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DESARROLLO DE SERVICIOS EN LA NUBE: AZURE Y AMAZONWS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/>
              <a:t>Francisco Madrid Ruiz </a:t>
            </a:r>
            <a:endParaRPr lang="es-ES" dirty="0"/>
          </a:p>
          <a:p>
            <a:pPr algn="r"/>
            <a:r>
              <a:rPr lang="es-ES" dirty="0" smtClean="0"/>
              <a:t>Piero </a:t>
            </a:r>
            <a:r>
              <a:rPr lang="es-ES" dirty="0" err="1"/>
              <a:t>Rospigliosi</a:t>
            </a:r>
            <a:r>
              <a:rPr lang="es-ES" dirty="0"/>
              <a:t> </a:t>
            </a:r>
            <a:r>
              <a:rPr lang="es-ES" dirty="0" err="1" smtClean="0"/>
              <a:t>Beltran</a:t>
            </a:r>
            <a:endParaRPr lang="es-ES" dirty="0" smtClean="0"/>
          </a:p>
          <a:p>
            <a:pPr algn="r"/>
            <a:r>
              <a:rPr lang="es-ES" dirty="0" smtClean="0"/>
              <a:t>Juan </a:t>
            </a:r>
            <a:r>
              <a:rPr lang="es-ES" dirty="0" err="1"/>
              <a:t>Buenache</a:t>
            </a:r>
            <a:r>
              <a:rPr lang="es-ES" dirty="0"/>
              <a:t> </a:t>
            </a:r>
            <a:r>
              <a:rPr lang="es-ES" dirty="0" smtClean="0"/>
              <a:t>López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050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CATALOGO DE 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141410" y="2377441"/>
            <a:ext cx="4878391" cy="3413758"/>
          </a:xfrm>
        </p:spPr>
        <p:txBody>
          <a:bodyPr>
            <a:normAutofit/>
          </a:bodyPr>
          <a:lstStyle/>
          <a:p>
            <a:r>
              <a:rPr lang="es-ES" dirty="0" smtClean="0"/>
              <a:t>Sistema operativo libre</a:t>
            </a:r>
          </a:p>
          <a:p>
            <a:r>
              <a:rPr lang="es-ES" dirty="0" smtClean="0"/>
              <a:t>Panel de control accesible online</a:t>
            </a:r>
          </a:p>
          <a:p>
            <a:r>
              <a:rPr lang="es-ES" dirty="0" smtClean="0"/>
              <a:t>Licencia de funcionamiento</a:t>
            </a:r>
          </a:p>
          <a:p>
            <a:r>
              <a:rPr lang="es-ES" dirty="0" smtClean="0"/>
              <a:t>Memoria RAM &gt;= 512MB</a:t>
            </a:r>
          </a:p>
          <a:p>
            <a:r>
              <a:rPr lang="es-ES" dirty="0" smtClean="0"/>
              <a:t>Procesador &gt;= 1x2.00 GHZ</a:t>
            </a:r>
          </a:p>
          <a:p>
            <a:r>
              <a:rPr lang="es-ES" dirty="0" smtClean="0"/>
              <a:t>Disco duro &gt; 3 GB</a:t>
            </a:r>
          </a:p>
          <a:p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377441"/>
            <a:ext cx="4875210" cy="3413757"/>
          </a:xfrm>
        </p:spPr>
        <p:txBody>
          <a:bodyPr/>
          <a:lstStyle/>
          <a:p>
            <a:r>
              <a:rPr lang="es-ES" dirty="0" smtClean="0"/>
              <a:t>Sistema centralizado</a:t>
            </a:r>
          </a:p>
          <a:p>
            <a:r>
              <a:rPr lang="es-ES" dirty="0" smtClean="0"/>
              <a:t>Sistema Correo</a:t>
            </a:r>
          </a:p>
          <a:p>
            <a:r>
              <a:rPr lang="es-ES" dirty="0" smtClean="0"/>
              <a:t>Acceso seguro</a:t>
            </a:r>
          </a:p>
          <a:p>
            <a:r>
              <a:rPr lang="es-ES" dirty="0" smtClean="0"/>
              <a:t>Recuperación Errores</a:t>
            </a:r>
          </a:p>
          <a:p>
            <a:r>
              <a:rPr lang="es-ES" dirty="0" smtClean="0"/>
              <a:t>Multiplataforma</a:t>
            </a:r>
            <a:endParaRPr lang="es-ES" dirty="0"/>
          </a:p>
        </p:txBody>
      </p:sp>
      <p:pic>
        <p:nvPicPr>
          <p:cNvPr id="1026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84" y="4904183"/>
            <a:ext cx="3125470" cy="177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3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comparación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2243329"/>
            <a:ext cx="4878391" cy="354787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Memoria RAM</a:t>
            </a:r>
          </a:p>
          <a:p>
            <a:r>
              <a:rPr lang="es-ES" dirty="0" smtClean="0"/>
              <a:t>Procesador</a:t>
            </a:r>
          </a:p>
          <a:p>
            <a:r>
              <a:rPr lang="es-ES" dirty="0" smtClean="0"/>
              <a:t>Almacenamiento</a:t>
            </a:r>
          </a:p>
          <a:p>
            <a:r>
              <a:rPr lang="es-ES" dirty="0" smtClean="0"/>
              <a:t>Velocidad de reinicio</a:t>
            </a:r>
          </a:p>
          <a:p>
            <a:r>
              <a:rPr lang="es-ES" dirty="0" smtClean="0"/>
              <a:t>Tiempo de creación</a:t>
            </a:r>
          </a:p>
          <a:p>
            <a:r>
              <a:rPr lang="es-ES" dirty="0" smtClean="0"/>
              <a:t>Velocidad de respuesta</a:t>
            </a:r>
          </a:p>
          <a:p>
            <a:r>
              <a:rPr lang="es-ES" dirty="0" smtClean="0"/>
              <a:t>Ayudas al arranque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43329"/>
            <a:ext cx="4875210" cy="354786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Tiempo de Instalación</a:t>
            </a:r>
          </a:p>
          <a:p>
            <a:r>
              <a:rPr lang="es-ES" dirty="0" smtClean="0"/>
              <a:t>Instalación Panel de Control</a:t>
            </a:r>
          </a:p>
          <a:p>
            <a:r>
              <a:rPr lang="es-ES" dirty="0" smtClean="0"/>
              <a:t>Velocidad de lectura y escritura</a:t>
            </a:r>
          </a:p>
          <a:p>
            <a:r>
              <a:rPr lang="es-ES" dirty="0" smtClean="0"/>
              <a:t>Velocidad de acceso</a:t>
            </a:r>
          </a:p>
          <a:p>
            <a:r>
              <a:rPr lang="es-ES" dirty="0" smtClean="0"/>
              <a:t>Tiempo de </a:t>
            </a:r>
            <a:r>
              <a:rPr lang="es-ES" dirty="0" err="1" smtClean="0"/>
              <a:t>Backup</a:t>
            </a:r>
            <a:endParaRPr lang="es-ES" dirty="0" smtClean="0"/>
          </a:p>
          <a:p>
            <a:r>
              <a:rPr lang="es-ES" dirty="0" smtClean="0"/>
              <a:t>Tiempo de implementación</a:t>
            </a:r>
          </a:p>
          <a:p>
            <a:r>
              <a:rPr lang="es-ES" dirty="0" smtClean="0"/>
              <a:t>Problemáticas</a:t>
            </a:r>
            <a:endParaRPr lang="es-ES" dirty="0"/>
          </a:p>
        </p:txBody>
      </p:sp>
      <p:pic>
        <p:nvPicPr>
          <p:cNvPr id="2050" name="Picture 2" descr="https://d3uir0eo9qeeuq.cloudfront.net/blog/wp-content/uploads/2015/04/comparativa-mini-credi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145">
            <a:off x="8925873" y="131513"/>
            <a:ext cx="2791131" cy="209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91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 AMAZON WS y </a:t>
            </a:r>
            <a:r>
              <a:rPr lang="es-ES" dirty="0" err="1" smtClean="0"/>
              <a:t>AZUre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AMAZON WS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AZURE</a:t>
            </a:r>
            <a:endParaRPr lang="es-ES" dirty="0"/>
          </a:p>
        </p:txBody>
      </p:sp>
      <p:pic>
        <p:nvPicPr>
          <p:cNvPr id="3074" name="Picture 2" descr="[VirtualBox-Cover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711" y="1522539"/>
            <a:ext cx="1216279" cy="121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VirtualBox-Cover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893" y="4218431"/>
            <a:ext cx="1343597" cy="13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1.bp.blogspot.com/-DvVINHo3MbA/T45xUEmB05I/AAAAAAAAN3A/grpR5GJptNQ/s1600/Internet+-+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893" y="2891217"/>
            <a:ext cx="1021207" cy="10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1.bp.blogspot.com/-DvVINHo3MbA/T45xUEmB05I/AAAAAAAAN3A/grpR5GJptNQ/s1600/Internet+-+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3" y="5868035"/>
            <a:ext cx="838327" cy="8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ws-v1451481810.png (300×3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2" y="2172653"/>
            <a:ext cx="1554769" cy="155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nsynctechnology.com.au/wp-content/uploads/2015/12/Az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58" y="4767072"/>
            <a:ext cx="2672283" cy="152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joanacasaspoves.files.wordpress.com/2014/01/flecha-naranja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2053">
            <a:off x="6422313" y="2039692"/>
            <a:ext cx="1798498" cy="5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joanacasaspoves.files.wordpress.com/2014/01/flecha-naranja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821">
            <a:off x="6362029" y="2897084"/>
            <a:ext cx="1736893" cy="8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joanacasaspoves.files.wordpress.com/2014/01/flecha-naranja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2053">
            <a:off x="6662518" y="4742585"/>
            <a:ext cx="1798498" cy="5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joanacasaspoves.files.wordpress.com/2014/01/flecha-naranja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821">
            <a:off x="6798641" y="5647227"/>
            <a:ext cx="1736893" cy="8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8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COMPARACION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46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AZURE SUPERA CARACTERISTICAS HARDWARE DE AMAZONWS</a:t>
            </a:r>
          </a:p>
          <a:p>
            <a:r>
              <a:rPr lang="es-ES" dirty="0" smtClean="0"/>
              <a:t>AMAZONWS ES MAS BARATO QUE AZURE</a:t>
            </a:r>
          </a:p>
          <a:p>
            <a:r>
              <a:rPr lang="es-ES" dirty="0" smtClean="0"/>
              <a:t>CON LINUX MEJOR AMAZONWS</a:t>
            </a:r>
          </a:p>
          <a:p>
            <a:r>
              <a:rPr lang="es-ES" dirty="0" smtClean="0"/>
              <a:t>COMO ELECCION NOS QUEDAMOS CON AMAZONWS </a:t>
            </a:r>
            <a:r>
              <a:rPr lang="es-ES" smtClean="0"/>
              <a:t>COMO SERVICIO </a:t>
            </a:r>
            <a:r>
              <a:rPr lang="es-ES" dirty="0" smtClean="0"/>
              <a:t>DE ALTA DISPONIBILIDAD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52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</TotalTime>
  <Words>134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DESARROLLO DE SERVICIOS EN LA NUBE: AZURE Y AMAZONWS</vt:lpstr>
      <vt:lpstr>CATALOGO DE REQUISITOS</vt:lpstr>
      <vt:lpstr>Criterios de comparación</vt:lpstr>
      <vt:lpstr>Prototipos AMAZON WS y AZUre</vt:lpstr>
      <vt:lpstr>TABLA COMPARACION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SERVICIOS EN LA NUBE: AZURE Y AMAZONWS</dc:title>
  <dc:creator>Fran</dc:creator>
  <cp:lastModifiedBy>Fran</cp:lastModifiedBy>
  <cp:revision>6</cp:revision>
  <dcterms:created xsi:type="dcterms:W3CDTF">2016-05-11T12:25:01Z</dcterms:created>
  <dcterms:modified xsi:type="dcterms:W3CDTF">2016-05-11T12:50:46Z</dcterms:modified>
</cp:coreProperties>
</file>