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b55e88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b55e88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b55e88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b55e88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b55e88b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1b55e88b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b55e88b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1b55e88b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Javier Montes Segalés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NoHesitation?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NoHesitaion es una </a:t>
            </a:r>
            <a:r>
              <a:rPr lang="es"/>
              <a:t>aplicación</a:t>
            </a:r>
            <a:r>
              <a:rPr lang="es"/>
              <a:t> web la cual </a:t>
            </a:r>
            <a:r>
              <a:rPr lang="es"/>
              <a:t>reúne</a:t>
            </a:r>
            <a:r>
              <a:rPr lang="es"/>
              <a:t> </a:t>
            </a:r>
            <a:r>
              <a:rPr lang="es"/>
              <a:t>información</a:t>
            </a:r>
            <a:r>
              <a:rPr lang="es"/>
              <a:t> del Videojuego Sekiro Shadows Die Twice para </a:t>
            </a:r>
            <a:r>
              <a:rPr lang="es"/>
              <a:t>facilitar</a:t>
            </a:r>
            <a:r>
              <a:rPr lang="es"/>
              <a:t> a sus jugadores la mejor experiencia posible.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440550"/>
            <a:ext cx="7038901" cy="1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</a:t>
            </a:r>
            <a:r>
              <a:rPr lang="es"/>
              <a:t>NoHesitation</a:t>
            </a:r>
            <a:r>
              <a:rPr lang="es"/>
              <a:t>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Enfoque específico: NoHesitation se dedica exclusivamente al juego Sekiro Shadows Die Twice, ofreciendo información detallada y precisa en un solo lugar.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Comunidad especializada: NoHesitation reúne a jugadores apasionados por Sekiro Shadows Die Twice, fomentando la interacción y colaboración entre ellos.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Contenido de calidad: NoHesitation proporciona guías, consejos, análisis y reseñas elaborados por expertos y jugadores experimentados para mejorar la experiencia de juego.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Organización estructurada: NoHesitation utiliza una estructura clara y organizada basada en la plataforma de Wikipedia, facilitando la búsqueda y acceso a información relevante.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Enfoque libre de distracciones: NoHesitation evita distracciones externas, permitiendo a los usuarios sumergirse en Sekiro Shadows Die Twice sin contenido no relacionado o publicidad no deseada.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NoHesitation es una plataforma web especializada en Sekiro Shadows Die Twice. Los usuarios pueden buscar información segun sus necesidades. La plataforma utiliza Node.js y Angular , con una base de datos MongoDB. Se destaca por su sistema de autenticación seguro, búsqueda avanzada, y arquitectura modular y escalable. NoHesitation ofrece una experiencia fluida y eficiente para los usuarios interesados en Sekiro Shadows Die Twice.</a:t>
            </a:r>
            <a:endParaRPr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funciona </a:t>
            </a:r>
            <a:r>
              <a:rPr lang="es"/>
              <a:t>NoHesitation</a:t>
            </a:r>
            <a:r>
              <a:rPr lang="es"/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rentabilizará </a:t>
            </a:r>
            <a:r>
              <a:rPr lang="es"/>
              <a:t>NoHesitation</a:t>
            </a:r>
            <a:r>
              <a:rPr lang="es"/>
              <a:t> desde un punto de vista económico?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NoHesitation tiene estrategias económicas que incluyen publicidad seleccionada, patrocinios, suscripciones premium y comisiones por afiliación. Se busca equilibrar estas estrategias para brindar valor a los usuarios sin sobrecargarlos con anuncios intrusivos. El objetivo principal es mantener la calidad y relevancia de la plataforma.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