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0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7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4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2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8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Icono&#10;&#10;El contenido generado por IA puede ser incorrecto.">
            <a:extLst>
              <a:ext uri="{FF2B5EF4-FFF2-40B4-BE49-F238E27FC236}">
                <a16:creationId xmlns:a16="http://schemas.microsoft.com/office/drawing/2014/main" id="{7162BE2D-08F6-0BF7-3EA5-6C34CF17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95" b="4905"/>
          <a:stretch>
            <a:fillRect/>
          </a:stretch>
        </p:blipFill>
        <p:spPr>
          <a:xfrm>
            <a:off x="776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B8FF48-CA28-110F-0308-9707DD1D1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7950514" cy="870008"/>
          </a:xfrm>
        </p:spPr>
        <p:txBody>
          <a:bodyPr anchor="ctr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Arboles Binarios</a:t>
            </a:r>
            <a:endParaRPr lang="es-AR" sz="4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06022-0AB0-A7C0-72E6-0856D86DF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3302" y="2870699"/>
            <a:ext cx="4540237" cy="2528151"/>
          </a:xfrm>
        </p:spPr>
        <p:txBody>
          <a:bodyPr anchor="ctr">
            <a:normAutofit fontScale="32500" lnSpcReduction="20000"/>
          </a:bodyPr>
          <a:lstStyle/>
          <a:p>
            <a:r>
              <a:rPr lang="es-ES" sz="6000" b="0" dirty="0">
                <a:solidFill>
                  <a:schemeClr val="bg1"/>
                </a:solidFill>
              </a:rPr>
              <a:t>Un árbol binario es una estructura de datos jerárquica en la que cada nodo tiene, como máximo, dos hijos: izquierdo y derecho. </a:t>
            </a:r>
          </a:p>
          <a:p>
            <a:br>
              <a:rPr lang="es-ES" sz="1600" dirty="0"/>
            </a:br>
            <a:endParaRPr lang="es-AR" sz="1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8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5FDA8-09A9-E848-335B-2A00A2A9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3A61C-23BB-6EE1-DC5A-B33E27C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3" descr="Icono&#10;&#10;El contenido generado por IA puede ser incorrecto.">
            <a:extLst>
              <a:ext uri="{FF2B5EF4-FFF2-40B4-BE49-F238E27FC236}">
                <a16:creationId xmlns:a16="http://schemas.microsoft.com/office/drawing/2014/main" id="{A3EF1EDE-CBAC-A431-6A5B-41254D7D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95" b="4905"/>
          <a:stretch>
            <a:fillRect/>
          </a:stretch>
        </p:blipFill>
        <p:spPr>
          <a:xfrm>
            <a:off x="7760" y="10"/>
            <a:ext cx="12191979" cy="68579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7631FA-ED53-B6B1-FADB-4F9819DB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274" y="1711241"/>
            <a:ext cx="7314730" cy="365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5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o&#10;&#10;El contenido generado por IA puede ser incorrecto.">
            <a:extLst>
              <a:ext uri="{FF2B5EF4-FFF2-40B4-BE49-F238E27FC236}">
                <a16:creationId xmlns:a16="http://schemas.microsoft.com/office/drawing/2014/main" id="{946CF177-6442-CC1C-4E38-20ABA870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95" b="4905"/>
          <a:stretch>
            <a:fillRect/>
          </a:stretch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6665DA-2C1F-AB3D-0F5E-57D1E7CC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86" y="571987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1"/>
                </a:solidFill>
              </a:rPr>
              <a:t>Operaciones Básicas en Árboles Binarios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D45A2-0844-3A20-9C80-C0ACDB50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89" y="2171213"/>
            <a:ext cx="10890928" cy="3566160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Inserción:</a:t>
            </a:r>
            <a:r>
              <a:rPr lang="es-AR" dirty="0">
                <a:solidFill>
                  <a:schemeClr val="bg1"/>
                </a:solidFill>
              </a:rPr>
              <a:t> Añadir un nuevo nodo</a:t>
            </a:r>
          </a:p>
          <a:p>
            <a:r>
              <a:rPr lang="es-AR" b="1" dirty="0">
                <a:solidFill>
                  <a:schemeClr val="bg1"/>
                </a:solidFill>
              </a:rPr>
              <a:t>Búsqueda:</a:t>
            </a:r>
            <a:r>
              <a:rPr lang="es-AR" dirty="0">
                <a:solidFill>
                  <a:schemeClr val="bg1"/>
                </a:solidFill>
              </a:rPr>
              <a:t> Encontrar un valor</a:t>
            </a:r>
          </a:p>
          <a:p>
            <a:r>
              <a:rPr lang="es-AR" b="1" dirty="0">
                <a:solidFill>
                  <a:schemeClr val="bg1"/>
                </a:solidFill>
              </a:rPr>
              <a:t>Recorridos:</a:t>
            </a:r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AR" b="1" dirty="0" err="1">
                <a:solidFill>
                  <a:schemeClr val="bg1"/>
                </a:solidFill>
              </a:rPr>
              <a:t>Preorden</a:t>
            </a:r>
            <a:r>
              <a:rPr lang="es-AR" b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s-AR" b="1" dirty="0" err="1">
                <a:solidFill>
                  <a:schemeClr val="bg1"/>
                </a:solidFill>
              </a:rPr>
              <a:t>Inorden</a:t>
            </a:r>
            <a:r>
              <a:rPr lang="es-AR" b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s-AR" b="1" dirty="0" err="1">
                <a:solidFill>
                  <a:schemeClr val="bg1"/>
                </a:solidFill>
              </a:rPr>
              <a:t>Postorden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4081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Grandview Display</vt:lpstr>
      <vt:lpstr>DashVTI</vt:lpstr>
      <vt:lpstr>Arboles Binarios</vt:lpstr>
      <vt:lpstr>Presentación de PowerPoint</vt:lpstr>
      <vt:lpstr>Operaciones Básicas en Árboles Binarios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Julieta Nowell</dc:creator>
  <cp:lastModifiedBy>Julieta Nowell</cp:lastModifiedBy>
  <cp:revision>1</cp:revision>
  <dcterms:created xsi:type="dcterms:W3CDTF">2025-06-09T20:28:31Z</dcterms:created>
  <dcterms:modified xsi:type="dcterms:W3CDTF">2025-06-09T21:01:09Z</dcterms:modified>
</cp:coreProperties>
</file>