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0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682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22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573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82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948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817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62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187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5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954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50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213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825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12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335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F3AC-83AF-4329-9C2D-B46F79D221B6}" type="datetimeFigureOut">
              <a:rPr lang="es-AR" smtClean="0"/>
              <a:t>1/6/2025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BA75F-DF1B-4B2E-B435-60F447AB8A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97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738C9D8-BC9E-3A96-F533-BB4F8F80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es-ES" sz="5100">
                <a:solidFill>
                  <a:schemeClr val="tx2">
                    <a:lumMod val="75000"/>
                  </a:schemeClr>
                </a:solidFill>
              </a:rPr>
              <a:t>VIRTUALIZACION</a:t>
            </a:r>
            <a:endParaRPr lang="es-AR" sz="51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A89FF-0D6E-FF58-9382-21C958ABD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s-ES" b="0" i="0">
                <a:solidFill>
                  <a:schemeClr val="tx2">
                    <a:lumMod val="75000"/>
                  </a:schemeClr>
                </a:solidFill>
                <a:effectLst/>
                <a:latin typeface="quote-cjk-patch"/>
              </a:rPr>
              <a:t>La virtualización permite crear versiones virtuales de recursos informáticos (sistemas operativos, servidores, almacenamiento, redes) mediante software que abstrae y gestiona los recursos físicos.</a:t>
            </a:r>
          </a:p>
          <a:p>
            <a:endParaRPr lang="es-AR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9301C-F39C-FD62-3328-511518DB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E9C5A-3B39-FB90-1F5B-0135C2E3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1114"/>
            <a:ext cx="10515600" cy="2376724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Eficiencia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Maximiza el uso de recursos físicos.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Escalabilidad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Adapta recursos sin necesidad de hardware adicional.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Flexibilidad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Facilita pruebas y desarrollo en entornos aislados.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Ahorro de costos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Reduce la necesidad de múltiples servidores físicos.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341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AFBF-91AE-29E7-0AA0-DA95301D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Hipervisores: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3C630-1C6C-76CF-ED90-E296D551C5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Hipervisor Tipo 1 (Bare-metal)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Se ejecuta directamente sobre el hardware físico (sin sistema operativo anfitrión).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Ejemplos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VMware ESXi, Microsoft Hyper-V, Xen.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Ventajas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Alto rendimiento, mayor seguridad y eficiencia en la gestión de recursos.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Desventajas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Configuración compleja y requiere hardware dedicado.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Casos de uso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Entornos empresariales y servidores.</a:t>
            </a:r>
          </a:p>
          <a:p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02E57C-8F5C-AB93-15D4-616083095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Hipervisor Tipo 2 (Alojado)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Se ejecuta como una aplicación dentro de un sistema operativo anfitrión.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Ejemplos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VirtualBox, VMware Workstation.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Ventajas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Fácil instalación y uso, ideal para desarrollo y pruebas.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Desventajas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Menor rendimiento debido a la capa adicional del sistema anfitrión.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quote-cjk-patch"/>
              </a:rPr>
              <a:t>Casos de uso</a:t>
            </a:r>
            <a:r>
              <a:rPr lang="es-ES" b="0" i="0" dirty="0">
                <a:solidFill>
                  <a:srgbClr val="404040"/>
                </a:solidFill>
                <a:effectLst/>
                <a:latin typeface="quote-cjk-patch"/>
              </a:rPr>
              <a:t>: Entornos de desarrollo, aprendizaje y pruebas.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372920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753</TotalTime>
  <Words>202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quote-cjk-patch</vt:lpstr>
      <vt:lpstr>Wingdings 3</vt:lpstr>
      <vt:lpstr>Espiral</vt:lpstr>
      <vt:lpstr>VIRTUALIZACION</vt:lpstr>
      <vt:lpstr>Beneficios:</vt:lpstr>
      <vt:lpstr>Tipos de Hipervisores: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Julieta Nowell</dc:creator>
  <cp:lastModifiedBy>Julieta Nowell</cp:lastModifiedBy>
  <cp:revision>1</cp:revision>
  <dcterms:created xsi:type="dcterms:W3CDTF">2025-06-02T00:16:16Z</dcterms:created>
  <dcterms:modified xsi:type="dcterms:W3CDTF">2025-06-02T12:49:22Z</dcterms:modified>
</cp:coreProperties>
</file>