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70" r:id="rId13"/>
    <p:sldId id="269" r:id="rId14"/>
    <p:sldId id="268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1238D-A535-4FD9-88EB-1512C6E2990E}" type="datetimeFigureOut">
              <a:rPr lang="pt-BR"/>
              <a:t>17/04/2017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D1025-EB16-4033-AD28-A8B4EA0BFF9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051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D1025-EB16-4033-AD28-A8B4EA0BFF94}" type="slidenum">
              <a:rPr lang="pt-BR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847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D1025-EB16-4033-AD28-A8B4EA0BFF94}" type="slidenum">
              <a:rPr lang="pt-BR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327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D1025-EB16-4033-AD28-A8B4EA0BFF94}" type="slidenum">
              <a:rPr lang="pt-BR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098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D1025-EB16-4033-AD28-A8B4EA0BFF94}" type="slidenum">
              <a:rPr lang="pt-BR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93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D1025-EB16-4033-AD28-A8B4EA0BFF94}" type="slidenum">
              <a:rPr lang="pt-BR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242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D1025-EB16-4033-AD28-A8B4EA0BFF94}" type="slidenum">
              <a:rPr lang="pt-BR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043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D1025-EB16-4033-AD28-A8B4EA0BFF94}" type="slidenum">
              <a:rPr lang="pt-BR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63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D1025-EB16-4033-AD28-A8B4EA0BFF94}" type="slidenum">
              <a:rPr lang="pt-BR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401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D1025-EB16-4033-AD28-A8B4EA0BFF94}" type="slidenum">
              <a:rPr lang="pt-BR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433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D1025-EB16-4033-AD28-A8B4EA0BFF94}" type="slidenum">
              <a:rPr lang="pt-BR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375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D1025-EB16-4033-AD28-A8B4EA0BFF94}" type="slidenum">
              <a:rPr lang="pt-BR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379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D1025-EB16-4033-AD28-A8B4EA0BFF94}" type="slidenum">
              <a:rPr lang="pt-BR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326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D1025-EB16-4033-AD28-A8B4EA0BFF94}" type="slidenum">
              <a:rPr lang="pt-BR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137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D1025-EB16-4033-AD28-A8B4EA0BFF94}" type="slidenum">
              <a:rPr lang="pt-BR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917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D1025-EB16-4033-AD28-A8B4EA0BFF94}" type="slidenum">
              <a:rPr lang="pt-BR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768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D1025-EB16-4033-AD28-A8B4EA0BFF94}" type="slidenum">
              <a:rPr lang="pt-BR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55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FFFFFF"/>
                </a:solidFill>
                <a:latin typeface="Tw Cen MT"/>
              </a:rPr>
              <a:t>Projeto</a:t>
            </a:r>
            <a:r>
              <a:rPr lang="en-US" dirty="0">
                <a:solidFill>
                  <a:srgbClr val="FFFFFF"/>
                </a:solidFill>
                <a:latin typeface="Tw Cen MT"/>
              </a:rPr>
              <a:t> – RNE: AULA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dirty="0"/>
              <a:t>As </a:t>
            </a:r>
            <a:r>
              <a:rPr lang="en-US" sz="3600" dirty="0" err="1"/>
              <a:t>partes</a:t>
            </a:r>
            <a:r>
              <a:rPr lang="en-US" sz="3600" dirty="0"/>
              <a:t> de um </a:t>
            </a:r>
            <a:r>
              <a:rPr lang="en-US" sz="3600" dirty="0" err="1"/>
              <a:t>robô</a:t>
            </a:r>
            <a:endParaRPr lang="en-US" sz="3600" dirty="0">
              <a:solidFill>
                <a:srgbClr val="82FFFF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sensorial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/>
              <a:t>Alguns robôs utilizam sensores para conseguirem interagir com o ambiente, e existem diversos tipos.</a:t>
            </a:r>
          </a:p>
        </p:txBody>
      </p:sp>
      <p:pic>
        <p:nvPicPr>
          <p:cNvPr id="4" name="Imagem 4" descr="B.e.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649" y="3115797"/>
            <a:ext cx="1857977" cy="338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1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sensorial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u="sng" dirty="0">
                <a:solidFill>
                  <a:srgbClr val="002060"/>
                </a:solidFill>
              </a:rPr>
              <a:t>Sensor de Temperatura</a:t>
            </a:r>
          </a:p>
          <a:p>
            <a:r>
              <a:rPr lang="pt-BR" dirty="0"/>
              <a:t>Sensor de Umidade</a:t>
            </a:r>
          </a:p>
          <a:p>
            <a:r>
              <a:rPr lang="pt-BR" dirty="0"/>
              <a:t>Sensor de Presença</a:t>
            </a:r>
          </a:p>
          <a:p>
            <a:r>
              <a:rPr lang="pt-BR" dirty="0"/>
              <a:t>Sensor de Luminosidade</a:t>
            </a:r>
          </a:p>
          <a:p>
            <a:r>
              <a:rPr lang="pt-BR" dirty="0"/>
              <a:t>Entre outros...</a:t>
            </a:r>
          </a:p>
        </p:txBody>
      </p:sp>
      <p:pic>
        <p:nvPicPr>
          <p:cNvPr id="4" name="Imagem 4" descr="ds18b20-500x5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50" y="241363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4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sensorial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Sensor de Temperatura</a:t>
            </a:r>
          </a:p>
          <a:p>
            <a:r>
              <a:rPr lang="pt-BR" b="1" u="sng" dirty="0">
                <a:solidFill>
                  <a:srgbClr val="002060"/>
                </a:solidFill>
              </a:rPr>
              <a:t>Sensor de Umidade</a:t>
            </a:r>
          </a:p>
          <a:p>
            <a:r>
              <a:rPr lang="pt-BR" dirty="0"/>
              <a:t>Sensor de Presença</a:t>
            </a:r>
          </a:p>
          <a:p>
            <a:r>
              <a:rPr lang="pt-BR" dirty="0"/>
              <a:t>Sensor de Luminosidade</a:t>
            </a:r>
          </a:p>
          <a:p>
            <a:r>
              <a:rPr lang="pt-BR" dirty="0"/>
              <a:t>Entre outros...</a:t>
            </a:r>
          </a:p>
        </p:txBody>
      </p:sp>
      <p:pic>
        <p:nvPicPr>
          <p:cNvPr id="4" name="Imagem 4" descr="modulo-sensor-de-umidade-do-solo-higrmetro-p-arduino-D_NQ_NP_16591-MLB20122006856_072014-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5" y="2428875"/>
            <a:ext cx="2743200" cy="26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1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sensorial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Sensor de Temperatura</a:t>
            </a:r>
          </a:p>
          <a:p>
            <a:r>
              <a:rPr lang="pt-BR" dirty="0"/>
              <a:t>Sensor de Umidade</a:t>
            </a:r>
          </a:p>
          <a:p>
            <a:r>
              <a:rPr lang="pt-BR" b="1" u="sng" dirty="0">
                <a:solidFill>
                  <a:srgbClr val="002060"/>
                </a:solidFill>
              </a:rPr>
              <a:t>Sensor de Presença</a:t>
            </a:r>
          </a:p>
          <a:p>
            <a:r>
              <a:rPr lang="pt-BR" dirty="0"/>
              <a:t>Sensor de Luminosidade</a:t>
            </a:r>
          </a:p>
          <a:p>
            <a:r>
              <a:rPr lang="pt-BR" dirty="0"/>
              <a:t>Entre outros...</a:t>
            </a:r>
          </a:p>
        </p:txBody>
      </p:sp>
      <p:pic>
        <p:nvPicPr>
          <p:cNvPr id="4" name="Imagem 4" descr="ArquivoExibi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50" y="224948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9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sensorial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Sensor de Temperatura</a:t>
            </a:r>
          </a:p>
          <a:p>
            <a:r>
              <a:rPr lang="pt-BR" dirty="0"/>
              <a:t>Sensor de Umidade</a:t>
            </a:r>
          </a:p>
          <a:p>
            <a:r>
              <a:rPr lang="pt-BR" dirty="0">
                <a:solidFill>
                  <a:srgbClr val="FFFFFF"/>
                </a:solidFill>
              </a:rPr>
              <a:t>Sensor de Presença</a:t>
            </a:r>
          </a:p>
          <a:p>
            <a:r>
              <a:rPr lang="pt-BR" b="1" u="sng" dirty="0">
                <a:solidFill>
                  <a:srgbClr val="002060"/>
                </a:solidFill>
              </a:rPr>
              <a:t>Sensor de Luminosidade</a:t>
            </a:r>
          </a:p>
          <a:p>
            <a:r>
              <a:rPr lang="pt-BR" dirty="0"/>
              <a:t>Entre outros...</a:t>
            </a:r>
          </a:p>
        </p:txBody>
      </p:sp>
      <p:pic>
        <p:nvPicPr>
          <p:cNvPr id="4" name="Imagem 4" descr="led_10mm_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224948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20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controle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Tw Cen MT"/>
              </a:rPr>
              <a:t>Robôs não pensam sozinhos, eles precisam de um sistema que os ajudem a pensar.</a:t>
            </a:r>
          </a:p>
          <a:p>
            <a:r>
              <a:rPr lang="pt-BR" dirty="0">
                <a:solidFill>
                  <a:srgbClr val="FFFFFF"/>
                </a:solidFill>
                <a:latin typeface="Tw Cen MT"/>
              </a:rPr>
              <a:t>O principal componente desse sistema é o processador.</a:t>
            </a:r>
          </a:p>
        </p:txBody>
      </p:sp>
      <p:pic>
        <p:nvPicPr>
          <p:cNvPr id="4" name="Imagem 4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000">
            <a:off x="4210050" y="4114800"/>
            <a:ext cx="2751428" cy="236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46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controle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Alguns robôs precisam de pessoas para controla-los.</a:t>
            </a:r>
          </a:p>
          <a:p>
            <a:endParaRPr lang="pt-BR" dirty="0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4" name="Imagem 4" descr="riobotz_01_blog-da-engenhari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28" y="3276600"/>
            <a:ext cx="5610980" cy="294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38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controle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Já outros são autônomos.</a:t>
            </a:r>
          </a:p>
          <a:p>
            <a:endParaRPr lang="pt-BR" dirty="0"/>
          </a:p>
        </p:txBody>
      </p:sp>
      <p:pic>
        <p:nvPicPr>
          <p:cNvPr id="4" name="Imagem 4" descr="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386" y="3194953"/>
            <a:ext cx="4001176" cy="300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Assuntos desta aula: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Arial"/>
                <a:cs typeface="Arial"/>
              </a:rPr>
              <a:t>Estrutura física de um robô</a:t>
            </a:r>
          </a:p>
          <a:p>
            <a:r>
              <a:rPr lang="pt-BR" dirty="0">
                <a:latin typeface="Arial"/>
                <a:cs typeface="Arial"/>
              </a:rPr>
              <a:t>Sistema de Energia de um robô</a:t>
            </a:r>
          </a:p>
          <a:p>
            <a:r>
              <a:rPr lang="pt-BR" dirty="0">
                <a:latin typeface="Arial"/>
                <a:cs typeface="Arial"/>
              </a:rPr>
              <a:t>Sistema Sensorial de um robô</a:t>
            </a:r>
          </a:p>
          <a:p>
            <a:r>
              <a:rPr lang="pt-BR" dirty="0">
                <a:latin typeface="Arial"/>
                <a:cs typeface="Arial"/>
              </a:rPr>
              <a:t>Sistema de Controle de um robô</a:t>
            </a:r>
          </a:p>
        </p:txBody>
      </p:sp>
    </p:spTree>
    <p:extLst>
      <p:ext uri="{BB962C8B-B14F-4D97-AF65-F5344CB8AC3E}">
        <p14:creationId xmlns:p14="http://schemas.microsoft.com/office/powerpoint/2010/main" val="320411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física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Arial"/>
                <a:cs typeface="Arial"/>
              </a:rPr>
              <a:t>Existem diversos tipo de robôs</a:t>
            </a:r>
          </a:p>
          <a:p>
            <a:r>
              <a:rPr lang="pt-BR" dirty="0">
                <a:latin typeface="Arial"/>
                <a:cs typeface="Arial"/>
              </a:rPr>
              <a:t>Humanoides</a:t>
            </a:r>
          </a:p>
          <a:p>
            <a:r>
              <a:rPr lang="pt-BR" dirty="0">
                <a:latin typeface="Arial"/>
                <a:cs typeface="Arial"/>
              </a:rPr>
              <a:t>Carros</a:t>
            </a:r>
          </a:p>
          <a:p>
            <a:r>
              <a:rPr lang="pt-BR" dirty="0">
                <a:latin typeface="Arial"/>
                <a:cs typeface="Arial"/>
              </a:rPr>
              <a:t>Braços Mecânicos</a:t>
            </a:r>
          </a:p>
          <a:p>
            <a:r>
              <a:rPr lang="pt-BR" dirty="0">
                <a:latin typeface="Arial"/>
                <a:cs typeface="Arial"/>
              </a:rPr>
              <a:t>Entre outros...</a:t>
            </a:r>
          </a:p>
        </p:txBody>
      </p:sp>
    </p:spTree>
    <p:extLst>
      <p:ext uri="{BB962C8B-B14F-4D97-AF65-F5344CB8AC3E}">
        <p14:creationId xmlns:p14="http://schemas.microsoft.com/office/powerpoint/2010/main" val="51225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física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Arial"/>
                <a:cs typeface="Arial"/>
              </a:rPr>
              <a:t>Existem diversos tipo de robôs</a:t>
            </a:r>
          </a:p>
          <a:p>
            <a:r>
              <a:rPr lang="pt-BR" b="1" u="sng" dirty="0">
                <a:solidFill>
                  <a:srgbClr val="002060"/>
                </a:solidFill>
                <a:latin typeface="Arial"/>
                <a:cs typeface="Arial"/>
              </a:rPr>
              <a:t>Humanoides</a:t>
            </a:r>
          </a:p>
          <a:p>
            <a:r>
              <a:rPr lang="pt-BR" dirty="0">
                <a:latin typeface="Arial"/>
                <a:cs typeface="Arial"/>
              </a:rPr>
              <a:t>Carros</a:t>
            </a:r>
          </a:p>
          <a:p>
            <a:r>
              <a:rPr lang="pt-BR" dirty="0">
                <a:latin typeface="Arial"/>
                <a:cs typeface="Arial"/>
              </a:rPr>
              <a:t>Braços Mecânicos</a:t>
            </a:r>
          </a:p>
          <a:p>
            <a:r>
              <a:rPr lang="pt-BR" dirty="0">
                <a:latin typeface="Arial"/>
                <a:cs typeface="Arial"/>
              </a:rPr>
              <a:t>Entre outros...</a:t>
            </a:r>
          </a:p>
        </p:txBody>
      </p:sp>
      <p:pic>
        <p:nvPicPr>
          <p:cNvPr id="5" name="Imagem 5" descr="Robot-Pepper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2371725"/>
            <a:ext cx="5027633" cy="250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3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física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Arial"/>
                <a:cs typeface="Arial"/>
              </a:rPr>
              <a:t>Existem diversos tipo de robôs</a:t>
            </a:r>
            <a:r>
              <a:rPr lang="en-US" dirty="0">
                <a:latin typeface="Arial"/>
                <a:cs typeface="Arial"/>
              </a:rPr>
              <a:t> </a:t>
            </a:r>
          </a:p>
          <a:p>
            <a:r>
              <a:rPr lang="pt-BR" dirty="0">
                <a:latin typeface="Arial"/>
                <a:cs typeface="Arial"/>
              </a:rPr>
              <a:t>Humanoides</a:t>
            </a:r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pt-BR" b="1" u="sng" dirty="0">
                <a:solidFill>
                  <a:srgbClr val="002060"/>
                </a:solidFill>
                <a:latin typeface="Arial"/>
                <a:cs typeface="Arial"/>
              </a:rPr>
              <a:t>Carros</a:t>
            </a:r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 </a:t>
            </a:r>
          </a:p>
          <a:p>
            <a:r>
              <a:rPr lang="pt-BR" dirty="0">
                <a:latin typeface="Arial"/>
                <a:cs typeface="Arial"/>
              </a:rPr>
              <a:t>Braços Mecânicos</a:t>
            </a:r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pt-BR" dirty="0">
                <a:latin typeface="Arial"/>
                <a:cs typeface="Arial"/>
              </a:rPr>
              <a:t>Entre outros</a:t>
            </a:r>
          </a:p>
          <a:p>
            <a:endParaRPr lang="pt-BR" dirty="0"/>
          </a:p>
        </p:txBody>
      </p:sp>
      <p:pic>
        <p:nvPicPr>
          <p:cNvPr id="4" name="Imagem 4" descr="1382382065_carro-sem-motorist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5" y="2323706"/>
            <a:ext cx="4444759" cy="286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7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física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Arial"/>
                <a:cs typeface="Arial"/>
              </a:rPr>
              <a:t>Existem diversos tipo de robôs</a:t>
            </a:r>
          </a:p>
          <a:p>
            <a:r>
              <a:rPr lang="pt-BR" dirty="0">
                <a:latin typeface="Arial"/>
                <a:cs typeface="Arial"/>
              </a:rPr>
              <a:t>Humanoides</a:t>
            </a:r>
          </a:p>
          <a:p>
            <a:r>
              <a:rPr lang="pt-BR" dirty="0">
                <a:latin typeface="Arial"/>
                <a:cs typeface="Arial"/>
              </a:rPr>
              <a:t>Carros</a:t>
            </a:r>
          </a:p>
          <a:p>
            <a:r>
              <a:rPr lang="pt-BR" b="1" u="sng" dirty="0">
                <a:solidFill>
                  <a:srgbClr val="002060"/>
                </a:solidFill>
                <a:latin typeface="Arial"/>
                <a:cs typeface="Arial"/>
              </a:rPr>
              <a:t>Braços Mecânicos</a:t>
            </a:r>
          </a:p>
          <a:p>
            <a:r>
              <a:rPr lang="pt-BR" dirty="0">
                <a:latin typeface="Arial"/>
                <a:cs typeface="Arial"/>
              </a:rPr>
              <a:t>Entre outros...</a:t>
            </a:r>
          </a:p>
        </p:txBody>
      </p:sp>
      <p:pic>
        <p:nvPicPr>
          <p:cNvPr id="4" name="Imagem 4" descr="owi-53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1964867"/>
            <a:ext cx="3933431" cy="322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9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energia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latin typeface="Tw Cen MT"/>
              </a:rPr>
              <a:t>Para funcionar, o robô precisa usar a energia de algum lugar. Para isso alguns usam a tomada.</a:t>
            </a:r>
          </a:p>
        </p:txBody>
      </p:sp>
      <p:pic>
        <p:nvPicPr>
          <p:cNvPr id="6" name="Imagem 5" descr="conectar-aparelho-na-tomada-1397673748570_615x3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987" y="3390900"/>
            <a:ext cx="5391977" cy="264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0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energia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latin typeface="Tw Cen MT"/>
              </a:rPr>
              <a:t>Alguns usam uma bateria...</a:t>
            </a:r>
          </a:p>
        </p:txBody>
      </p:sp>
      <p:pic>
        <p:nvPicPr>
          <p:cNvPr id="4" name="Imagem 4" descr="bateria-ni-cd-6v-de-500mah-produto-novo-D_NQ_NP_17780-MLB20143329745_082014-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675" y="3371850"/>
            <a:ext cx="3593365" cy="269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4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energia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E alguns de maneiras bem diferentes.</a:t>
            </a:r>
          </a:p>
        </p:txBody>
      </p:sp>
      <p:pic>
        <p:nvPicPr>
          <p:cNvPr id="4" name="Imagem 4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712" y="2899060"/>
            <a:ext cx="3617124" cy="3625448"/>
          </a:xfrm>
          <a:prstGeom prst="rect">
            <a:avLst/>
          </a:prstGeom>
        </p:spPr>
      </p:pic>
      <p:pic>
        <p:nvPicPr>
          <p:cNvPr id="6" name="Imagem 6" descr="3d-rendem-de-um-robo-com-um-painel-solar_1048-291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025" y="2926561"/>
            <a:ext cx="2845770" cy="355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31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17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Circuit</vt:lpstr>
      <vt:lpstr>Projeto – RNE: AULA 2</vt:lpstr>
      <vt:lpstr>Assuntos desta aula:</vt:lpstr>
      <vt:lpstr>Estrutura física</vt:lpstr>
      <vt:lpstr>Estrutura física</vt:lpstr>
      <vt:lpstr>Estrutura física</vt:lpstr>
      <vt:lpstr>Estrutura física</vt:lpstr>
      <vt:lpstr>Sistema de energia</vt:lpstr>
      <vt:lpstr>Sistema de energia</vt:lpstr>
      <vt:lpstr>Sistema de energia</vt:lpstr>
      <vt:lpstr>Sistema sensorial</vt:lpstr>
      <vt:lpstr>Sistema sensorial</vt:lpstr>
      <vt:lpstr>Sistema sensorial</vt:lpstr>
      <vt:lpstr>Sistema sensorial</vt:lpstr>
      <vt:lpstr>Sistema sensorial</vt:lpstr>
      <vt:lpstr>Sistema de controle</vt:lpstr>
      <vt:lpstr>Sistema de controle</vt:lpstr>
      <vt:lpstr>Sistema de controle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7</cp:revision>
  <dcterms:created xsi:type="dcterms:W3CDTF">2014-08-26T23:43:54Z</dcterms:created>
  <dcterms:modified xsi:type="dcterms:W3CDTF">2017-04-17T00:45:31Z</dcterms:modified>
</cp:coreProperties>
</file>