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&lt;header&gt;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21247CC-0A02-4CF3-A8E1-16D7C2B44E95}" type="slidenum">
              <a:rPr b="0" lang="en-US" sz="1400" spc="-1" strike="noStrike">
                <a:solidFill>
                  <a:srgbClr val="303d22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587960" y="1005840"/>
            <a:ext cx="4596480" cy="3447360"/>
          </a:xfrm>
          <a:prstGeom prst="rect">
            <a:avLst/>
          </a:prstGeom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85120" y="4787640"/>
            <a:ext cx="5407560" cy="53834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Uniaxial tensile test experiment of a plastically deforming material (red) and an elastic hydrogel (black).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54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ffce3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60000" y="152280"/>
            <a:ext cx="720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Tough Hydrogels for Load‐Bearing Applications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60000" y="59400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800" spc="-1" strike="noStrike">
                <a:solidFill>
                  <a:srgbClr val="0054a6"/>
                </a:solidFill>
                <a:latin typeface="Arial"/>
              </a:rPr>
              <a:t>Advanced Science, Volume: 11, Issue: 12, First published: 15 January 2024, DOI: (10.1002/advs.202307404)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Main graphic" descr=""/>
          <p:cNvPicPr/>
          <p:nvPr/>
        </p:nvPicPr>
        <p:blipFill>
          <a:blip r:embed="rId1"/>
          <a:stretch/>
        </p:blipFill>
        <p:spPr>
          <a:xfrm>
            <a:off x="1422360" y="1262520"/>
            <a:ext cx="6350040" cy="2808720"/>
          </a:xfrm>
          <a:prstGeom prst="rect">
            <a:avLst/>
          </a:prstGeom>
          <a:ln>
            <a:noFill/>
          </a:ln>
        </p:spPr>
      </p:pic>
    </p:spTree>
  </p:cSld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