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25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454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39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22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850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83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610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64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064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9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42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94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26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6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409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798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79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B56A-FFFA-497D-978B-2258B97E97B2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4C57-D4BD-416D-AEE9-4A61F98620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961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8974F5-8305-4144-5F9F-109F227B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s-ES" sz="7200"/>
              <a:t>-Proyecto final-</a:t>
            </a:r>
            <a:br>
              <a:rPr lang="es-ES" sz="7200"/>
            </a:br>
            <a:r>
              <a:rPr lang="es-ES" sz="7200"/>
              <a:t> -laboratorio I-</a:t>
            </a:r>
            <a:endParaRPr lang="es-AR" sz="7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8BC0D1-C8D1-0656-BD80-0DCE49406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s-ES" sz="3200"/>
              <a:t>Integrantes: Arana Franco, Toloza Facundo, Oliva Mateo y Guzman Agustin</a:t>
            </a:r>
            <a:endParaRPr lang="es-AR" sz="3200"/>
          </a:p>
        </p:txBody>
      </p:sp>
    </p:spTree>
    <p:extLst>
      <p:ext uri="{BB962C8B-B14F-4D97-AF65-F5344CB8AC3E}">
        <p14:creationId xmlns:p14="http://schemas.microsoft.com/office/powerpoint/2010/main" val="3140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65C0D3-B26A-A6C1-F94B-84458872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/>
              <a:t>Introducción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1526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E0521D-DB9F-1253-FF3D-FAF09074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/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341483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ncheta roja en un mapa">
            <a:extLst>
              <a:ext uri="{FF2B5EF4-FFF2-40B4-BE49-F238E27FC236}">
                <a16:creationId xmlns:a16="http://schemas.microsoft.com/office/drawing/2014/main" id="{50D7E486-BB0D-304B-DA27-C6F933F7FB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 t="16860" b="81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4F904-1438-2347-171E-4F58FD3B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Periodo y Ubicación</a:t>
            </a:r>
            <a:br>
              <a:rPr lang="en-US" sz="4800"/>
            </a:b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8921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E3F0-C170-B16A-4A81-C3FC4066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Objetivo general y específicos</a:t>
            </a:r>
            <a:br>
              <a:rPr lang="en-US" sz="4800"/>
            </a:br>
            <a:endParaRPr 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ED217-AD9C-44C3-A97B-89CC1C1EA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FE497652-2516-6499-7A2D-D83197E8C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22874" b="3"/>
          <a:stretch/>
        </p:blipFill>
        <p:spPr>
          <a:xfrm>
            <a:off x="1141857" y="1114868"/>
            <a:ext cx="4450460" cy="46282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14B507-F826-4EC9-A06A-2F13DFD7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04E5B-D6E5-E65F-B1FF-03BD877C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Desarrollo, hallazgos y resultado</a:t>
            </a:r>
          </a:p>
        </p:txBody>
      </p:sp>
      <p:pic>
        <p:nvPicPr>
          <p:cNvPr id="4" name="Imagen 3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6C5ACB60-BEFB-63D6-E40A-B374FAE45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0" r="-3" b="20926"/>
          <a:stretch/>
        </p:blipFill>
        <p:spPr>
          <a:xfrm>
            <a:off x="7678736" y="1122362"/>
            <a:ext cx="3402767" cy="413543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480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EB25-B0D6-CF11-613A-18C81602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2" y="1122363"/>
            <a:ext cx="583932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pic>
        <p:nvPicPr>
          <p:cNvPr id="4" name="Imagen 3" descr="Un tractor de juguete&#10;&#10;Descripción generada automáticamente con confianza baja">
            <a:extLst>
              <a:ext uri="{FF2B5EF4-FFF2-40B4-BE49-F238E27FC236}">
                <a16:creationId xmlns:a16="http://schemas.microsoft.com/office/drawing/2014/main" id="{B111D3B0-54DE-A873-EF08-631EA0B8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1637"/>
          <a:stretch/>
        </p:blipFill>
        <p:spPr>
          <a:xfrm>
            <a:off x="1119048" y="1122362"/>
            <a:ext cx="3402767" cy="413543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1404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29</TotalTime>
  <Words>40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-Proyecto final-  -laboratorio I-</vt:lpstr>
      <vt:lpstr>Introducción del proyecto</vt:lpstr>
      <vt:lpstr>antecedentes</vt:lpstr>
      <vt:lpstr>Periodo y Ubicación </vt:lpstr>
      <vt:lpstr>Objetivo general y específicos </vt:lpstr>
      <vt:lpstr>Desarrollo, hallazgos y resultado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Agustin Guzman</dc:creator>
  <cp:lastModifiedBy>Matias Agustin Guzman</cp:lastModifiedBy>
  <cp:revision>2</cp:revision>
  <dcterms:created xsi:type="dcterms:W3CDTF">2024-11-13T16:06:22Z</dcterms:created>
  <dcterms:modified xsi:type="dcterms:W3CDTF">2024-11-13T16:42:24Z</dcterms:modified>
</cp:coreProperties>
</file>