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956" y="-4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EDC75-594D-450F-98DF-DFA47790FFA2}" type="datetimeFigureOut">
              <a:rPr lang="es-AR" smtClean="0"/>
              <a:t>28/12/2015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8ED5-DABF-4F7D-B114-DCDBF6D7256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39143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EDC75-594D-450F-98DF-DFA47790FFA2}" type="datetimeFigureOut">
              <a:rPr lang="es-AR" smtClean="0"/>
              <a:t>28/12/2015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8ED5-DABF-4F7D-B114-DCDBF6D7256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09773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EDC75-594D-450F-98DF-DFA47790FFA2}" type="datetimeFigureOut">
              <a:rPr lang="es-AR" smtClean="0"/>
              <a:t>28/12/2015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8ED5-DABF-4F7D-B114-DCDBF6D7256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20305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EDC75-594D-450F-98DF-DFA47790FFA2}" type="datetimeFigureOut">
              <a:rPr lang="es-AR" smtClean="0"/>
              <a:t>28/12/2015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8ED5-DABF-4F7D-B114-DCDBF6D7256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71404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EDC75-594D-450F-98DF-DFA47790FFA2}" type="datetimeFigureOut">
              <a:rPr lang="es-AR" smtClean="0"/>
              <a:t>28/12/2015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8ED5-DABF-4F7D-B114-DCDBF6D7256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85278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EDC75-594D-450F-98DF-DFA47790FFA2}" type="datetimeFigureOut">
              <a:rPr lang="es-AR" smtClean="0"/>
              <a:t>28/12/2015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8ED5-DABF-4F7D-B114-DCDBF6D7256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28590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EDC75-594D-450F-98DF-DFA47790FFA2}" type="datetimeFigureOut">
              <a:rPr lang="es-AR" smtClean="0"/>
              <a:t>28/12/2015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8ED5-DABF-4F7D-B114-DCDBF6D7256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45967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EDC75-594D-450F-98DF-DFA47790FFA2}" type="datetimeFigureOut">
              <a:rPr lang="es-AR" smtClean="0"/>
              <a:t>28/12/2015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8ED5-DABF-4F7D-B114-DCDBF6D7256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44763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EDC75-594D-450F-98DF-DFA47790FFA2}" type="datetimeFigureOut">
              <a:rPr lang="es-AR" smtClean="0"/>
              <a:t>28/12/2015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8ED5-DABF-4F7D-B114-DCDBF6D7256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95023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EDC75-594D-450F-98DF-DFA47790FFA2}" type="datetimeFigureOut">
              <a:rPr lang="es-AR" smtClean="0"/>
              <a:t>28/12/2015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8ED5-DABF-4F7D-B114-DCDBF6D7256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56648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EDC75-594D-450F-98DF-DFA47790FFA2}" type="datetimeFigureOut">
              <a:rPr lang="es-AR" smtClean="0"/>
              <a:t>28/12/2015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8ED5-DABF-4F7D-B114-DCDBF6D7256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02365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EDC75-594D-450F-98DF-DFA47790FFA2}" type="datetimeFigureOut">
              <a:rPr lang="es-AR" smtClean="0"/>
              <a:t>28/12/2015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E8ED5-DABF-4F7D-B114-DCDBF6D7256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09374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14349"/>
            <a:ext cx="1656184" cy="5759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4 Conector recto de flecha"/>
          <p:cNvCxnSpPr/>
          <p:nvPr/>
        </p:nvCxnSpPr>
        <p:spPr>
          <a:xfrm>
            <a:off x="2051720" y="1052736"/>
            <a:ext cx="2592288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4788024" y="836712"/>
            <a:ext cx="41218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Contiene </a:t>
            </a:r>
            <a:r>
              <a:rPr lang="es-AR" dirty="0" err="1" smtClean="0"/>
              <a:t>Sourcemod</a:t>
            </a:r>
            <a:r>
              <a:rPr lang="es-AR" dirty="0" smtClean="0"/>
              <a:t> y </a:t>
            </a:r>
            <a:r>
              <a:rPr lang="es-AR" dirty="0" err="1" smtClean="0"/>
              <a:t>Metamod</a:t>
            </a:r>
            <a:endParaRPr lang="es-AR" dirty="0" smtClean="0"/>
          </a:p>
          <a:p>
            <a:r>
              <a:rPr lang="es-AR" dirty="0" smtClean="0"/>
              <a:t>Contiene todos los </a:t>
            </a:r>
            <a:r>
              <a:rPr lang="es-AR" dirty="0" err="1" smtClean="0"/>
              <a:t>plugins</a:t>
            </a:r>
            <a:r>
              <a:rPr lang="es-AR" dirty="0" smtClean="0"/>
              <a:t> del </a:t>
            </a:r>
            <a:r>
              <a:rPr lang="es-AR" dirty="0" err="1" smtClean="0"/>
              <a:t>mod</a:t>
            </a:r>
            <a:endParaRPr lang="es-AR" dirty="0" smtClean="0"/>
          </a:p>
          <a:p>
            <a:r>
              <a:rPr lang="es-AR" dirty="0" smtClean="0"/>
              <a:t>Contiene una parte de las configuraciones</a:t>
            </a:r>
          </a:p>
        </p:txBody>
      </p:sp>
      <p:cxnSp>
        <p:nvCxnSpPr>
          <p:cNvPr id="8" name="7 Conector recto de flecha"/>
          <p:cNvCxnSpPr/>
          <p:nvPr/>
        </p:nvCxnSpPr>
        <p:spPr>
          <a:xfrm>
            <a:off x="1583668" y="1760042"/>
            <a:ext cx="3420380" cy="732854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5004048" y="2126469"/>
            <a:ext cx="35684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Contiene:</a:t>
            </a:r>
          </a:p>
          <a:p>
            <a:r>
              <a:rPr lang="es-AR" dirty="0" err="1" smtClean="0"/>
              <a:t>Server.cfg</a:t>
            </a:r>
            <a:endParaRPr lang="es-AR" dirty="0" smtClean="0"/>
          </a:p>
          <a:p>
            <a:r>
              <a:rPr lang="es-AR" dirty="0" smtClean="0"/>
              <a:t>Closed_soccer10.cfg (para cerrados)</a:t>
            </a:r>
          </a:p>
          <a:p>
            <a:r>
              <a:rPr lang="es-AR" dirty="0" smtClean="0"/>
              <a:t>La otra parte de las configuraciones</a:t>
            </a:r>
          </a:p>
        </p:txBody>
      </p:sp>
      <p:cxnSp>
        <p:nvCxnSpPr>
          <p:cNvPr id="12" name="11 Conector recto de flecha"/>
          <p:cNvCxnSpPr/>
          <p:nvPr/>
        </p:nvCxnSpPr>
        <p:spPr>
          <a:xfrm>
            <a:off x="1997714" y="3212976"/>
            <a:ext cx="2862318" cy="79208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5004048" y="3861048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Tiene que tener todos los mapas en formato .</a:t>
            </a:r>
            <a:r>
              <a:rPr lang="es-AR" dirty="0" err="1" smtClean="0"/>
              <a:t>bsp</a:t>
            </a:r>
            <a:endParaRPr lang="es-AR" dirty="0"/>
          </a:p>
        </p:txBody>
      </p:sp>
      <p:cxnSp>
        <p:nvCxnSpPr>
          <p:cNvPr id="16" name="15 Conector recto de flecha"/>
          <p:cNvCxnSpPr/>
          <p:nvPr/>
        </p:nvCxnSpPr>
        <p:spPr>
          <a:xfrm>
            <a:off x="2195736" y="3609020"/>
            <a:ext cx="2808312" cy="1332148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17 CuadroTexto"/>
          <p:cNvSpPr txBox="1"/>
          <p:nvPr/>
        </p:nvSpPr>
        <p:spPr>
          <a:xfrm>
            <a:off x="5115364" y="4797152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Tiene que tener todos los .VMT y .VTF del </a:t>
            </a:r>
            <a:r>
              <a:rPr lang="es-AR" dirty="0" err="1" smtClean="0"/>
              <a:t>mod</a:t>
            </a:r>
            <a:endParaRPr lang="es-AR" dirty="0"/>
          </a:p>
        </p:txBody>
      </p:sp>
      <p:cxnSp>
        <p:nvCxnSpPr>
          <p:cNvPr id="19" name="18 Conector recto de flecha"/>
          <p:cNvCxnSpPr/>
          <p:nvPr/>
        </p:nvCxnSpPr>
        <p:spPr>
          <a:xfrm>
            <a:off x="1997714" y="4328229"/>
            <a:ext cx="3006334" cy="1405027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20 CuadroTexto"/>
          <p:cNvSpPr txBox="1"/>
          <p:nvPr/>
        </p:nvSpPr>
        <p:spPr>
          <a:xfrm>
            <a:off x="5115364" y="5595883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Tiene que tener todos los .mdl etc. del </a:t>
            </a:r>
            <a:r>
              <a:rPr lang="es-AR" dirty="0" err="1" smtClean="0"/>
              <a:t>mod</a:t>
            </a:r>
            <a:endParaRPr lang="es-AR" dirty="0"/>
          </a:p>
        </p:txBody>
      </p:sp>
      <p:cxnSp>
        <p:nvCxnSpPr>
          <p:cNvPr id="22" name="21 Conector recto de flecha"/>
          <p:cNvCxnSpPr/>
          <p:nvPr/>
        </p:nvCxnSpPr>
        <p:spPr>
          <a:xfrm>
            <a:off x="1943708" y="6093296"/>
            <a:ext cx="2916324" cy="504056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23 CuadroTexto"/>
          <p:cNvSpPr txBox="1"/>
          <p:nvPr/>
        </p:nvSpPr>
        <p:spPr>
          <a:xfrm>
            <a:off x="5060062" y="6274186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Contiene algunos sonidos en .mp3 propios del </a:t>
            </a:r>
            <a:r>
              <a:rPr lang="es-AR" dirty="0" err="1" smtClean="0"/>
              <a:t>mod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9352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pictogram-free.com/highresolution/l_0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68" y="2107600"/>
            <a:ext cx="2976686" cy="297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611560" y="1411878"/>
            <a:ext cx="2250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Usuario entra al juego</a:t>
            </a:r>
            <a:endParaRPr lang="es-AR" dirty="0"/>
          </a:p>
        </p:txBody>
      </p:sp>
      <p:sp>
        <p:nvSpPr>
          <p:cNvPr id="5" name="4 Flecha derecha"/>
          <p:cNvSpPr/>
          <p:nvPr/>
        </p:nvSpPr>
        <p:spPr>
          <a:xfrm>
            <a:off x="3174454" y="3068062"/>
            <a:ext cx="1325538" cy="9361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2054" name="Picture 6" descr="https://cdn3.iconfinder.com/data/icons/3d-printing-icon-set/512/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756058"/>
            <a:ext cx="3672408" cy="3672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4497288" y="1242492"/>
            <a:ext cx="4195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Servidor le da al usuario lista de descargas:</a:t>
            </a:r>
            <a:endParaRPr lang="es-AR" dirty="0"/>
          </a:p>
        </p:txBody>
      </p:sp>
      <p:sp>
        <p:nvSpPr>
          <p:cNvPr id="8" name="7 CuadroTexto"/>
          <p:cNvSpPr txBox="1"/>
          <p:nvPr/>
        </p:nvSpPr>
        <p:spPr>
          <a:xfrm>
            <a:off x="197768" y="188640"/>
            <a:ext cx="16584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4000" dirty="0" smtClean="0"/>
              <a:t>PASO 1</a:t>
            </a:r>
            <a:endParaRPr lang="es-AR" sz="4000" dirty="0"/>
          </a:p>
        </p:txBody>
      </p:sp>
    </p:spTree>
    <p:extLst>
      <p:ext uri="{BB962C8B-B14F-4D97-AF65-F5344CB8AC3E}">
        <p14:creationId xmlns:p14="http://schemas.microsoft.com/office/powerpoint/2010/main" val="238800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pictogram-free.com/highresolution/l_0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" y="2852936"/>
            <a:ext cx="2041480" cy="2041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-2065" y="1845618"/>
            <a:ext cx="3205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Usuario le pide al servidor descargar los archivos</a:t>
            </a:r>
            <a:endParaRPr lang="es-AR" dirty="0"/>
          </a:p>
        </p:txBody>
      </p:sp>
      <p:sp>
        <p:nvSpPr>
          <p:cNvPr id="5" name="4 Flecha derecha"/>
          <p:cNvSpPr/>
          <p:nvPr/>
        </p:nvSpPr>
        <p:spPr>
          <a:xfrm>
            <a:off x="1710788" y="3405624"/>
            <a:ext cx="1325538" cy="9361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2054" name="Picture 6" descr="https://cdn3.iconfinder.com/data/icons/3d-printing-icon-set/512/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403098"/>
            <a:ext cx="2941155" cy="2941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3271800" y="1220525"/>
            <a:ext cx="2450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Servidor le pide a FASTDL descargar los archivos</a:t>
            </a:r>
            <a:endParaRPr lang="es-AR" dirty="0"/>
          </a:p>
        </p:txBody>
      </p:sp>
      <p:sp>
        <p:nvSpPr>
          <p:cNvPr id="8" name="7 CuadroTexto"/>
          <p:cNvSpPr txBox="1"/>
          <p:nvPr/>
        </p:nvSpPr>
        <p:spPr>
          <a:xfrm>
            <a:off x="197768" y="188640"/>
            <a:ext cx="16584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4000" dirty="0" smtClean="0"/>
              <a:t>PASO 2</a:t>
            </a:r>
            <a:endParaRPr lang="es-AR" sz="4000" dirty="0"/>
          </a:p>
        </p:txBody>
      </p:sp>
      <p:sp>
        <p:nvSpPr>
          <p:cNvPr id="9" name="8 Flecha derecha"/>
          <p:cNvSpPr/>
          <p:nvPr/>
        </p:nvSpPr>
        <p:spPr>
          <a:xfrm>
            <a:off x="5220072" y="3405624"/>
            <a:ext cx="1325538" cy="9361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3074" name="Picture 2" descr="C:\Users\aimc\AppData\Local\Temp\7523-256x256x3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508" y="2654476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9 CuadroTexto"/>
          <p:cNvSpPr txBox="1"/>
          <p:nvPr/>
        </p:nvSpPr>
        <p:spPr>
          <a:xfrm>
            <a:off x="6526932" y="1355200"/>
            <a:ext cx="2450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FASTDL prepara archivos para pasarle al usuario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2883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pictogram-free.com/highresolution/l_0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" y="2852936"/>
            <a:ext cx="2041480" cy="2041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-2065" y="1845618"/>
            <a:ext cx="3205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Usuario descarga archivos de FASTDL</a:t>
            </a:r>
            <a:endParaRPr lang="es-AR" dirty="0"/>
          </a:p>
        </p:txBody>
      </p:sp>
      <p:sp>
        <p:nvSpPr>
          <p:cNvPr id="8" name="7 CuadroTexto"/>
          <p:cNvSpPr txBox="1"/>
          <p:nvPr/>
        </p:nvSpPr>
        <p:spPr>
          <a:xfrm>
            <a:off x="197768" y="188640"/>
            <a:ext cx="16584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4000" dirty="0" smtClean="0"/>
              <a:t>PASO 3</a:t>
            </a:r>
            <a:endParaRPr lang="es-AR" sz="4000" dirty="0"/>
          </a:p>
        </p:txBody>
      </p:sp>
      <p:sp>
        <p:nvSpPr>
          <p:cNvPr id="9" name="8 Flecha derecha"/>
          <p:cNvSpPr/>
          <p:nvPr/>
        </p:nvSpPr>
        <p:spPr>
          <a:xfrm rot="10800000">
            <a:off x="2047741" y="3405624"/>
            <a:ext cx="4497869" cy="9361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3074" name="Picture 2" descr="C:\Users\aimc\AppData\Local\Temp\7523-256x256x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508" y="2654476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673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23998"/>
            <a:ext cx="3312368" cy="2618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4 Conector recto de flecha"/>
          <p:cNvCxnSpPr/>
          <p:nvPr/>
        </p:nvCxnSpPr>
        <p:spPr>
          <a:xfrm flipH="1">
            <a:off x="2843808" y="1988840"/>
            <a:ext cx="2520280" cy="7200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5364089" y="1700808"/>
            <a:ext cx="30243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/>
              <a:t>Tiene algunas opciones similares a </a:t>
            </a:r>
            <a:r>
              <a:rPr lang="es-AR" sz="2000" dirty="0" err="1" smtClean="0"/>
              <a:t>server.cfg</a:t>
            </a:r>
            <a:endParaRPr lang="es-AR" sz="2000" dirty="0" smtClean="0"/>
          </a:p>
          <a:p>
            <a:r>
              <a:rPr lang="es-AR" sz="2000" dirty="0" smtClean="0"/>
              <a:t>Pero en algunos servidores, </a:t>
            </a:r>
            <a:r>
              <a:rPr lang="es-AR" sz="2000" dirty="0" err="1" smtClean="0"/>
              <a:t>sobreescribe</a:t>
            </a:r>
            <a:r>
              <a:rPr lang="es-AR" sz="2000" dirty="0" smtClean="0"/>
              <a:t> las variables de </a:t>
            </a:r>
            <a:r>
              <a:rPr lang="es-AR" sz="2000" dirty="0" err="1" smtClean="0"/>
              <a:t>server.cfg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99154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607374"/>
            <a:ext cx="2028825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4 Conector recto de flecha"/>
          <p:cNvCxnSpPr/>
          <p:nvPr/>
        </p:nvCxnSpPr>
        <p:spPr>
          <a:xfrm flipH="1">
            <a:off x="2843808" y="1988840"/>
            <a:ext cx="2520280" cy="7200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5364089" y="1700808"/>
            <a:ext cx="30243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/>
              <a:t>Ejecutar desde menú de </a:t>
            </a:r>
            <a:r>
              <a:rPr lang="es-AR" sz="2000" dirty="0" err="1" smtClean="0"/>
              <a:t>admin</a:t>
            </a:r>
            <a:r>
              <a:rPr lang="es-AR" sz="2000" dirty="0" smtClean="0"/>
              <a:t> para cerrados..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291133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72816"/>
            <a:ext cx="3986213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4 Conector recto de flecha"/>
          <p:cNvCxnSpPr/>
          <p:nvPr/>
        </p:nvCxnSpPr>
        <p:spPr>
          <a:xfrm flipH="1">
            <a:off x="2624460" y="2153657"/>
            <a:ext cx="2520280" cy="7200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5144741" y="1865625"/>
            <a:ext cx="30243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/>
              <a:t>Carpeta que contiene algunas configuraciones de algunos </a:t>
            </a:r>
            <a:r>
              <a:rPr lang="es-AR" sz="2000" dirty="0" err="1" smtClean="0"/>
              <a:t>plugins</a:t>
            </a:r>
            <a:r>
              <a:rPr lang="es-AR" sz="2000" dirty="0" smtClean="0"/>
              <a:t> de </a:t>
            </a:r>
            <a:r>
              <a:rPr lang="es-AR" sz="2000" dirty="0" err="1" smtClean="0"/>
              <a:t>Sourcemod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186560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153</Words>
  <Application>Microsoft Office PowerPoint</Application>
  <PresentationFormat>Presentación en pantalla (4:3)</PresentationFormat>
  <Paragraphs>24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aimc</dc:creator>
  <cp:lastModifiedBy>aimc</cp:lastModifiedBy>
  <cp:revision>4</cp:revision>
  <dcterms:created xsi:type="dcterms:W3CDTF">2015-12-29T00:27:50Z</dcterms:created>
  <dcterms:modified xsi:type="dcterms:W3CDTF">2015-12-29T03:20:29Z</dcterms:modified>
</cp:coreProperties>
</file>