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70" r:id="rId4"/>
    <p:sldId id="258" r:id="rId5"/>
    <p:sldId id="260" r:id="rId6"/>
    <p:sldId id="265" r:id="rId7"/>
    <p:sldId id="269" r:id="rId8"/>
    <p:sldId id="266" r:id="rId9"/>
    <p:sldId id="267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2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hiladelphia 1914 ward map">
            <a:extLst>
              <a:ext uri="{FF2B5EF4-FFF2-40B4-BE49-F238E27FC236}">
                <a16:creationId xmlns:a16="http://schemas.microsoft.com/office/drawing/2014/main" id="{8D5BAF66-A7FD-45A1-8C66-BD862059A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66" r="-1" b="16134"/>
          <a:stretch/>
        </p:blipFill>
        <p:spPr bwMode="auto">
          <a:xfrm>
            <a:off x="1" y="10"/>
            <a:ext cx="1219200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A7C3-1F56-41EA-9FBC-6F6AABC0F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Bahnschrift" panose="020B0502040204020203" pitchFamily="34" charset="0"/>
                <a:ea typeface="HGPSoeiKakugothicUB" panose="020B0400000000000000" pitchFamily="34" charset="-128"/>
              </a:rPr>
              <a:t>Waste</a:t>
            </a:r>
            <a:br>
              <a:rPr lang="en-US" b="0" i="0">
                <a:solidFill>
                  <a:srgbClr val="FFFFFF"/>
                </a:solidFill>
                <a:effectLst/>
                <a:latin typeface="Bahnschrift" panose="020B0502040204020203" pitchFamily="34" charset="0"/>
                <a:ea typeface="HGPSoeiKakugothicUB" panose="020B0400000000000000" pitchFamily="34" charset="-128"/>
              </a:rPr>
            </a:br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  <a:ea typeface="HGPSoeiKakugothicUB" panose="020B0400000000000000" pitchFamily="34" charset="-128"/>
              </a:rPr>
              <a:t>in Philadelphia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A99F6-9F43-4463-888F-5800C7460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project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8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Python - Matplotlib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620-A319-4B5E-8E08-52C05C7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are planning to write our code in Python using Matplotlib library that will provide heatmaps.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277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Model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620-A319-4B5E-8E08-52C05C7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We are still narrowing down the Machine Learning model that will be used for this analysis, below are some models that we are deciding from.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l">
              <a:buNone/>
            </a:pPr>
            <a:r>
              <a:rPr lang="en-US" sz="2800" b="1" i="0" u="sng" dirty="0">
                <a:solidFill>
                  <a:srgbClr val="24292E"/>
                </a:solidFill>
                <a:effectLst/>
                <a:latin typeface="-apple-system"/>
              </a:rPr>
              <a:t>Classification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Will assist in making a recommendation. RBM – unsupervised learning, monitor a system, building a binary recommendation system, or working with a specific set of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Monitor population to gauge frequency of trash pickup Arima – time series model, categorizes moving averages and auto-regression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Predict how much garbage is going to be generated, could be accurate for the next 4-5 years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Moving average – if it hits a certain point, this would be the impact of trash Linear Regression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23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Business Problem and 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620-A319-4B5E-8E08-52C05C7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1"/>
            <a:ext cx="10772775" cy="1063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1D1C1D"/>
                </a:solidFill>
                <a:latin typeface="Slack-Lato"/>
              </a:rPr>
              <a:t>M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aking a case to the City of Philadelphia to keep trying the Big Belly trash cans and leveraging the data the waste baskets are collecting.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96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023657"/>
            <a:ext cx="3786178" cy="2110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Validate the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8FBE4D-03C1-4980-A6D0-42B2F0C8F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83" r="2" b="26785"/>
          <a:stretch/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73997A-FC1D-4294-A57F-A3E8CC4949D3}"/>
              </a:ext>
            </a:extLst>
          </p:cNvPr>
          <p:cNvSpPr txBox="1"/>
          <p:nvPr/>
        </p:nvSpPr>
        <p:spPr>
          <a:xfrm>
            <a:off x="5563915" y="4088704"/>
            <a:ext cx="5922942" cy="211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lot of Philadelphians hope to see improvements within the Streets Department. About 80 percent of people said the streets need to be cleaner.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17D46C8-070D-400B-BAA3-103DFABFD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65042"/>
              </p:ext>
            </p:extLst>
          </p:nvPr>
        </p:nvGraphicFramePr>
        <p:xfrm>
          <a:off x="695325" y="1666716"/>
          <a:ext cx="10691811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60496251"/>
                    </a:ext>
                  </a:extLst>
                </a:gridCol>
                <a:gridCol w="2065754">
                  <a:extLst>
                    <a:ext uri="{9D8B030D-6E8A-4147-A177-3AD203B41FA5}">
                      <a16:colId xmlns:a16="http://schemas.microsoft.com/office/drawing/2014/main" val="2481385203"/>
                    </a:ext>
                  </a:extLst>
                </a:gridCol>
                <a:gridCol w="5062120">
                  <a:extLst>
                    <a:ext uri="{9D8B030D-6E8A-4147-A177-3AD203B41FA5}">
                      <a16:colId xmlns:a16="http://schemas.microsoft.com/office/drawing/2014/main" val="254276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from: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 Belly Trash Bin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Philadelphia Streets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https://metadata.phila.gov/#home/datasetdetails/5543866e20583086178c4f1e/representationdetails/55438ab49b989a05172d0d55/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 Belly Waste Baskets (Trash Bins)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Philadelphia Streets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https://metadata.phila.gov/#home/datasetdetails/555f8139f15fcb6c6ed4414f/representationdetails/556de53bcf0e0dca19464e91/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8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1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Database &amp; 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620-A319-4B5E-8E08-52C05C7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66716"/>
            <a:ext cx="10772774" cy="44947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0" u="sng" dirty="0">
                <a:solidFill>
                  <a:srgbClr val="24292E"/>
                </a:solidFill>
                <a:effectLst/>
                <a:latin typeface="-apple-system"/>
              </a:rPr>
              <a:t>Database used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						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SQL /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pgAdmin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rgbClr val="24292E"/>
                </a:solidFill>
                <a:latin typeface="-apple-system"/>
              </a:rPr>
              <a:t>Processing of Data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We have 99,632 observations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We will access the data by using two CSV and creating tables for each file in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pgAdmin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 We then merged the files by creating a new table.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969 rows on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waste_baskets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53869 rows on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bin_usage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only change we had to make in the CSV was to rename one of the columns</a:t>
            </a:r>
          </a:p>
          <a:p>
            <a:pPr marL="0" indent="0" algn="r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Continued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69FA5-2F01-4E0C-83D7-B68DB393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928" y="1011914"/>
            <a:ext cx="5863447" cy="290980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6107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Database &amp; 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620-A319-4B5E-8E08-52C05C7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524000"/>
            <a:ext cx="11191874" cy="508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A1022-8D72-4ADB-84E6-40B694E1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00064"/>
            <a:ext cx="11191874" cy="27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3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DFD696-EFC7-4F79-8B6A-A3EB0272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885825"/>
            <a:ext cx="10620375" cy="5038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68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03B5B-7FB0-49C6-8307-D566C36EB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87" y="923925"/>
            <a:ext cx="10604225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0939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2C2B4C-1B23-46E6-97BF-899A56F8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5" y="964168"/>
            <a:ext cx="10603396" cy="4979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29811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351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Bahnschrift</vt:lpstr>
      <vt:lpstr>Calisto MT</vt:lpstr>
      <vt:lpstr>Slack-Lato</vt:lpstr>
      <vt:lpstr>Univers Condensed</vt:lpstr>
      <vt:lpstr>ChronicleVTI</vt:lpstr>
      <vt:lpstr>Waste in Philadelphia</vt:lpstr>
      <vt:lpstr>Business Problem and Questions</vt:lpstr>
      <vt:lpstr>Validate the problem</vt:lpstr>
      <vt:lpstr>Data Sources</vt:lpstr>
      <vt:lpstr>Database &amp; Processing</vt:lpstr>
      <vt:lpstr>Database &amp; Processing</vt:lpstr>
      <vt:lpstr>PowerPoint Presentation</vt:lpstr>
      <vt:lpstr>PowerPoint Presentation</vt:lpstr>
      <vt:lpstr>PowerPoint Presentation</vt:lpstr>
      <vt:lpstr>Python - Matplotlib </vt:lpstr>
      <vt:lpstr>Machine LEARNING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(what_are_</dc:title>
  <dc:creator>Ryan Bradshaw</dc:creator>
  <cp:lastModifiedBy>Ryan Bradshaw</cp:lastModifiedBy>
  <cp:revision>24</cp:revision>
  <dcterms:created xsi:type="dcterms:W3CDTF">2021-07-10T18:02:26Z</dcterms:created>
  <dcterms:modified xsi:type="dcterms:W3CDTF">2021-07-15T23:28:02Z</dcterms:modified>
</cp:coreProperties>
</file>