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E97E417-1B5C-4E32-9188-E0585CACE25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18C55AC-76A6-4F83-9E23-3E0F6B13FB0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196752"/>
            <a:ext cx="7315200" cy="1178593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18EC2015 - DIGITAL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PROCESSING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780928"/>
            <a:ext cx="7315200" cy="1144632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Implementation Of Image Compressor Using Python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5013176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V.FRANCLIN</a:t>
            </a:r>
          </a:p>
          <a:p>
            <a:pPr algn="r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URK22EC2001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637964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315200" cy="35395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Image compression is an important application in medical fields, research, commercial,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defense.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large files of image can't be quickly processed and cannot be stored efficiently.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1"/>
            <a:ext cx="7387208" cy="576064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402016" cy="39604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>
              <a:lnSpc>
                <a:spcPct val="16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Description.</a:t>
            </a:r>
          </a:p>
          <a:p>
            <a:pPr>
              <a:lnSpc>
                <a:spcPct val="16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pPr>
              <a:lnSpc>
                <a:spcPct val="16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Library Function.</a:t>
            </a:r>
          </a:p>
          <a:p>
            <a:pPr>
              <a:lnSpc>
                <a:spcPct val="16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Compiler Used.</a:t>
            </a:r>
          </a:p>
          <a:p>
            <a:pPr>
              <a:lnSpc>
                <a:spcPct val="16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Output.</a:t>
            </a:r>
          </a:p>
          <a:p>
            <a:pPr>
              <a:lnSpc>
                <a:spcPct val="16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Application.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488832" cy="576064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488832" cy="5112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Learn to build an image compressor in Python using libraries like Pillow or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tutorial teaches essential image processing and compression techniques, enabling efficient management of image data in your projects.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1"/>
            <a:ext cx="7416824" cy="648072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402016" cy="475256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Get The Image: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Start by loading the image you want to compress.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Reduce The File Size: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Use Python to shrink the image's file size while keeping its quality as good as possible.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Save The Compressed Image: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Once compressed, save the smaller image file.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Enjoy The Smaller File: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Now you have an image that takes up less space but still looks good.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1"/>
            <a:ext cx="7416824" cy="648072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402016" cy="482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JPEG Compression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 For balanced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and lossless compression.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PNG Compression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 For lossless compression, preserving detail and quality.</a:t>
            </a:r>
          </a:p>
          <a:p>
            <a:pPr>
              <a:lnSpc>
                <a:spcPct val="150000"/>
              </a:lnSpc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WebP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Compression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 Offers better compression ratios than JPEG and PNG.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BPG (Better Portable Graphics)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 Provides superior compression with comparable quality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1"/>
            <a:ext cx="7416824" cy="648072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LIBRARY FUNCTION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340768"/>
            <a:ext cx="7618040" cy="525658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IN" sz="2100" b="1" i="1" dirty="0">
                <a:latin typeface="Times New Roman" pitchFamily="18" charset="0"/>
                <a:cs typeface="Times New Roman" pitchFamily="18" charset="0"/>
              </a:rPr>
              <a:t>PIL (Python Imaging Library)</a:t>
            </a:r>
            <a:r>
              <a:rPr lang="en-IN" sz="2100" i="1" dirty="0">
                <a:latin typeface="Times New Roman" pitchFamily="18" charset="0"/>
                <a:cs typeface="Times New Roman" pitchFamily="18" charset="0"/>
              </a:rPr>
              <a:t>: Adds image processing capabilities. Imported with import PIL.</a:t>
            </a:r>
          </a:p>
          <a:p>
            <a:pPr>
              <a:lnSpc>
                <a:spcPct val="170000"/>
              </a:lnSpc>
            </a:pPr>
            <a:r>
              <a:rPr lang="en-IN" sz="2100" b="1" i="1" dirty="0" err="1">
                <a:latin typeface="Times New Roman" pitchFamily="18" charset="0"/>
                <a:cs typeface="Times New Roman" pitchFamily="18" charset="0"/>
              </a:rPr>
              <a:t>tkinter.filedialog</a:t>
            </a:r>
            <a:r>
              <a:rPr lang="en-IN" sz="2100" i="1" dirty="0">
                <a:latin typeface="Times New Roman" pitchFamily="18" charset="0"/>
                <a:cs typeface="Times New Roman" pitchFamily="18" charset="0"/>
              </a:rPr>
              <a:t>: Part of </a:t>
            </a:r>
            <a:r>
              <a:rPr lang="en-IN" sz="2100" i="1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sz="2100" i="1" dirty="0">
                <a:latin typeface="Times New Roman" pitchFamily="18" charset="0"/>
                <a:cs typeface="Times New Roman" pitchFamily="18" charset="0"/>
              </a:rPr>
              <a:t> for creating </a:t>
            </a:r>
            <a:r>
              <a:rPr lang="en-IN" sz="2100" i="1" dirty="0" smtClean="0">
                <a:latin typeface="Times New Roman" pitchFamily="18" charset="0"/>
                <a:cs typeface="Times New Roman" pitchFamily="18" charset="0"/>
              </a:rPr>
              <a:t>GUI’s</a:t>
            </a:r>
            <a:r>
              <a:rPr lang="en-IN" sz="2100" i="1" dirty="0">
                <a:latin typeface="Times New Roman" pitchFamily="18" charset="0"/>
                <a:cs typeface="Times New Roman" pitchFamily="18" charset="0"/>
              </a:rPr>
              <a:t>. Used to open a file dialog for selecting image files.</a:t>
            </a:r>
          </a:p>
          <a:p>
            <a:pPr>
              <a:lnSpc>
                <a:spcPct val="170000"/>
              </a:lnSpc>
            </a:pPr>
            <a:r>
              <a:rPr lang="en-IN" sz="2100" b="1" i="1" dirty="0" err="1" smtClean="0">
                <a:latin typeface="Times New Roman" pitchFamily="18" charset="0"/>
                <a:cs typeface="Times New Roman" pitchFamily="18" charset="0"/>
              </a:rPr>
              <a:t>askopenfilenames</a:t>
            </a:r>
            <a:r>
              <a:rPr lang="en-IN" sz="2100" b="1" i="1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IN" sz="21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100" i="1" dirty="0">
                <a:latin typeface="Times New Roman" pitchFamily="18" charset="0"/>
                <a:cs typeface="Times New Roman" pitchFamily="18" charset="0"/>
              </a:rPr>
              <a:t>Opens a file dialog to select one or more files.</a:t>
            </a:r>
          </a:p>
          <a:p>
            <a:pPr>
              <a:lnSpc>
                <a:spcPct val="170000"/>
              </a:lnSpc>
            </a:pPr>
            <a:r>
              <a:rPr lang="en-IN" sz="2100" b="1" i="1" dirty="0"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IN" sz="2100" b="1" i="1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IN" sz="21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100" i="1" dirty="0">
                <a:latin typeface="Times New Roman" pitchFamily="18" charset="0"/>
                <a:cs typeface="Times New Roman" pitchFamily="18" charset="0"/>
              </a:rPr>
              <a:t>Converts image to RGB mode.</a:t>
            </a:r>
          </a:p>
          <a:p>
            <a:pPr>
              <a:lnSpc>
                <a:spcPct val="170000"/>
              </a:lnSpc>
            </a:pPr>
            <a:r>
              <a:rPr lang="en-IN" sz="2100" b="1" i="1" dirty="0"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IN" sz="2100" b="1" i="1" dirty="0" smtClean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IN" sz="21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100" i="1" dirty="0">
                <a:latin typeface="Times New Roman" pitchFamily="18" charset="0"/>
                <a:cs typeface="Times New Roman" pitchFamily="18" charset="0"/>
              </a:rPr>
              <a:t>Saves the converted image as "Output.jpg" in JPEG format with optimized compression and quality level of 10</a:t>
            </a:r>
            <a:r>
              <a:rPr lang="en-IN" sz="21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1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1"/>
            <a:ext cx="7416824" cy="648072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COMPILER USED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3"/>
            <a:ext cx="7402016" cy="4752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Python project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: Encrypting audio data with "cryptography" library.</a:t>
            </a:r>
          </a:p>
          <a:p>
            <a:pPr>
              <a:lnSpc>
                <a:spcPct val="150000"/>
              </a:lnSpc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Development environment: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Visual Studio Code (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N" sz="2400" b="1" i="1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 advantages: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Seamless Python integration, user-friendly interface, robust debugging.</a:t>
            </a:r>
          </a:p>
          <a:p>
            <a:pPr>
              <a:lnSpc>
                <a:spcPct val="150000"/>
              </a:lnSpc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Platform agnostic: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Supports collaborative development across different OS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709972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9"/>
            <a:ext cx="8064896" cy="4968592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import PIL</a:t>
            </a:r>
            <a:br>
              <a:rPr lang="en-IN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tkinter.filedialog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import*</a:t>
            </a:r>
            <a:br>
              <a:rPr lang="en-IN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from PIL import Image</a:t>
            </a:r>
            <a:br>
              <a:rPr lang="en-IN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file=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askopenfilenames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IN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(file[0])</a:t>
            </a:r>
            <a:br>
              <a:rPr lang="en-IN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rgb_img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img.convert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('RGB')</a:t>
            </a:r>
            <a:br>
              <a:rPr lang="en-IN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rgb_img.save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Output.jpg","JPEG",optimize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True,quality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23380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416824" cy="781980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13690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52</TotalTime>
  <Words>331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18EC2015 - DIGITAL SIGNAL PROCESSING</vt:lpstr>
      <vt:lpstr>TABLE OF CONTENTS</vt:lpstr>
      <vt:lpstr>INTRODUCTION</vt:lpstr>
      <vt:lpstr>DESCRIPTION</vt:lpstr>
      <vt:lpstr>ALGORITHM</vt:lpstr>
      <vt:lpstr>LIBRARY FUNCTION</vt:lpstr>
      <vt:lpstr>COMPILER USED</vt:lpstr>
      <vt:lpstr>CODE</vt:lpstr>
      <vt:lpstr>OUTPUT</vt:lpstr>
      <vt:lpstr>APPLICATION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18EC2015 - DIGITAL SIGNAL PROCESSING</dc:title>
  <dc:creator>Admin</dc:creator>
  <cp:lastModifiedBy>Admin</cp:lastModifiedBy>
  <cp:revision>7</cp:revision>
  <dcterms:created xsi:type="dcterms:W3CDTF">2024-04-03T16:14:07Z</dcterms:created>
  <dcterms:modified xsi:type="dcterms:W3CDTF">2024-04-03T17:14:24Z</dcterms:modified>
</cp:coreProperties>
</file>