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2" r:id="rId7"/>
    <p:sldId id="267" r:id="rId8"/>
    <p:sldId id="263" r:id="rId9"/>
    <p:sldId id="268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6B8BB-1C4E-4B87-AB5D-2A68CF12A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Y" dirty="0"/>
              <a:t>Smart </a:t>
            </a:r>
            <a:r>
              <a:rPr lang="es-UY" dirty="0" err="1"/>
              <a:t>investment</a:t>
            </a:r>
            <a:r>
              <a:rPr lang="es-UY" dirty="0"/>
              <a:t> </a:t>
            </a:r>
            <a:r>
              <a:rPr lang="es-UY" dirty="0" err="1"/>
              <a:t>project</a:t>
            </a:r>
            <a:endParaRPr lang="es-UY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272533-C980-418F-B878-FDE1A7FF1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972951"/>
          </a:xfrm>
        </p:spPr>
        <p:txBody>
          <a:bodyPr>
            <a:normAutofit/>
          </a:bodyPr>
          <a:lstStyle/>
          <a:p>
            <a:r>
              <a:rPr lang="es-UY" dirty="0"/>
              <a:t>Tecnologías </a:t>
            </a:r>
            <a:r>
              <a:rPr lang="es-UY" dirty="0" err="1"/>
              <a:t>blockchain</a:t>
            </a:r>
            <a:r>
              <a:rPr lang="es-UY" dirty="0"/>
              <a:t> para contratos inteligentes</a:t>
            </a:r>
          </a:p>
          <a:p>
            <a:r>
              <a:rPr lang="es-UY" dirty="0"/>
              <a:t>Obligatorio</a:t>
            </a:r>
          </a:p>
          <a:p>
            <a:r>
              <a:rPr lang="es-UY" dirty="0"/>
              <a:t>Matias Wilner,  Alfonso Irazábal, francisco </a:t>
            </a:r>
            <a:r>
              <a:rPr lang="es-UY" dirty="0" err="1"/>
              <a:t>cabanillas</a:t>
            </a:r>
            <a:endParaRPr lang="es-UY" dirty="0"/>
          </a:p>
          <a:p>
            <a:r>
              <a:rPr lang="es-UY" dirty="0"/>
              <a:t>Prof. David Giménez</a:t>
            </a:r>
          </a:p>
        </p:txBody>
      </p:sp>
    </p:spTree>
    <p:extLst>
      <p:ext uri="{BB962C8B-B14F-4D97-AF65-F5344CB8AC3E}">
        <p14:creationId xmlns:p14="http://schemas.microsoft.com/office/powerpoint/2010/main" val="3979290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156E0-B1FD-4087-9019-7BE35E21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Script de </a:t>
            </a:r>
            <a:r>
              <a:rPr lang="es-UY" dirty="0" err="1"/>
              <a:t>deploy</a:t>
            </a:r>
            <a:endParaRPr lang="es-UY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478414F-E237-48BF-BC5D-55A14F872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885" y="2016125"/>
            <a:ext cx="7776230" cy="4037356"/>
          </a:xfrm>
        </p:spPr>
      </p:pic>
    </p:spTree>
    <p:extLst>
      <p:ext uri="{BB962C8B-B14F-4D97-AF65-F5344CB8AC3E}">
        <p14:creationId xmlns:p14="http://schemas.microsoft.com/office/powerpoint/2010/main" val="3434337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D73A9-7B38-4A47-B723-3B1B44FD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112398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5C76AC0-BB6B-419E-A327-AFA297500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3E0B6A3-E197-43D6-82D5-7455DAB1A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1847088"/>
            <a:ext cx="41587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CF3B7936-FA19-4D5A-8ACF-83F6A9E35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648" y="804520"/>
            <a:ext cx="4158749" cy="1049235"/>
          </a:xfrm>
        </p:spPr>
        <p:txBody>
          <a:bodyPr>
            <a:normAutofit/>
          </a:bodyPr>
          <a:lstStyle/>
          <a:p>
            <a:r>
              <a:rPr lang="es-UY"/>
              <a:t>División del trabajo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0E4246-09B8-46D7-A0D2-4D264863A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C7D00687-9878-49FB-B192-6C13DA6F8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29" y="506554"/>
            <a:ext cx="6156836" cy="5033213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DF9F7A-CA23-491B-93F4-87468A95D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647" y="2015732"/>
            <a:ext cx="4158750" cy="3450613"/>
          </a:xfrm>
        </p:spPr>
        <p:txBody>
          <a:bodyPr>
            <a:normAutofit/>
          </a:bodyPr>
          <a:lstStyle/>
          <a:p>
            <a:r>
              <a:rPr lang="es-UY" dirty="0"/>
              <a:t>Realizado en conjunto por todos los miembros del equipo</a:t>
            </a:r>
          </a:p>
          <a:p>
            <a:r>
              <a:rPr lang="es-UY" dirty="0"/>
              <a:t>Desarrollo por requerimientos</a:t>
            </a:r>
          </a:p>
          <a:p>
            <a:r>
              <a:rPr lang="es-UY" dirty="0"/>
              <a:t>Google </a:t>
            </a:r>
            <a:r>
              <a:rPr lang="es-UY" dirty="0" err="1"/>
              <a:t>sheets</a:t>
            </a:r>
            <a:r>
              <a:rPr lang="es-UY" dirty="0"/>
              <a:t> para avance de requerimientos, preguntas y recordatorios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50C8D8D-B32F-4194-8321-164EC4427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BD24D8B-8573-4260-B700-E860AD6D2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31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FAE32-03DD-4950-AE29-58932BDEB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Organización del proyecto</a:t>
            </a:r>
            <a:br>
              <a:rPr lang="es-UY" dirty="0"/>
            </a:br>
            <a:r>
              <a:rPr lang="es-UY" dirty="0"/>
              <a:t>arquitectura – diagrama de contratos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DE6DF-F6C4-44BC-AA43-05B7D2B54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/>
              <a:t>Conceptualización del negocio en contratos</a:t>
            </a:r>
          </a:p>
          <a:p>
            <a:r>
              <a:rPr lang="es-UY" dirty="0"/>
              <a:t>Responsabilidades de cada contrato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00911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E8C13473-FE6C-4F2D-9A50-D1F3AB57A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201" y="643467"/>
            <a:ext cx="763159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1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7EE8FA-CC03-425A-A687-08B23DFC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/>
              <a:t>Organización del proyecto</a:t>
            </a:r>
            <a:br>
              <a:rPr lang="en-US" sz="2500"/>
            </a:br>
            <a:r>
              <a:rPr lang="en-US" sz="2500"/>
              <a:t>arquitectura – diagrama de llamadas - Vote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6BE6BA96-D6FB-41E0-A855-48667B5E0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791" r="1" b="1423"/>
          <a:stretch/>
        </p:blipFill>
        <p:spPr>
          <a:xfrm>
            <a:off x="5349061" y="1116345"/>
            <a:ext cx="4821544" cy="3866172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4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F6621CF-F493-40D5-98AE-24A9D3AD4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4950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6417BA-A164-423E-B8DD-5B824D082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467" y="667215"/>
            <a:ext cx="5975956" cy="4127545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 dirty="0" err="1"/>
              <a:t>Funcionamiento</a:t>
            </a:r>
            <a:r>
              <a:rPr lang="en-US" sz="4800" dirty="0"/>
              <a:t> de una </a:t>
            </a:r>
            <a:r>
              <a:rPr lang="en-US" sz="4800" dirty="0" err="1"/>
              <a:t>operación</a:t>
            </a:r>
            <a:r>
              <a:rPr lang="en-US" sz="4800" dirty="0"/>
              <a:t> con test </a:t>
            </a:r>
            <a:r>
              <a:rPr lang="en-US" sz="4800" dirty="0" err="1"/>
              <a:t>unitarios</a:t>
            </a:r>
            <a:br>
              <a:rPr lang="en-US" sz="4800" dirty="0"/>
            </a:br>
            <a:br>
              <a:rPr lang="en-US" sz="4800" dirty="0"/>
            </a:br>
            <a:r>
              <a:rPr lang="en-US" sz="3100" dirty="0"/>
              <a:t>Switch to proposal state</a:t>
            </a:r>
            <a:endParaRPr lang="en-US" sz="4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DEE02A-D296-42EA-88F5-7803F69CE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4950269"/>
            <a:ext cx="12191695" cy="1907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Marcador de contenido 8" descr="Texto&#10;&#10;Descripción generada automáticamente">
            <a:extLst>
              <a:ext uri="{FF2B5EF4-FFF2-40B4-BE49-F238E27FC236}">
                <a16:creationId xmlns:a16="http://schemas.microsoft.com/office/drawing/2014/main" id="{22A93280-853B-48B4-983A-1726D6370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577" y="156129"/>
            <a:ext cx="5162897" cy="6605473"/>
          </a:xfrm>
        </p:spPr>
      </p:pic>
    </p:spTree>
    <p:extLst>
      <p:ext uri="{BB962C8B-B14F-4D97-AF65-F5344CB8AC3E}">
        <p14:creationId xmlns:p14="http://schemas.microsoft.com/office/powerpoint/2010/main" val="343346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38B5A9C5-48E5-4142-B232-C89D5B936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29946" y="643467"/>
            <a:ext cx="4532107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18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37393-7F29-4C8A-86CF-64DFA6797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Soluciones de código relevantes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33284D2-0B03-4D9F-B1A9-F06AE90D5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0792" y="2190750"/>
            <a:ext cx="5653157" cy="3019425"/>
          </a:xfrm>
        </p:spPr>
      </p:pic>
    </p:spTree>
    <p:extLst>
      <p:ext uri="{BB962C8B-B14F-4D97-AF65-F5344CB8AC3E}">
        <p14:creationId xmlns:p14="http://schemas.microsoft.com/office/powerpoint/2010/main" val="429154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DDB01EC-4455-435D-9476-ABF7BB25A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694600"/>
            <a:ext cx="10905066" cy="477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252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{60FBE972-79D5-465C-8424-AFA311072BD1}tf10001114</Template>
  <TotalTime>338</TotalTime>
  <Words>96</Words>
  <Application>Microsoft Office PowerPoint</Application>
  <PresentationFormat>Panorámica</PresentationFormat>
  <Paragraphs>17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Galería</vt:lpstr>
      <vt:lpstr>Smart investment project</vt:lpstr>
      <vt:lpstr>División del trabajo</vt:lpstr>
      <vt:lpstr>Organización del proyecto arquitectura – diagrama de contratos</vt:lpstr>
      <vt:lpstr>Presentación de PowerPoint</vt:lpstr>
      <vt:lpstr>Organización del proyecto arquitectura – diagrama de llamadas - Vote</vt:lpstr>
      <vt:lpstr>Funcionamiento de una operación con test unitarios  Switch to proposal state</vt:lpstr>
      <vt:lpstr>Presentación de PowerPoint</vt:lpstr>
      <vt:lpstr>Soluciones de código relevantes</vt:lpstr>
      <vt:lpstr>Presentación de PowerPoint</vt:lpstr>
      <vt:lpstr>Script de deploy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investment project</dc:title>
  <dc:creator>Matias Wilner</dc:creator>
  <cp:lastModifiedBy>Matias Wilner</cp:lastModifiedBy>
  <cp:revision>3</cp:revision>
  <dcterms:created xsi:type="dcterms:W3CDTF">2021-11-23T01:32:29Z</dcterms:created>
  <dcterms:modified xsi:type="dcterms:W3CDTF">2021-11-25T01:03:10Z</dcterms:modified>
</cp:coreProperties>
</file>