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7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449"/>
    <a:srgbClr val="5A3A92"/>
    <a:srgbClr val="1DC1DC"/>
    <a:srgbClr val="F25B2C"/>
    <a:srgbClr val="FFFFFF"/>
    <a:srgbClr val="019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0"/>
    <p:restoredTop sz="93151"/>
  </p:normalViewPr>
  <p:slideViewPr>
    <p:cSldViewPr snapToGrid="0" snapToObjects="1">
      <p:cViewPr>
        <p:scale>
          <a:sx n="75" d="100"/>
          <a:sy n="75" d="100"/>
        </p:scale>
        <p:origin x="1392" y="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5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B6F4-23E1-814D-8DBC-753DCD8F7CD3}" type="datetimeFigureOut">
              <a:rPr lang="es-ES_tradnl" smtClean="0"/>
              <a:pPr/>
              <a:t>13/7/17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F0ACC-9D08-B743-BC76-14D8CF8E6938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200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8938-2154-AC49-8423-1D92A390099E}" type="datetimeFigureOut">
              <a:rPr lang="es-ES_tradnl" smtClean="0"/>
              <a:pPr/>
              <a:t>13/7/17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3A042-DB59-4F46-A5FA-899CA8111283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35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 userDrawn="1"/>
        </p:nvSpPr>
        <p:spPr>
          <a:xfrm>
            <a:off x="-2881" y="4636859"/>
            <a:ext cx="9146881" cy="1989667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2295" y="1177183"/>
            <a:ext cx="4511710" cy="2531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sp>
        <p:nvSpPr>
          <p:cNvPr id="21" name="Rectángulo 20"/>
          <p:cNvSpPr/>
          <p:nvPr userDrawn="1"/>
        </p:nvSpPr>
        <p:spPr>
          <a:xfrm>
            <a:off x="-2885" y="0"/>
            <a:ext cx="1303867" cy="736598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2" y="0"/>
            <a:ext cx="9143968" cy="744876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grpSp>
        <p:nvGrpSpPr>
          <p:cNvPr id="19" name="Agrupar 18"/>
          <p:cNvGrpSpPr/>
          <p:nvPr userDrawn="1"/>
        </p:nvGrpSpPr>
        <p:grpSpPr>
          <a:xfrm>
            <a:off x="301948" y="65315"/>
            <a:ext cx="800089" cy="635901"/>
            <a:chOff x="5701496" y="1402249"/>
            <a:chExt cx="2670843" cy="2122755"/>
          </a:xfrm>
        </p:grpSpPr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21" name="Rectángulo 20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Rectángulo 21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ectángulo 22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4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25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08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grpSp>
        <p:nvGrpSpPr>
          <p:cNvPr id="13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14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5" name="8 Imagen" descr="logos 111MIL-01.JPG"/>
            <p:cNvPicPr>
              <a:picLocks noChangeAspect="1"/>
            </p:cNvPicPr>
            <p:nvPr/>
          </p:nvPicPr>
          <p:blipFill>
            <a:blip r:embed="rId3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600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1011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60000"/>
            <a:ext cx="38862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60000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grpSp>
        <p:nvGrpSpPr>
          <p:cNvPr id="14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15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6" name="8 Imagen" descr="logos 111MIL-01.JPG"/>
            <p:cNvPicPr>
              <a:picLocks noChangeAspect="1"/>
            </p:cNvPicPr>
            <p:nvPr/>
          </p:nvPicPr>
          <p:blipFill>
            <a:blip r:embed="rId3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95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0000"/>
            <a:ext cx="7886700" cy="10778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800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80000"/>
            <a:ext cx="3868340" cy="368458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800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880000"/>
            <a:ext cx="3887391" cy="368458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361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139054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928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paci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082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4895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419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47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2932"/>
            <a:ext cx="2949178" cy="10244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5567" cy="5130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0600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38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0000"/>
            <a:ext cx="7886700" cy="11011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822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0000"/>
            <a:ext cx="1971675" cy="5765424"/>
          </a:xfrm>
        </p:spPr>
        <p:txBody>
          <a:bodyPr vert="eaVert"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0000"/>
            <a:ext cx="5800725" cy="5765424"/>
          </a:xfrm>
        </p:spPr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927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386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045" y="1388803"/>
            <a:ext cx="2665272" cy="210642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5" y="4636859"/>
            <a:ext cx="9146881" cy="227975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8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997" y="60474"/>
            <a:ext cx="789459" cy="6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4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3734" y="1402250"/>
            <a:ext cx="2668606" cy="212275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1" y="4636859"/>
            <a:ext cx="9146881" cy="22734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19" y="65316"/>
            <a:ext cx="795037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1" y="0"/>
            <a:ext cx="9146881" cy="736598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045" y="1390912"/>
            <a:ext cx="2672294" cy="2118810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1" y="4636859"/>
            <a:ext cx="9146881" cy="2285234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20" y="65316"/>
            <a:ext cx="797618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sp>
        <p:nvSpPr>
          <p:cNvPr id="14" name="Rectángulo 13"/>
          <p:cNvSpPr/>
          <p:nvPr userDrawn="1"/>
        </p:nvSpPr>
        <p:spPr>
          <a:xfrm>
            <a:off x="-2881" y="4636859"/>
            <a:ext cx="9146881" cy="2273809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  <p:grpSp>
        <p:nvGrpSpPr>
          <p:cNvPr id="5" name="Agrupar 4"/>
          <p:cNvGrpSpPr/>
          <p:nvPr userDrawn="1"/>
        </p:nvGrpSpPr>
        <p:grpSpPr>
          <a:xfrm>
            <a:off x="5701496" y="1402249"/>
            <a:ext cx="2670843" cy="2122755"/>
            <a:chOff x="5701496" y="1402249"/>
            <a:chExt cx="2670843" cy="2122755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4" name="Rectángulo 3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ángulo 17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1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10000"/>
            <a:ext cx="7886700" cy="131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Título del Concepto Explicado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grpSp>
        <p:nvGrpSpPr>
          <p:cNvPr id="22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23" name="7 Imagen" descr="logos 111MIL-01.JPG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24" name="8 Imagen" descr="logos 111MIL-01.JPG"/>
            <p:cNvPicPr>
              <a:picLocks noChangeAspect="1"/>
            </p:cNvPicPr>
            <p:nvPr/>
          </p:nvPicPr>
          <p:blipFill>
            <a:blip r:embed="rId22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pic>
        <p:nvPicPr>
          <p:cNvPr id="28" name="11 Imagen" descr="logos 111MIL-01.JPG"/>
          <p:cNvPicPr>
            <a:picLocks noChangeAspect="1"/>
          </p:cNvPicPr>
          <p:nvPr userDrawn="1"/>
        </p:nvPicPr>
        <p:blipFill>
          <a:blip r:embed="rId22"/>
          <a:srcRect l="86163"/>
          <a:stretch>
            <a:fillRect/>
          </a:stretch>
        </p:blipFill>
        <p:spPr>
          <a:xfrm>
            <a:off x="0" y="6615112"/>
            <a:ext cx="9143968" cy="285752"/>
          </a:xfrm>
          <a:prstGeom prst="rect">
            <a:avLst/>
          </a:prstGeom>
        </p:spPr>
      </p:pic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dirty="0" smtClean="0"/>
              <a:t>Módulo 1: Técnicas de Programación</a:t>
            </a:r>
            <a:endParaRPr lang="es-ES_tradnl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39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8" r:id="rId4"/>
    <p:sldLayoutId id="2147483673" r:id="rId5"/>
    <p:sldLayoutId id="2147483677" r:id="rId6"/>
    <p:sldLayoutId id="2147483674" r:id="rId7"/>
    <p:sldLayoutId id="2147483679" r:id="rId8"/>
    <p:sldLayoutId id="2147483675" r:id="rId9"/>
    <p:sldLayoutId id="2147483680" r:id="rId10"/>
    <p:sldLayoutId id="2147483663" r:id="rId11"/>
    <p:sldLayoutId id="2147483664" r:id="rId12"/>
    <p:sldLayoutId id="2147483665" r:id="rId13"/>
    <p:sldLayoutId id="2147483666" r:id="rId14"/>
    <p:sldLayoutId id="2147483672" r:id="rId15"/>
    <p:sldLayoutId id="2147483668" r:id="rId16"/>
    <p:sldLayoutId id="2147483669" r:id="rId17"/>
    <p:sldLayoutId id="2147483670" r:id="rId18"/>
    <p:sldLayoutId id="2147483671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Técnicas de Programación</a:t>
            </a:r>
            <a:endParaRPr lang="es-AR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Práctico Especial</a:t>
            </a:r>
            <a:r>
              <a:rPr lang="es-AR" dirty="0" smtClean="0"/>
              <a:t>: Juego del Ahorcado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333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2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9</a:t>
            </a:fld>
            <a:endParaRPr lang="es-ES_tradn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318985" y="2159999"/>
            <a:ext cx="7676707" cy="4415425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endParaRPr lang="es-AR" sz="16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//Mostrar el resultado final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Borrar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Pantalla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yaGano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"GANO!!! :)"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"Adivino la palabra "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"El numero de vidas restantes es: "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"PERDIO :("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"La palabra a adivinar era: "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FinAlgoritmo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endParaRPr lang="es-AR" sz="1600" dirty="0"/>
          </a:p>
        </p:txBody>
      </p:sp>
      <p:pic>
        <p:nvPicPr>
          <p:cNvPr id="7" name="6 Imagen" descr="ahorcad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07" y="3505754"/>
            <a:ext cx="1576609" cy="15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2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10</a:t>
            </a:fld>
            <a:endParaRPr lang="es-ES_tradn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318985" y="2159999"/>
            <a:ext cx="5273741" cy="1954801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IMPRIME UNA LINEA</a:t>
            </a: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imprimirLinea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numSeparadores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	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numSeparadores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Saltar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"_"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""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endParaRPr lang="es-AR" dirty="0"/>
          </a:p>
        </p:txBody>
      </p:sp>
      <p:pic>
        <p:nvPicPr>
          <p:cNvPr id="7" name="6 Imagen" descr="ahorcad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02" y="2120315"/>
            <a:ext cx="1576609" cy="1576609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871333" y="4003559"/>
            <a:ext cx="72726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MUESTRA EL ESTADO DEL JUEGO</a:t>
            </a:r>
          </a:p>
          <a:p>
            <a:pPr>
              <a:lnSpc>
                <a:spcPct val="100000"/>
              </a:lnSpc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imprimirMarcador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vidasRestantes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Borrar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Pantalla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"Ahorcado v1.0"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imprimirLinea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"Letras adivinadas: "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obtenerLetrasAdivinadas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"Letras ingresadas: "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obtenerLetrasIngresadas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imprimirLinea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"Vidas restantes: "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vidasRestantes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imprimirLinea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2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11</a:t>
            </a:fld>
            <a:endParaRPr lang="es-ES_tradn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318985" y="2091957"/>
            <a:ext cx="8006308" cy="4880344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OBTIENE LAS LETRAS PARA MOSTRAR AL JUGADOR</a:t>
            </a:r>
          </a:p>
          <a:p>
            <a:pPr marL="0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obtenerLetrasIngresadas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""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"No hay"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letraIngresada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Caracter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letraParaMostrar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Paso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letraIngresada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letraParaMostrar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Concatenar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letraIngresada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", "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Concatenar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letraParaMostrar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letraIngresada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Concatenar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letraIngresada</a:t>
            </a:r>
            <a:r>
              <a:rPr lang="es-AR" sz="1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1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endParaRPr lang="es-AR" dirty="0"/>
          </a:p>
        </p:txBody>
      </p:sp>
      <p:pic>
        <p:nvPicPr>
          <p:cNvPr id="7" name="6 Imagen" descr="ahorcad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02" y="2120315"/>
            <a:ext cx="1576609" cy="15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2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12</a:t>
            </a:fld>
            <a:endParaRPr lang="es-ES_tradn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318985" y="2091957"/>
            <a:ext cx="8006308" cy="4880344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VERIFICA SI UNA LETRA PERTENECE A LAS LETRAS BUSCADAS</a:t>
            </a: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existe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ingresoLetra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existe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letraIngresada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Caracter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existe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Mientras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existe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letraIngresada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letraIngresada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existe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Verdadero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FinMientras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spcBef>
                <a:spcPts val="900"/>
              </a:spcBef>
              <a:buNone/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endParaRPr lang="es-AR" dirty="0"/>
          </a:p>
        </p:txBody>
      </p:sp>
      <p:pic>
        <p:nvPicPr>
          <p:cNvPr id="7" name="6 Imagen" descr="ahorcad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84" y="2634665"/>
            <a:ext cx="1576609" cy="15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2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13</a:t>
            </a:fld>
            <a:endParaRPr lang="es-ES_tradn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318984" y="2091958"/>
            <a:ext cx="8520216" cy="1803768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INICIALIZA LAS LETRAS A BUSCAR EN FALSO PARA COMENZAR EL JUEGO</a:t>
            </a:r>
          </a:p>
          <a:p>
            <a:pPr marL="0">
              <a:lnSpc>
                <a:spcPct val="60000"/>
              </a:lnSpc>
              <a:buNone/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inicializar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buNone/>
            </a:pP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60000"/>
              </a:lnSpc>
              <a:buNone/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endParaRPr lang="es-AR" dirty="0"/>
          </a:p>
        </p:txBody>
      </p:sp>
      <p:pic>
        <p:nvPicPr>
          <p:cNvPr id="7" name="6 Imagen" descr="ahorcad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84" y="2634665"/>
            <a:ext cx="1576609" cy="1576609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04825" y="3895726"/>
            <a:ext cx="64555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VERIFICA SI EL JUGADOR YA ADIVINO TODAS LAS LETRAS</a:t>
            </a:r>
            <a:endParaRPr lang="es-AR" sz="14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AR" sz="13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adivinoTodas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yaGano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adivinoTodas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Logico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adivinoTodas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Verdadero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Mientras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adivinoTodas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adivinoTodas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3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3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3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FinMientras</a:t>
            </a:r>
            <a:r>
              <a:rPr lang="es-A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3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2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14</a:t>
            </a:fld>
            <a:endParaRPr lang="es-ES_tradn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318984" y="2091958"/>
            <a:ext cx="8520216" cy="4483466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DEVUELVE LAS LETRAS ADIVINADAS HASTA EL MOMENTO</a:t>
            </a: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obtenerLetrasAdivinadas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""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Caracter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letraParaMostrar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letra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letraParaMostrar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Concatenar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"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Concatenar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letraParaMostrar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Concatenar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letrasParaMostrar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"_ "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6 Imagen" descr="ahorcad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84" y="2634665"/>
            <a:ext cx="1576609" cy="15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2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15</a:t>
            </a:fld>
            <a:endParaRPr lang="es-ES_tradn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318984" y="2091958"/>
            <a:ext cx="8520216" cy="4483466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EVALUA LA CANTIDAD DE ACIERTOS DEL JUGADOR</a:t>
            </a:r>
          </a:p>
          <a:p>
            <a:pPr>
              <a:lnSpc>
                <a:spcPct val="100000"/>
              </a:lnSpc>
              <a:buNone/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evaluarLetra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palabra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aciertos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letraPalabra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letraPalabra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aciertos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Verdadero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6 Imagen" descr="ahorcad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84" y="2634665"/>
            <a:ext cx="1576609" cy="15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mtClean="0"/>
              <a:t>Práctico Especial </a:t>
            </a: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sz="2800" i="1" dirty="0" smtClean="0"/>
              <a:t>Juego del Ahorcado – Alternativa 2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16</a:t>
            </a:fld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2120315"/>
            <a:ext cx="4210050" cy="289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438" y="2743200"/>
            <a:ext cx="3743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" y="4210050"/>
            <a:ext cx="37433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</a:t>
            </a:r>
            <a:br>
              <a:rPr lang="es-AR" b="1" dirty="0" smtClean="0"/>
            </a:br>
            <a:r>
              <a:rPr lang="es-AR" sz="2800" i="1" dirty="0" smtClean="0"/>
              <a:t>Juego del Ahorcado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Implemente un programa que permita jugar al juego del ahorcado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programa deberá permitir al jugador 1 ingresar una palabra para ser adivinada. Luego de ingresada la misma, el programa deberá borrar la pantalla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jugador 2 ingresará de una letra por vez. El programa informará si la letra estaba en la palabra a adivinar. En caso de estarlo, mostrará en cuáles posiciones está.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 ejemplo, para la palabra “programador” luego de haber ingresado o, g, y a, el programa deberá mostrar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_ _ o g _ a _ a _ o _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jugador tendrá una cantidad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maxima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"vidas"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 letra ingresada por el jugador que no esté en la palabra a adivinar restará una vida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1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AhorcadoOpcion1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"Ahorcado v1.0"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//Variable iniciales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"Ingrese el numero de vidas:"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"Ingrese la palabra a adivinar:"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Mayusculas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//Variables auxiliares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Dimension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inicializar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//Limpiando la pantalla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Borrar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Pantalla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//Bucle del ahorcado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Caracter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2</a:t>
            </a:fld>
            <a:endParaRPr lang="es-ES_tradnl" dirty="0"/>
          </a:p>
        </p:txBody>
      </p:sp>
      <p:pic>
        <p:nvPicPr>
          <p:cNvPr id="8" name="Imagen 394"/>
          <p:cNvPicPr/>
          <p:nvPr/>
        </p:nvPicPr>
        <p:blipFill>
          <a:blip r:embed="rId2"/>
          <a:stretch/>
        </p:blipFill>
        <p:spPr>
          <a:xfrm>
            <a:off x="6826102" y="4019107"/>
            <a:ext cx="1689248" cy="16172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1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Mientras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yaGano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"Vidas restantes: "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Saltar</a:t>
            </a:r>
            <a:r>
              <a:rPr lang="es-AR" sz="12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"Ingrese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una letra: "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 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Mayusculas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"Evaluando aciertos..."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aciertos 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evaluarLetra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"No hubo aciertos"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Sino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"La letra "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tuvo "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aciertos"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obtenerLetrasAdivinadas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FinMientras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yaGano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"GANO!!! :)"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"Adivino la palabra "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"El numero de vidas restantes es: "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Sino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"PERDIO :("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"La palabra a adivinar era: "</a:t>
            </a:r>
            <a:r>
              <a:rPr lang="es-A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FinAlgoritmo</a:t>
            </a:r>
            <a:endParaRPr lang="es-AR" sz="1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3</a:t>
            </a:fld>
            <a:endParaRPr lang="es-ES_tradnl" dirty="0"/>
          </a:p>
        </p:txBody>
      </p:sp>
      <p:pic>
        <p:nvPicPr>
          <p:cNvPr id="8" name="Imagen 394"/>
          <p:cNvPicPr/>
          <p:nvPr/>
        </p:nvPicPr>
        <p:blipFill>
          <a:blip r:embed="rId2"/>
          <a:stretch/>
        </p:blipFill>
        <p:spPr>
          <a:xfrm>
            <a:off x="6826102" y="4019107"/>
            <a:ext cx="1689248" cy="16172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1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4</a:t>
            </a:fld>
            <a:endParaRPr lang="es-ES_tradnl" dirty="0"/>
          </a:p>
        </p:txBody>
      </p:sp>
      <p:pic>
        <p:nvPicPr>
          <p:cNvPr id="8" name="Imagen 394"/>
          <p:cNvPicPr/>
          <p:nvPr/>
        </p:nvPicPr>
        <p:blipFill>
          <a:blip r:embed="rId2"/>
          <a:stretch/>
        </p:blipFill>
        <p:spPr>
          <a:xfrm>
            <a:off x="6826102" y="4019107"/>
            <a:ext cx="1689248" cy="1617204"/>
          </a:xfrm>
          <a:prstGeom prst="rect">
            <a:avLst/>
          </a:prstGeom>
          <a:ln>
            <a:noFill/>
          </a:ln>
        </p:spPr>
      </p:pic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628650" y="2160000"/>
            <a:ext cx="6994894" cy="16251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endParaRPr lang="es-AR" sz="16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//INICIALIZA LAS LETRAS EN CONTRADAS EN FALSO</a:t>
            </a: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inicializar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	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628650" y="3897769"/>
            <a:ext cx="57246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//VERIFICA SI YA GANO O NO</a:t>
            </a:r>
            <a:endParaRPr lang="es-AR" sz="14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adivinoTodas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yaGano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	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adivinoTodas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adivinoTodas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Verdadero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Mientras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adivinoTodas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adivinoTodas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FinMientras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1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5</a:t>
            </a:fld>
            <a:endParaRPr lang="es-ES_tradnl" dirty="0"/>
          </a:p>
        </p:txBody>
      </p:sp>
      <p:pic>
        <p:nvPicPr>
          <p:cNvPr id="8" name="Imagen 394"/>
          <p:cNvPicPr/>
          <p:nvPr/>
        </p:nvPicPr>
        <p:blipFill>
          <a:blip r:embed="rId2"/>
          <a:stretch/>
        </p:blipFill>
        <p:spPr>
          <a:xfrm>
            <a:off x="6826102" y="4019107"/>
            <a:ext cx="1689248" cy="1617204"/>
          </a:xfrm>
          <a:prstGeom prst="rect">
            <a:avLst/>
          </a:prstGeom>
          <a:ln>
            <a:noFill/>
          </a:ln>
        </p:spPr>
      </p:pic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628650" y="2160000"/>
            <a:ext cx="6994894" cy="31881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endParaRPr lang="es-AR" sz="16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//VERIFICA SI UNA LETRA PERTENECE A LAS BUSCADAS</a:t>
            </a: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evaluarLetra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palabra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aciertos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letraPalabra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letraPalabra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aciertos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Verdadero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1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6</a:t>
            </a:fld>
            <a:endParaRPr lang="es-ES_tradnl" dirty="0"/>
          </a:p>
        </p:txBody>
      </p:sp>
      <p:pic>
        <p:nvPicPr>
          <p:cNvPr id="8" name="Imagen 394"/>
          <p:cNvPicPr/>
          <p:nvPr/>
        </p:nvPicPr>
        <p:blipFill>
          <a:blip r:embed="rId2"/>
          <a:stretch/>
        </p:blipFill>
        <p:spPr>
          <a:xfrm>
            <a:off x="6826102" y="4019107"/>
            <a:ext cx="1689248" cy="1617204"/>
          </a:xfrm>
          <a:prstGeom prst="rect">
            <a:avLst/>
          </a:prstGeom>
          <a:ln>
            <a:noFill/>
          </a:ln>
        </p:spPr>
      </p:pic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628650" y="2160000"/>
            <a:ext cx="6994894" cy="31881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endParaRPr lang="es-AR" sz="16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//VERIFICA SI UNA LETRA PERTENECE A LAS BUSCADAS</a:t>
            </a: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evaluarLetra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palabra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aciertos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cantLetras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letraPalabra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letraPalabra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aciertos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letras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numLetra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Verdadero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139" y="2000250"/>
            <a:ext cx="338218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8125" y="2000249"/>
            <a:ext cx="3359475" cy="454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2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7</a:t>
            </a:fld>
            <a:endParaRPr lang="es-ES_tradn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628650" y="2160000"/>
            <a:ext cx="6994894" cy="42195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endParaRPr lang="es-AR" sz="16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Alternativa2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"Ahorcado v1.0"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//Variable iniciales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"Ingrese el número de vidas:"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"Ingrese la palabra a adivinar:"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Mayusculas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//Variables auxiliares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Dimension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inicializar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""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//Limpiando la pantalla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600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Borrar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Pantalla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endParaRPr lang="es-AR" dirty="0"/>
          </a:p>
        </p:txBody>
      </p:sp>
      <p:pic>
        <p:nvPicPr>
          <p:cNvPr id="7" name="6 Imagen" descr="ahorcad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335" y="29422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Práctico Especial </a:t>
            </a:r>
            <a:br>
              <a:rPr lang="es-AR" b="1" dirty="0" smtClean="0"/>
            </a:br>
            <a:r>
              <a:rPr lang="es-AR" sz="2800" i="1" dirty="0" smtClean="0"/>
              <a:t>Juego del Ahorcado – Alternativa 2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8</a:t>
            </a:fld>
            <a:endParaRPr lang="es-ES_tradn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127591" y="2159999"/>
            <a:ext cx="8648225" cy="44154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endParaRPr lang="es-AR" sz="16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0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i="1" spc="-1" dirty="0" smtClean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//Bucle del ahorcado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Caracter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Mientras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yaGano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imprimirMarcador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Saltar</a:t>
            </a:r>
            <a:r>
              <a:rPr lang="es-AR" sz="15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"Ingrese</a:t>
            </a:r>
            <a:r>
              <a:rPr lang="es-AR" sz="1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una letra: "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Mayusculas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ingresoLetra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914400" lvl="2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"Ya ingreso la letra: "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 </a:t>
            </a:r>
          </a:p>
          <a:p>
            <a:pPr marL="914400" lvl="2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"Ingrese una letra diferente"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Sino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914400" lvl="2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Concatenar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letrasIngresadas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914400" lvl="2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"Evaluando aciertos...“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914400" lvl="2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Esperar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1000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Milisegundos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914400" lvl="2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aciertos 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evaluarLetra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palabraAdivinar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letrasAdivinadas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longitudPalabra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914400" lvl="2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 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1371600" lvl="3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"No hubo aciertos"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numVidas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914400" lvl="2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Sino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1371600" lvl="3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"La letra "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letra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tuvo "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aciertos</a:t>
            </a:r>
            <a:r>
              <a:rPr lang="es-AR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aciertos“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914400" lvl="2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"Presione una tecla para continuar..."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Esperar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>
              <a:lnSpc>
                <a:spcPct val="70000"/>
              </a:lnSpc>
              <a:spcBef>
                <a:spcPts val="600"/>
              </a:spcBef>
              <a:buNone/>
            </a:pPr>
            <a:r>
              <a:rPr lang="es-AR" sz="15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FinMientras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endParaRPr lang="es-AR" dirty="0"/>
          </a:p>
        </p:txBody>
      </p:sp>
      <p:pic>
        <p:nvPicPr>
          <p:cNvPr id="7" name="6 Imagen" descr="ahorcad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07" y="3505754"/>
            <a:ext cx="1576609" cy="15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</TotalTime>
  <Words>868</Words>
  <Application>Microsoft Macintosh PowerPoint</Application>
  <PresentationFormat>Presentación en pantalla (4:3)</PresentationFormat>
  <Paragraphs>315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Calibri</vt:lpstr>
      <vt:lpstr>DejaVu Sans</vt:lpstr>
      <vt:lpstr>Arial</vt:lpstr>
      <vt:lpstr>Tema de Office</vt:lpstr>
      <vt:lpstr>Técnicas de Programación</vt:lpstr>
      <vt:lpstr>Práctico Especial Juego del Ahorcado</vt:lpstr>
      <vt:lpstr>Práctico Especial  Juego del Ahorcado – Alternativa 1</vt:lpstr>
      <vt:lpstr>Práctico Especial  Juego del Ahorcado – Alternativa 1</vt:lpstr>
      <vt:lpstr>Práctico Especial  Juego del Ahorcado – Alternativa 1</vt:lpstr>
      <vt:lpstr>Práctico Especial  Juego del Ahorcado – Alternativa 1</vt:lpstr>
      <vt:lpstr>Práctico Especial  Juego del Ahorcado – Alternativa 1</vt:lpstr>
      <vt:lpstr>Práctico Especial  Juego del Ahorcado – Alternativa 2</vt:lpstr>
      <vt:lpstr>Práctico Especial  Juego del Ahorcado – Alternativa 2</vt:lpstr>
      <vt:lpstr>Práctico Especial  Juego del Ahorcado – Alternativa 2</vt:lpstr>
      <vt:lpstr>Práctico Especial  Juego del Ahorcado – Alternativa 2</vt:lpstr>
      <vt:lpstr>Práctico Especial  Juego del Ahorcado – Alternativa 2</vt:lpstr>
      <vt:lpstr>Práctico Especial  Juego del Ahorcado – Alternativa 2</vt:lpstr>
      <vt:lpstr>Práctico Especial  Juego del Ahorcado – Alternativa 2</vt:lpstr>
      <vt:lpstr>Práctico Especial  Juego del Ahorcado – Alternativa 2</vt:lpstr>
      <vt:lpstr>Práctico Especial  Juego del Ahorcado – Alternativa 2</vt:lpstr>
      <vt:lpstr>Práctico Especial  Juego del Ahorcado – Alternativa 2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Rago</dc:creator>
  <cp:lastModifiedBy>Alejandro Rago</cp:lastModifiedBy>
  <cp:revision>113</cp:revision>
  <dcterms:created xsi:type="dcterms:W3CDTF">2017-06-08T19:02:43Z</dcterms:created>
  <dcterms:modified xsi:type="dcterms:W3CDTF">2017-07-13T17:38:58Z</dcterms:modified>
</cp:coreProperties>
</file>