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7A6FC-8DCE-4468-8C4C-747D73743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3F62A6-47FA-468B-808C-088796C50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99317B-99E5-4715-B96E-504BD24B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BF8D-EB63-40F1-B0AA-5D8770532363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D639B7B-7E2B-4ACB-8DF5-268A26869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7DE820-BDC6-4B68-A5C2-B3752AE90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8F55-3C3B-4BC6-8E6B-83E956FAF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572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41F35C-2175-4FEB-9BB8-404BA531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1546BC-4CC1-42DE-9272-A67BAFF40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EEC58A-4664-4137-ABD2-ABBEE111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BF8D-EB63-40F1-B0AA-5D8770532363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650046-E273-44E7-B610-6F2D8FB70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FDCDED-B0B1-45CB-868E-A1515F29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8F55-3C3B-4BC6-8E6B-83E956FAF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217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611294-2AF1-496E-83CD-719B31090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89BD0A1-F161-4C13-883E-B49DB15AF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69771E-DD20-4067-8705-1318E9B5F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BF8D-EB63-40F1-B0AA-5D8770532363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37528-8F5D-4C32-B4D3-379B6BD0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A2F860-F6FF-4705-85AE-DE0E7399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8F55-3C3B-4BC6-8E6B-83E956FAF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34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B23D88-541B-4E6A-9626-25993D05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24968-6B30-4455-B268-62098378A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156569-83C1-44D1-96E9-4F010EA04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BF8D-EB63-40F1-B0AA-5D8770532363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D21CEB-5D82-4BA1-B148-1F07804C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B53569-E4DF-411A-892B-A1A05413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8F55-3C3B-4BC6-8E6B-83E956FAF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92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65EAA7-FCDE-4ACF-B471-621604F45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FD04F1-7D90-448D-9488-BA32846E3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EDDD6D-482B-4B60-9693-FBE6B97E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BF8D-EB63-40F1-B0AA-5D8770532363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585966-7EBC-4413-9CB0-B8E9CFEB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27DADD-4F00-4102-854D-B46C48B4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8F55-3C3B-4BC6-8E6B-83E956FAF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335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666D6-8796-4F24-A442-486D089D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8E7D78-7672-4AB0-8DB2-A241B913D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0351ED-0810-4AE2-AC22-B1E72694C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95D220-EE61-4286-BDB8-1AE6CEB2E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BF8D-EB63-40F1-B0AA-5D8770532363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44C52F-246C-422B-B023-739AD0E11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B6D12A-085F-48DF-BAC3-24A8158CD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8F55-3C3B-4BC6-8E6B-83E956FAF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314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5F932E-5746-4425-97B0-A15C532D3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12B77F-ECBF-48CD-B3CD-DA73E56AC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5C076D-35A5-41F1-8D81-BD035ABBB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3156678-BF06-4919-99B4-EAD8634F9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156E2B-EDE5-4B49-8920-68A53071B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99AC4BA-657A-485F-B9C9-E4CE5BA21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BF8D-EB63-40F1-B0AA-5D8770532363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E6BB6E6-FA97-4FDD-B031-2E967DFCE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FC59326-2896-44D8-B5C7-DB5469E2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8F55-3C3B-4BC6-8E6B-83E956FAF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82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8B964-5D94-4CC7-A078-E6ED2681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BD22C1-6852-48AB-9F9B-E42269D6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BF8D-EB63-40F1-B0AA-5D8770532363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15F7CC-6519-43A0-B52A-1BDBA2F7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BD5CBE-9E45-49F9-9EA6-7672F3AD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8F55-3C3B-4BC6-8E6B-83E956FAF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20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ACC42D7-9CD3-41EB-A14F-93E4B0C5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BF8D-EB63-40F1-B0AA-5D8770532363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43D54F-9CDA-483C-BAD8-C58A73C8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E00237-FBCF-4A98-925E-8976E7942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8F55-3C3B-4BC6-8E6B-83E956FAF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669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E03460-BE3E-4176-B498-82CB1A96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585AF7-C8F7-42D1-9AA1-CAF9CDDFA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9D2AE5-DA6E-4A10-B81A-90673609F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D8A3CA-84B5-4D21-A3C9-4478A8DA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BF8D-EB63-40F1-B0AA-5D8770532363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594DF4-4A2F-4A7A-9976-E4FDDB95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FDDC71-F565-48DE-956D-E36F7A32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8F55-3C3B-4BC6-8E6B-83E956FAF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854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61DCD6-00C0-4292-B253-FB899154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46922E6-29D4-4D73-8B2B-08F722A78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3D0460-B8E5-4347-9328-4903176EF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B4F03F-9CB1-4469-A333-D7746F86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BF8D-EB63-40F1-B0AA-5D8770532363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7DBB68-32B5-4A41-ADA8-95C5F5DF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178D97-A6FF-409A-AC77-E8B52825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28F55-3C3B-4BC6-8E6B-83E956FAF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7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56FCDC4-0775-40D6-9BA8-7F30A82D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426B7A-640D-423F-A1C6-72841E79C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E88818-D0AC-4D1F-9B59-3A4BA5AB1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0BF8D-EB63-40F1-B0AA-5D8770532363}" type="datetimeFigureOut">
              <a:rPr lang="fr-FR" smtClean="0"/>
              <a:t>23/09/2020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0C9D14-3F2B-4139-A580-1A9DC4D76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482D7A-A8C3-4B4B-939B-E256C58DE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28F55-3C3B-4BC6-8E6B-83E956FAFE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126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830551F-7C6C-45A6-BBB8-A74D57CDB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01546"/>
              </p:ext>
            </p:extLst>
          </p:nvPr>
        </p:nvGraphicFramePr>
        <p:xfrm>
          <a:off x="1211942" y="1030514"/>
          <a:ext cx="8519887" cy="3893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8013">
                  <a:extLst>
                    <a:ext uri="{9D8B030D-6E8A-4147-A177-3AD203B41FA5}">
                      <a16:colId xmlns:a16="http://schemas.microsoft.com/office/drawing/2014/main" val="1742776139"/>
                    </a:ext>
                  </a:extLst>
                </a:gridCol>
                <a:gridCol w="3157741">
                  <a:extLst>
                    <a:ext uri="{9D8B030D-6E8A-4147-A177-3AD203B41FA5}">
                      <a16:colId xmlns:a16="http://schemas.microsoft.com/office/drawing/2014/main" val="3257279230"/>
                    </a:ext>
                  </a:extLst>
                </a:gridCol>
                <a:gridCol w="2360590">
                  <a:extLst>
                    <a:ext uri="{9D8B030D-6E8A-4147-A177-3AD203B41FA5}">
                      <a16:colId xmlns:a16="http://schemas.microsoft.com/office/drawing/2014/main" val="4047177671"/>
                    </a:ext>
                  </a:extLst>
                </a:gridCol>
                <a:gridCol w="2583543">
                  <a:extLst>
                    <a:ext uri="{9D8B030D-6E8A-4147-A177-3AD203B41FA5}">
                      <a16:colId xmlns:a16="http://schemas.microsoft.com/office/drawing/2014/main" val="603063691"/>
                    </a:ext>
                  </a:extLst>
                </a:gridCol>
              </a:tblGrid>
              <a:tr h="235644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 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ASSET POSTER CC CONTINUOUS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VERSION MICHELIN RELEASE 2020-2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VERSION CC CONTINUOUS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4027036517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1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MANIFESTE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A AVALIDER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A VALIDER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4288357099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2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ROLE ENTERPRISE ARCHITECT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56327804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3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ROLE PRODUCT ARCHITECT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051814607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4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ROLE FULL STACK ARCHITECT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883248641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5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OPERATING MODEL COMPLEXE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A REVOIR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A REVOIR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894115601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6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OPERATING MODEL SIMPLE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A REVOIR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60139342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7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POSTER MVP IDEA TO RETIREMENT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993604173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8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POSTER CONNECT THE DOTS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211231424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9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POSTER SEE THE WHOLE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1545477347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10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POSTER REBALANCE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286369356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11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POSTER DEPLOIEMENT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69141791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12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RUNWAY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888615186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13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FITNESS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946737466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14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ADR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1031185307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15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DDD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FAIRE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FAIRE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1666991250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16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EVENT STORMING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FAIRE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FAIRE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645258747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17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POSTER DEVELOP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304685162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18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POSTER DELIVERABLES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1823181227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19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RITUAL WEEKLY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4030557885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20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RITUAL PEER REVIEW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122693901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21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RITUAL MATURITY CHALLENGE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A FINALISER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29555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22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HIGHWAY SCOPING 360°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A </a:t>
                      </a:r>
                      <a:r>
                        <a:rPr lang="fr-FR" sz="1000" dirty="0">
                          <a:effectLst/>
                          <a:latin typeface="Abadi" panose="020B0604020104020204" pitchFamily="34" charset="0"/>
                        </a:rPr>
                        <a:t>FINALISER</a:t>
                      </a:r>
                      <a:r>
                        <a:rPr lang="fr-FR" sz="1000" dirty="0">
                          <a:effectLst/>
                        </a:rPr>
                        <a:t>/DEPLOYER (AVEC OCTO ?)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4293290161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23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POSTER 4 CONTINUOUS EXPLIO//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FAIT 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3529236670"/>
                  </a:ext>
                </a:extLst>
              </a:tr>
              <a:tr h="117822"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24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HEALTH CHECK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>
                          <a:effectLst/>
                        </a:rPr>
                        <a:t>FAIT</a:t>
                      </a:r>
                      <a:endParaRPr lang="fr-FR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effectLst/>
                        </a:rPr>
                        <a:t>FAIT</a:t>
                      </a:r>
                      <a:endParaRPr lang="fr-FR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3575" marR="63575" marT="0" marB="0"/>
                </a:tc>
                <a:extLst>
                  <a:ext uri="{0D108BD9-81ED-4DB2-BD59-A6C34878D82A}">
                    <a16:rowId xmlns:a16="http://schemas.microsoft.com/office/drawing/2014/main" val="980343656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9284D9A7-73AE-4A52-A391-34862A12EFC9}"/>
              </a:ext>
            </a:extLst>
          </p:cNvPr>
          <p:cNvSpPr txBox="1"/>
          <p:nvPr/>
        </p:nvSpPr>
        <p:spPr>
          <a:xfrm>
            <a:off x="3949430" y="569068"/>
            <a:ext cx="282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Proposition liste asset en CC</a:t>
            </a:r>
          </a:p>
        </p:txBody>
      </p:sp>
    </p:spTree>
    <p:extLst>
      <p:ext uri="{BB962C8B-B14F-4D97-AF65-F5344CB8AC3E}">
        <p14:creationId xmlns:p14="http://schemas.microsoft.com/office/powerpoint/2010/main" val="42016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B6676EFF43BD44A973BAF3C3F8897C" ma:contentTypeVersion="11" ma:contentTypeDescription="Crée un document." ma:contentTypeScope="" ma:versionID="16055b838173ea074c74866c85749e9f">
  <xsd:schema xmlns:xsd="http://www.w3.org/2001/XMLSchema" xmlns:xs="http://www.w3.org/2001/XMLSchema" xmlns:p="http://schemas.microsoft.com/office/2006/metadata/properties" xmlns:ns3="e2e26994-5e48-4994-8c16-0b6f61c4bc8a" xmlns:ns4="9f09b4db-7fdb-4a79-a1ce-e7e1d5ac2b17" targetNamespace="http://schemas.microsoft.com/office/2006/metadata/properties" ma:root="true" ma:fieldsID="7356ef530764415288c8753ef1e753cb" ns3:_="" ns4:_="">
    <xsd:import namespace="e2e26994-5e48-4994-8c16-0b6f61c4bc8a"/>
    <xsd:import namespace="9f09b4db-7fdb-4a79-a1ce-e7e1d5ac2b1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e26994-5e48-4994-8c16-0b6f61c4bc8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Partage du hachage d’indicateur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09b4db-7fdb-4a79-a1ce-e7e1d5ac2b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16223A-05A6-4174-B63B-B0723B04AFBD}">
  <ds:schemaRefs>
    <ds:schemaRef ds:uri="http://schemas.microsoft.com/office/2006/metadata/properties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9f09b4db-7fdb-4a79-a1ce-e7e1d5ac2b17"/>
    <ds:schemaRef ds:uri="e2e26994-5e48-4994-8c16-0b6f61c4bc8a"/>
  </ds:schemaRefs>
</ds:datastoreItem>
</file>

<file path=customXml/itemProps2.xml><?xml version="1.0" encoding="utf-8"?>
<ds:datastoreItem xmlns:ds="http://schemas.openxmlformats.org/officeDocument/2006/customXml" ds:itemID="{02CDCE84-0B69-43B5-AD88-3648D51E36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4959079-B58C-4317-8362-7F45E93228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e26994-5e48-4994-8c16-0b6f61c4bc8a"/>
    <ds:schemaRef ds:uri="9f09b4db-7fdb-4a79-a1ce-e7e1d5ac2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Grand écran</PresentationFormat>
  <Paragraphs>101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chevalier</dc:creator>
  <cp:lastModifiedBy>nicolas chevalier</cp:lastModifiedBy>
  <cp:revision>2</cp:revision>
  <dcterms:created xsi:type="dcterms:W3CDTF">2020-09-23T13:26:05Z</dcterms:created>
  <dcterms:modified xsi:type="dcterms:W3CDTF">2020-09-23T13:59:40Z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0x010100C8B6676EFF43BD44A973BAF3C3F8897C</vt:lpwstr>
  </property>
</Properties>
</file>