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handoutMasterIdLst>
    <p:handoutMasterId r:id="rId19"/>
  </p:handoutMasterIdLst>
  <p:sldIdLst>
    <p:sldId id="263" r:id="rId2"/>
    <p:sldId id="293" r:id="rId3"/>
    <p:sldId id="284" r:id="rId4"/>
    <p:sldId id="276" r:id="rId5"/>
    <p:sldId id="278" r:id="rId6"/>
    <p:sldId id="282" r:id="rId7"/>
    <p:sldId id="283" r:id="rId8"/>
    <p:sldId id="275" r:id="rId9"/>
    <p:sldId id="279" r:id="rId10"/>
    <p:sldId id="274" r:id="rId11"/>
    <p:sldId id="285" r:id="rId12"/>
    <p:sldId id="404" r:id="rId13"/>
    <p:sldId id="405" r:id="rId14"/>
    <p:sldId id="292" r:id="rId15"/>
    <p:sldId id="406" r:id="rId16"/>
    <p:sldId id="407" r:id="rId17"/>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99"/>
    <a:srgbClr val="990000"/>
    <a:srgbClr val="CC0000"/>
    <a:srgbClr val="B00000"/>
    <a:srgbClr val="E7F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B5278E0-C39C-4AF7-95B3-4878FA33BF3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F42B0DE-D50A-40B5-84BD-82C527CF39E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AAA8B4-B8BC-4BF7-AB47-538536FB476D}" type="datetimeFigureOut">
              <a:rPr lang="en-US" smtClean="0"/>
              <a:t>1/22/2021</a:t>
            </a:fld>
            <a:endParaRPr lang="en-US"/>
          </a:p>
        </p:txBody>
      </p:sp>
      <p:sp>
        <p:nvSpPr>
          <p:cNvPr id="4" name="Footer Placeholder 3">
            <a:extLst>
              <a:ext uri="{FF2B5EF4-FFF2-40B4-BE49-F238E27FC236}">
                <a16:creationId xmlns:a16="http://schemas.microsoft.com/office/drawing/2014/main" id="{1727A04B-C32A-4495-8CD7-3AA5C138831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F873E7C-0FB9-4CA8-B321-3B0BC76C9C1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330646A-9961-4B9F-BF26-787BCB8F97B8}" type="slidenum">
              <a:rPr lang="en-US" smtClean="0"/>
              <a:t>‹#›</a:t>
            </a:fld>
            <a:endParaRPr lang="en-US"/>
          </a:p>
        </p:txBody>
      </p:sp>
    </p:spTree>
    <p:extLst>
      <p:ext uri="{BB962C8B-B14F-4D97-AF65-F5344CB8AC3E}">
        <p14:creationId xmlns:p14="http://schemas.microsoft.com/office/powerpoint/2010/main" val="3320473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59E1BC-904E-4EB5-A18B-9A750E3C82F5}" type="datetimeFigureOut">
              <a:rPr lang="en-US" smtClean="0"/>
              <a:t>1/22/2021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24F8E3-4B96-400D-8176-A44C8BC020DB}" type="slidenum">
              <a:rPr lang="en-US" smtClean="0"/>
              <a:t>‹#›</a:t>
            </a:fld>
            <a:endParaRPr lang="en-US"/>
          </a:p>
        </p:txBody>
      </p:sp>
    </p:spTree>
    <p:extLst>
      <p:ext uri="{BB962C8B-B14F-4D97-AF65-F5344CB8AC3E}">
        <p14:creationId xmlns:p14="http://schemas.microsoft.com/office/powerpoint/2010/main" val="20622925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637937D1-3DD7-4885-973A-A336DF2AAA27}"/>
              </a:ext>
            </a:extLst>
          </p:cNvPr>
          <p:cNvSpPr>
            <a:spLocks noGrp="1"/>
          </p:cNvSpPr>
          <p:nvPr>
            <p:ph type="dt" sz="half" idx="10"/>
          </p:nvPr>
        </p:nvSpPr>
        <p:spPr>
          <a:xfrm>
            <a:off x="838200" y="6356350"/>
            <a:ext cx="2743200" cy="365125"/>
          </a:xfrm>
          <a:prstGeom prst="rect">
            <a:avLst/>
          </a:prstGeom>
        </p:spPr>
        <p:txBody>
          <a:bodyPr/>
          <a:lstStyle/>
          <a:p>
            <a:fld id="{20A2A938-E27B-4609-AACF-81192ED6A64B}" type="datetime1">
              <a:rPr lang="en-US" smtClean="0"/>
              <a:t>1/22/2021</a:t>
            </a:fld>
            <a:endParaRPr lang="en-US"/>
          </a:p>
        </p:txBody>
      </p:sp>
      <p:sp>
        <p:nvSpPr>
          <p:cNvPr id="5" name="Footer Placeholder 4">
            <a:extLst>
              <a:ext uri="{FF2B5EF4-FFF2-40B4-BE49-F238E27FC236}">
                <a16:creationId xmlns:a16="http://schemas.microsoft.com/office/drawing/2014/main" id="{D1ED6DB3-2D29-43E3-B310-A3B2D8D4F06E}"/>
              </a:ext>
            </a:extLst>
          </p:cNvPr>
          <p:cNvSpPr>
            <a:spLocks noGrp="1"/>
          </p:cNvSpPr>
          <p:nvPr>
            <p:ph type="ftr" sz="quarter" idx="11"/>
          </p:nvPr>
        </p:nvSpPr>
        <p:spPr/>
        <p:txBody>
          <a:bodyPr/>
          <a:lstStyle/>
          <a:p>
            <a:endParaRPr lang="en-US"/>
          </a:p>
        </p:txBody>
      </p:sp>
      <p:sp>
        <p:nvSpPr>
          <p:cNvPr id="8" name="Title 1">
            <a:extLst>
              <a:ext uri="{FF2B5EF4-FFF2-40B4-BE49-F238E27FC236}">
                <a16:creationId xmlns:a16="http://schemas.microsoft.com/office/drawing/2014/main" id="{A817157C-130F-4CC4-BDCC-2D48500E5D31}"/>
              </a:ext>
            </a:extLst>
          </p:cNvPr>
          <p:cNvSpPr>
            <a:spLocks noGrp="1"/>
          </p:cNvSpPr>
          <p:nvPr>
            <p:ph type="title" hasCustomPrompt="1"/>
          </p:nvPr>
        </p:nvSpPr>
        <p:spPr>
          <a:xfrm>
            <a:off x="6717322" y="1863970"/>
            <a:ext cx="4630127" cy="1872028"/>
          </a:xfrm>
          <a:prstGeom prst="rect">
            <a:avLst/>
          </a:prstGeom>
        </p:spPr>
        <p:txBody>
          <a:bodyPr anchor="b"/>
          <a:lstStyle>
            <a:lvl1pPr>
              <a:defRPr sz="6000"/>
            </a:lvl1pPr>
          </a:lstStyle>
          <a:p>
            <a:r>
              <a:rPr lang="en-US"/>
              <a:t>Presentation Title</a:t>
            </a:r>
          </a:p>
        </p:txBody>
      </p:sp>
      <p:sp>
        <p:nvSpPr>
          <p:cNvPr id="9" name="Text Placeholder 2">
            <a:extLst>
              <a:ext uri="{FF2B5EF4-FFF2-40B4-BE49-F238E27FC236}">
                <a16:creationId xmlns:a16="http://schemas.microsoft.com/office/drawing/2014/main" id="{15B37631-AD0A-43DA-996D-6DE19B6F59FE}"/>
              </a:ext>
            </a:extLst>
          </p:cNvPr>
          <p:cNvSpPr>
            <a:spLocks noGrp="1"/>
          </p:cNvSpPr>
          <p:nvPr>
            <p:ph type="body" idx="1"/>
          </p:nvPr>
        </p:nvSpPr>
        <p:spPr>
          <a:xfrm>
            <a:off x="6717322" y="3762986"/>
            <a:ext cx="4630127"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0" name="Picture Placeholder 4">
            <a:extLst>
              <a:ext uri="{FF2B5EF4-FFF2-40B4-BE49-F238E27FC236}">
                <a16:creationId xmlns:a16="http://schemas.microsoft.com/office/drawing/2014/main" id="{C70D7CC5-559A-46A8-994D-E0B9B774EAB4}"/>
              </a:ext>
            </a:extLst>
          </p:cNvPr>
          <p:cNvSpPr>
            <a:spLocks noGrp="1"/>
          </p:cNvSpPr>
          <p:nvPr>
            <p:ph type="pic" sz="quarter" idx="13" hasCustomPrompt="1"/>
          </p:nvPr>
        </p:nvSpPr>
        <p:spPr>
          <a:xfrm>
            <a:off x="0" y="2"/>
            <a:ext cx="5913439" cy="6039052"/>
          </a:xfrm>
          <a:custGeom>
            <a:avLst/>
            <a:gdLst>
              <a:gd name="connsiteX0" fmla="*/ 0 w 5913439"/>
              <a:gd name="connsiteY0" fmla="*/ 0 h 6857999"/>
              <a:gd name="connsiteX1" fmla="*/ 5786218 w 5913439"/>
              <a:gd name="connsiteY1" fmla="*/ 0 h 6857999"/>
              <a:gd name="connsiteX2" fmla="*/ 5788155 w 5913439"/>
              <a:gd name="connsiteY2" fmla="*/ 805 h 6857999"/>
              <a:gd name="connsiteX3" fmla="*/ 5805219 w 5913439"/>
              <a:gd name="connsiteY3" fmla="*/ 8439 h 6857999"/>
              <a:gd name="connsiteX4" fmla="*/ 5822732 w 5913439"/>
              <a:gd name="connsiteY4" fmla="*/ 14726 h 6857999"/>
              <a:gd name="connsiteX5" fmla="*/ 5840245 w 5913439"/>
              <a:gd name="connsiteY5" fmla="*/ 20563 h 6857999"/>
              <a:gd name="connsiteX6" fmla="*/ 5848777 w 5913439"/>
              <a:gd name="connsiteY6" fmla="*/ 23258 h 6857999"/>
              <a:gd name="connsiteX7" fmla="*/ 5858206 w 5913439"/>
              <a:gd name="connsiteY7" fmla="*/ 25503 h 6857999"/>
              <a:gd name="connsiteX8" fmla="*/ 5866738 w 5913439"/>
              <a:gd name="connsiteY8" fmla="*/ 27299 h 6857999"/>
              <a:gd name="connsiteX9" fmla="*/ 5875719 w 5913439"/>
              <a:gd name="connsiteY9" fmla="*/ 28646 h 6857999"/>
              <a:gd name="connsiteX10" fmla="*/ 5885149 w 5913439"/>
              <a:gd name="connsiteY10" fmla="*/ 29993 h 6857999"/>
              <a:gd name="connsiteX11" fmla="*/ 5894130 w 5913439"/>
              <a:gd name="connsiteY11" fmla="*/ 30891 h 6857999"/>
              <a:gd name="connsiteX12" fmla="*/ 5896375 w 5913439"/>
              <a:gd name="connsiteY12" fmla="*/ 30891 h 6857999"/>
              <a:gd name="connsiteX13" fmla="*/ 5898621 w 5913439"/>
              <a:gd name="connsiteY13" fmla="*/ 31790 h 6857999"/>
              <a:gd name="connsiteX14" fmla="*/ 5900417 w 5913439"/>
              <a:gd name="connsiteY14" fmla="*/ 33137 h 6857999"/>
              <a:gd name="connsiteX15" fmla="*/ 5902662 w 5913439"/>
              <a:gd name="connsiteY15" fmla="*/ 34484 h 6857999"/>
              <a:gd name="connsiteX16" fmla="*/ 5906254 w 5913439"/>
              <a:gd name="connsiteY16" fmla="*/ 38076 h 6857999"/>
              <a:gd name="connsiteX17" fmla="*/ 5908949 w 5913439"/>
              <a:gd name="connsiteY17" fmla="*/ 42117 h 6857999"/>
              <a:gd name="connsiteX18" fmla="*/ 5910296 w 5913439"/>
              <a:gd name="connsiteY18" fmla="*/ 45261 h 6857999"/>
              <a:gd name="connsiteX19" fmla="*/ 5911643 w 5913439"/>
              <a:gd name="connsiteY19" fmla="*/ 49751 h 6857999"/>
              <a:gd name="connsiteX20" fmla="*/ 5912541 w 5913439"/>
              <a:gd name="connsiteY20" fmla="*/ 55589 h 6857999"/>
              <a:gd name="connsiteX21" fmla="*/ 5912990 w 5913439"/>
              <a:gd name="connsiteY21" fmla="*/ 61876 h 6857999"/>
              <a:gd name="connsiteX22" fmla="*/ 5913439 w 5913439"/>
              <a:gd name="connsiteY22" fmla="*/ 78490 h 6857999"/>
              <a:gd name="connsiteX23" fmla="*/ 5912990 w 5913439"/>
              <a:gd name="connsiteY23" fmla="*/ 98697 h 6857999"/>
              <a:gd name="connsiteX24" fmla="*/ 5912092 w 5913439"/>
              <a:gd name="connsiteY24" fmla="*/ 121598 h 6857999"/>
              <a:gd name="connsiteX25" fmla="*/ 5910296 w 5913439"/>
              <a:gd name="connsiteY25" fmla="*/ 146296 h 6857999"/>
              <a:gd name="connsiteX26" fmla="*/ 5907601 w 5913439"/>
              <a:gd name="connsiteY26" fmla="*/ 172790 h 6857999"/>
              <a:gd name="connsiteX27" fmla="*/ 5904907 w 5913439"/>
              <a:gd name="connsiteY27" fmla="*/ 199732 h 6857999"/>
              <a:gd name="connsiteX28" fmla="*/ 5901315 w 5913439"/>
              <a:gd name="connsiteY28" fmla="*/ 226226 h 6857999"/>
              <a:gd name="connsiteX29" fmla="*/ 5897273 w 5913439"/>
              <a:gd name="connsiteY29" fmla="*/ 252271 h 6857999"/>
              <a:gd name="connsiteX30" fmla="*/ 5892783 w 5913439"/>
              <a:gd name="connsiteY30" fmla="*/ 277417 h 6857999"/>
              <a:gd name="connsiteX31" fmla="*/ 5888742 w 5913439"/>
              <a:gd name="connsiteY31" fmla="*/ 299420 h 6857999"/>
              <a:gd name="connsiteX32" fmla="*/ 5884251 w 5913439"/>
              <a:gd name="connsiteY32" fmla="*/ 319178 h 6857999"/>
              <a:gd name="connsiteX33" fmla="*/ 5882006 w 5913439"/>
              <a:gd name="connsiteY33" fmla="*/ 327261 h 6857999"/>
              <a:gd name="connsiteX34" fmla="*/ 5879761 w 5913439"/>
              <a:gd name="connsiteY34" fmla="*/ 334895 h 6857999"/>
              <a:gd name="connsiteX35" fmla="*/ 5877515 w 5913439"/>
              <a:gd name="connsiteY35" fmla="*/ 341631 h 6857999"/>
              <a:gd name="connsiteX36" fmla="*/ 5875270 w 5913439"/>
              <a:gd name="connsiteY36" fmla="*/ 346570 h 6857999"/>
              <a:gd name="connsiteX37" fmla="*/ 5873025 w 5913439"/>
              <a:gd name="connsiteY37" fmla="*/ 350611 h 6857999"/>
              <a:gd name="connsiteX38" fmla="*/ 5871229 w 5913439"/>
              <a:gd name="connsiteY38" fmla="*/ 353306 h 6857999"/>
              <a:gd name="connsiteX39" fmla="*/ 5866289 w 5913439"/>
              <a:gd name="connsiteY39" fmla="*/ 356898 h 6857999"/>
              <a:gd name="connsiteX40" fmla="*/ 5861350 w 5913439"/>
              <a:gd name="connsiteY40" fmla="*/ 359592 h 6857999"/>
              <a:gd name="connsiteX41" fmla="*/ 5855512 w 5913439"/>
              <a:gd name="connsiteY41" fmla="*/ 362736 h 6857999"/>
              <a:gd name="connsiteX42" fmla="*/ 5849675 w 5913439"/>
              <a:gd name="connsiteY42" fmla="*/ 364981 h 6857999"/>
              <a:gd name="connsiteX43" fmla="*/ 5838448 w 5913439"/>
              <a:gd name="connsiteY43" fmla="*/ 369471 h 6857999"/>
              <a:gd name="connsiteX44" fmla="*/ 5826773 w 5913439"/>
              <a:gd name="connsiteY44" fmla="*/ 374411 h 6857999"/>
              <a:gd name="connsiteX45" fmla="*/ 5821834 w 5913439"/>
              <a:gd name="connsiteY45" fmla="*/ 378452 h 6857999"/>
              <a:gd name="connsiteX46" fmla="*/ 5816894 w 5913439"/>
              <a:gd name="connsiteY46" fmla="*/ 382045 h 6857999"/>
              <a:gd name="connsiteX47" fmla="*/ 5813751 w 5913439"/>
              <a:gd name="connsiteY47" fmla="*/ 385637 h 6857999"/>
              <a:gd name="connsiteX48" fmla="*/ 5810608 w 5913439"/>
              <a:gd name="connsiteY48" fmla="*/ 388780 h 6857999"/>
              <a:gd name="connsiteX49" fmla="*/ 5808812 w 5913439"/>
              <a:gd name="connsiteY49" fmla="*/ 391924 h 6857999"/>
              <a:gd name="connsiteX50" fmla="*/ 5807015 w 5913439"/>
              <a:gd name="connsiteY50" fmla="*/ 395067 h 6857999"/>
              <a:gd name="connsiteX51" fmla="*/ 5806117 w 5913439"/>
              <a:gd name="connsiteY51" fmla="*/ 397761 h 6857999"/>
              <a:gd name="connsiteX52" fmla="*/ 5805668 w 5913439"/>
              <a:gd name="connsiteY52" fmla="*/ 400905 h 6857999"/>
              <a:gd name="connsiteX53" fmla="*/ 5806117 w 5913439"/>
              <a:gd name="connsiteY53" fmla="*/ 403599 h 6857999"/>
              <a:gd name="connsiteX54" fmla="*/ 5806566 w 5913439"/>
              <a:gd name="connsiteY54" fmla="*/ 405844 h 6857999"/>
              <a:gd name="connsiteX55" fmla="*/ 5807464 w 5913439"/>
              <a:gd name="connsiteY55" fmla="*/ 408538 h 6857999"/>
              <a:gd name="connsiteX56" fmla="*/ 5808812 w 5913439"/>
              <a:gd name="connsiteY56" fmla="*/ 410784 h 6857999"/>
              <a:gd name="connsiteX57" fmla="*/ 5812404 w 5913439"/>
              <a:gd name="connsiteY57" fmla="*/ 416172 h 6857999"/>
              <a:gd name="connsiteX58" fmla="*/ 5816894 w 5913439"/>
              <a:gd name="connsiteY58" fmla="*/ 420662 h 6857999"/>
              <a:gd name="connsiteX59" fmla="*/ 5827671 w 5913439"/>
              <a:gd name="connsiteY59" fmla="*/ 430092 h 6857999"/>
              <a:gd name="connsiteX60" fmla="*/ 5832611 w 5913439"/>
              <a:gd name="connsiteY60" fmla="*/ 435032 h 6857999"/>
              <a:gd name="connsiteX61" fmla="*/ 5837101 w 5913439"/>
              <a:gd name="connsiteY61" fmla="*/ 439971 h 6857999"/>
              <a:gd name="connsiteX62" fmla="*/ 5838898 w 5913439"/>
              <a:gd name="connsiteY62" fmla="*/ 442666 h 6857999"/>
              <a:gd name="connsiteX63" fmla="*/ 5840694 w 5913439"/>
              <a:gd name="connsiteY63" fmla="*/ 445360 h 6857999"/>
              <a:gd name="connsiteX64" fmla="*/ 5842041 w 5913439"/>
              <a:gd name="connsiteY64" fmla="*/ 448054 h 6857999"/>
              <a:gd name="connsiteX65" fmla="*/ 5842939 w 5913439"/>
              <a:gd name="connsiteY65" fmla="*/ 451647 h 6857999"/>
              <a:gd name="connsiteX66" fmla="*/ 5843388 w 5913439"/>
              <a:gd name="connsiteY66" fmla="*/ 454790 h 6857999"/>
              <a:gd name="connsiteX67" fmla="*/ 5843388 w 5913439"/>
              <a:gd name="connsiteY67" fmla="*/ 457933 h 6857999"/>
              <a:gd name="connsiteX68" fmla="*/ 5842939 w 5913439"/>
              <a:gd name="connsiteY68" fmla="*/ 461526 h 6857999"/>
              <a:gd name="connsiteX69" fmla="*/ 5842041 w 5913439"/>
              <a:gd name="connsiteY69" fmla="*/ 465118 h 6857999"/>
              <a:gd name="connsiteX70" fmla="*/ 5834856 w 5913439"/>
              <a:gd name="connsiteY70" fmla="*/ 461526 h 6857999"/>
              <a:gd name="connsiteX71" fmla="*/ 5827671 w 5913439"/>
              <a:gd name="connsiteY71" fmla="*/ 459280 h 6857999"/>
              <a:gd name="connsiteX72" fmla="*/ 5821385 w 5913439"/>
              <a:gd name="connsiteY72" fmla="*/ 457933 h 6857999"/>
              <a:gd name="connsiteX73" fmla="*/ 5815098 w 5913439"/>
              <a:gd name="connsiteY73" fmla="*/ 457484 h 6857999"/>
              <a:gd name="connsiteX74" fmla="*/ 5809710 w 5913439"/>
              <a:gd name="connsiteY74" fmla="*/ 457933 h 6857999"/>
              <a:gd name="connsiteX75" fmla="*/ 5804321 w 5913439"/>
              <a:gd name="connsiteY75" fmla="*/ 459280 h 6857999"/>
              <a:gd name="connsiteX76" fmla="*/ 5799831 w 5913439"/>
              <a:gd name="connsiteY76" fmla="*/ 461076 h 6857999"/>
              <a:gd name="connsiteX77" fmla="*/ 5795340 w 5913439"/>
              <a:gd name="connsiteY77" fmla="*/ 463771 h 6857999"/>
              <a:gd name="connsiteX78" fmla="*/ 5790850 w 5913439"/>
              <a:gd name="connsiteY78" fmla="*/ 466914 h 6857999"/>
              <a:gd name="connsiteX79" fmla="*/ 5786808 w 5913439"/>
              <a:gd name="connsiteY79" fmla="*/ 470506 h 6857999"/>
              <a:gd name="connsiteX80" fmla="*/ 5782767 w 5913439"/>
              <a:gd name="connsiteY80" fmla="*/ 474548 h 6857999"/>
              <a:gd name="connsiteX81" fmla="*/ 5779175 w 5913439"/>
              <a:gd name="connsiteY81" fmla="*/ 479038 h 6857999"/>
              <a:gd name="connsiteX82" fmla="*/ 5772439 w 5913439"/>
              <a:gd name="connsiteY82" fmla="*/ 488917 h 6857999"/>
              <a:gd name="connsiteX83" fmla="*/ 5765703 w 5913439"/>
              <a:gd name="connsiteY83" fmla="*/ 499245 h 6857999"/>
              <a:gd name="connsiteX84" fmla="*/ 5758968 w 5913439"/>
              <a:gd name="connsiteY84" fmla="*/ 510023 h 6857999"/>
              <a:gd name="connsiteX85" fmla="*/ 5752232 w 5913439"/>
              <a:gd name="connsiteY85" fmla="*/ 519902 h 6857999"/>
              <a:gd name="connsiteX86" fmla="*/ 5748639 w 5913439"/>
              <a:gd name="connsiteY86" fmla="*/ 524841 h 6857999"/>
              <a:gd name="connsiteX87" fmla="*/ 5744149 w 5913439"/>
              <a:gd name="connsiteY87" fmla="*/ 529331 h 6857999"/>
              <a:gd name="connsiteX88" fmla="*/ 5740108 w 5913439"/>
              <a:gd name="connsiteY88" fmla="*/ 533373 h 6857999"/>
              <a:gd name="connsiteX89" fmla="*/ 5736066 w 5913439"/>
              <a:gd name="connsiteY89" fmla="*/ 536965 h 6857999"/>
              <a:gd name="connsiteX90" fmla="*/ 5731127 w 5913439"/>
              <a:gd name="connsiteY90" fmla="*/ 539659 h 6857999"/>
              <a:gd name="connsiteX91" fmla="*/ 5726187 w 5913439"/>
              <a:gd name="connsiteY91" fmla="*/ 542354 h 6857999"/>
              <a:gd name="connsiteX92" fmla="*/ 5721248 w 5913439"/>
              <a:gd name="connsiteY92" fmla="*/ 544150 h 6857999"/>
              <a:gd name="connsiteX93" fmla="*/ 5715410 w 5913439"/>
              <a:gd name="connsiteY93" fmla="*/ 545048 h 6857999"/>
              <a:gd name="connsiteX94" fmla="*/ 5709124 w 5913439"/>
              <a:gd name="connsiteY94" fmla="*/ 545497 h 6857999"/>
              <a:gd name="connsiteX95" fmla="*/ 5702388 w 5913439"/>
              <a:gd name="connsiteY95" fmla="*/ 545048 h 6857999"/>
              <a:gd name="connsiteX96" fmla="*/ 5695203 w 5913439"/>
              <a:gd name="connsiteY96" fmla="*/ 543701 h 6857999"/>
              <a:gd name="connsiteX97" fmla="*/ 5688018 w 5913439"/>
              <a:gd name="connsiteY97" fmla="*/ 541007 h 6857999"/>
              <a:gd name="connsiteX98" fmla="*/ 5659729 w 5913439"/>
              <a:gd name="connsiteY98" fmla="*/ 546844 h 6857999"/>
              <a:gd name="connsiteX99" fmla="*/ 5631888 w 5913439"/>
              <a:gd name="connsiteY99" fmla="*/ 551335 h 6857999"/>
              <a:gd name="connsiteX100" fmla="*/ 5604496 w 5913439"/>
              <a:gd name="connsiteY100" fmla="*/ 555825 h 6857999"/>
              <a:gd name="connsiteX101" fmla="*/ 5576206 w 5913439"/>
              <a:gd name="connsiteY101" fmla="*/ 559417 h 6857999"/>
              <a:gd name="connsiteX102" fmla="*/ 5548366 w 5913439"/>
              <a:gd name="connsiteY102" fmla="*/ 562112 h 6857999"/>
              <a:gd name="connsiteX103" fmla="*/ 5534445 w 5913439"/>
              <a:gd name="connsiteY103" fmla="*/ 563010 h 6857999"/>
              <a:gd name="connsiteX104" fmla="*/ 5520076 w 5913439"/>
              <a:gd name="connsiteY104" fmla="*/ 563459 h 6857999"/>
              <a:gd name="connsiteX105" fmla="*/ 5506155 w 5913439"/>
              <a:gd name="connsiteY105" fmla="*/ 563908 h 6857999"/>
              <a:gd name="connsiteX106" fmla="*/ 5491786 w 5913439"/>
              <a:gd name="connsiteY106" fmla="*/ 563908 h 6857999"/>
              <a:gd name="connsiteX107" fmla="*/ 5477417 w 5913439"/>
              <a:gd name="connsiteY107" fmla="*/ 563459 h 6857999"/>
              <a:gd name="connsiteX108" fmla="*/ 5463496 w 5913439"/>
              <a:gd name="connsiteY108" fmla="*/ 563010 h 6857999"/>
              <a:gd name="connsiteX109" fmla="*/ 5434308 w 5913439"/>
              <a:gd name="connsiteY109" fmla="*/ 566602 h 6857999"/>
              <a:gd name="connsiteX110" fmla="*/ 5405120 w 5913439"/>
              <a:gd name="connsiteY110" fmla="*/ 569746 h 6857999"/>
              <a:gd name="connsiteX111" fmla="*/ 5376381 w 5913439"/>
              <a:gd name="connsiteY111" fmla="*/ 572440 h 6857999"/>
              <a:gd name="connsiteX112" fmla="*/ 5347193 w 5913439"/>
              <a:gd name="connsiteY112" fmla="*/ 574236 h 6857999"/>
              <a:gd name="connsiteX113" fmla="*/ 5318006 w 5913439"/>
              <a:gd name="connsiteY113" fmla="*/ 576032 h 6857999"/>
              <a:gd name="connsiteX114" fmla="*/ 5288818 w 5913439"/>
              <a:gd name="connsiteY114" fmla="*/ 577379 h 6857999"/>
              <a:gd name="connsiteX115" fmla="*/ 5259630 w 5913439"/>
              <a:gd name="connsiteY115" fmla="*/ 577828 h 6857999"/>
              <a:gd name="connsiteX116" fmla="*/ 5230891 w 5913439"/>
              <a:gd name="connsiteY116" fmla="*/ 578726 h 6857999"/>
              <a:gd name="connsiteX117" fmla="*/ 5172515 w 5913439"/>
              <a:gd name="connsiteY117" fmla="*/ 579624 h 6857999"/>
              <a:gd name="connsiteX118" fmla="*/ 5113690 w 5913439"/>
              <a:gd name="connsiteY118" fmla="*/ 580074 h 6857999"/>
              <a:gd name="connsiteX119" fmla="*/ 5055763 w 5913439"/>
              <a:gd name="connsiteY119" fmla="*/ 580972 h 6857999"/>
              <a:gd name="connsiteX120" fmla="*/ 5026575 w 5913439"/>
              <a:gd name="connsiteY120" fmla="*/ 581870 h 6857999"/>
              <a:gd name="connsiteX121" fmla="*/ 4996938 w 5913439"/>
              <a:gd name="connsiteY121" fmla="*/ 583217 h 6857999"/>
              <a:gd name="connsiteX122" fmla="*/ 4399709 w 5913439"/>
              <a:gd name="connsiteY122" fmla="*/ 602077 h 6857999"/>
              <a:gd name="connsiteX123" fmla="*/ 4399260 w 5913439"/>
              <a:gd name="connsiteY123" fmla="*/ 622284 h 6857999"/>
              <a:gd name="connsiteX124" fmla="*/ 4438775 w 5913439"/>
              <a:gd name="connsiteY124" fmla="*/ 631265 h 6857999"/>
              <a:gd name="connsiteX125" fmla="*/ 4478740 w 5913439"/>
              <a:gd name="connsiteY125" fmla="*/ 640246 h 6857999"/>
              <a:gd name="connsiteX126" fmla="*/ 4518257 w 5913439"/>
              <a:gd name="connsiteY126" fmla="*/ 648328 h 6857999"/>
              <a:gd name="connsiteX127" fmla="*/ 4558221 w 5913439"/>
              <a:gd name="connsiteY127" fmla="*/ 656411 h 6857999"/>
              <a:gd name="connsiteX128" fmla="*/ 4717632 w 5913439"/>
              <a:gd name="connsiteY128" fmla="*/ 688293 h 6857999"/>
              <a:gd name="connsiteX129" fmla="*/ 4757597 w 5913439"/>
              <a:gd name="connsiteY129" fmla="*/ 696376 h 6857999"/>
              <a:gd name="connsiteX130" fmla="*/ 4797113 w 5913439"/>
              <a:gd name="connsiteY130" fmla="*/ 704459 h 6857999"/>
              <a:gd name="connsiteX131" fmla="*/ 4837078 w 5913439"/>
              <a:gd name="connsiteY131" fmla="*/ 713889 h 6857999"/>
              <a:gd name="connsiteX132" fmla="*/ 4876594 w 5913439"/>
              <a:gd name="connsiteY132" fmla="*/ 722870 h 6857999"/>
              <a:gd name="connsiteX133" fmla="*/ 4915661 w 5913439"/>
              <a:gd name="connsiteY133" fmla="*/ 732300 h 6857999"/>
              <a:gd name="connsiteX134" fmla="*/ 4955177 w 5913439"/>
              <a:gd name="connsiteY134" fmla="*/ 743077 h 6857999"/>
              <a:gd name="connsiteX135" fmla="*/ 4994244 w 5913439"/>
              <a:gd name="connsiteY135" fmla="*/ 754303 h 6857999"/>
              <a:gd name="connsiteX136" fmla="*/ 5033311 w 5913439"/>
              <a:gd name="connsiteY136" fmla="*/ 765978 h 6857999"/>
              <a:gd name="connsiteX137" fmla="*/ 5049926 w 5913439"/>
              <a:gd name="connsiteY137" fmla="*/ 764631 h 6857999"/>
              <a:gd name="connsiteX138" fmla="*/ 5065642 w 5913439"/>
              <a:gd name="connsiteY138" fmla="*/ 764182 h 6857999"/>
              <a:gd name="connsiteX139" fmla="*/ 5082257 w 5913439"/>
              <a:gd name="connsiteY139" fmla="*/ 764631 h 6857999"/>
              <a:gd name="connsiteX140" fmla="*/ 5097973 w 5913439"/>
              <a:gd name="connsiteY140" fmla="*/ 766427 h 6857999"/>
              <a:gd name="connsiteX141" fmla="*/ 5113690 w 5913439"/>
              <a:gd name="connsiteY141" fmla="*/ 768672 h 6857999"/>
              <a:gd name="connsiteX142" fmla="*/ 5129856 w 5913439"/>
              <a:gd name="connsiteY142" fmla="*/ 771816 h 6857999"/>
              <a:gd name="connsiteX143" fmla="*/ 5145572 w 5913439"/>
              <a:gd name="connsiteY143" fmla="*/ 776306 h 6857999"/>
              <a:gd name="connsiteX144" fmla="*/ 5161289 w 5913439"/>
              <a:gd name="connsiteY144" fmla="*/ 782593 h 6857999"/>
              <a:gd name="connsiteX145" fmla="*/ 5167126 w 5913439"/>
              <a:gd name="connsiteY145" fmla="*/ 782144 h 6857999"/>
              <a:gd name="connsiteX146" fmla="*/ 5172964 w 5913439"/>
              <a:gd name="connsiteY146" fmla="*/ 782144 h 6857999"/>
              <a:gd name="connsiteX147" fmla="*/ 5178353 w 5913439"/>
              <a:gd name="connsiteY147" fmla="*/ 782593 h 6857999"/>
              <a:gd name="connsiteX148" fmla="*/ 5184190 w 5913439"/>
              <a:gd name="connsiteY148" fmla="*/ 783042 h 6857999"/>
              <a:gd name="connsiteX149" fmla="*/ 5189579 w 5913439"/>
              <a:gd name="connsiteY149" fmla="*/ 784389 h 6857999"/>
              <a:gd name="connsiteX150" fmla="*/ 5194967 w 5913439"/>
              <a:gd name="connsiteY150" fmla="*/ 785736 h 6857999"/>
              <a:gd name="connsiteX151" fmla="*/ 5200356 w 5913439"/>
              <a:gd name="connsiteY151" fmla="*/ 787532 h 6857999"/>
              <a:gd name="connsiteX152" fmla="*/ 5205295 w 5913439"/>
              <a:gd name="connsiteY152" fmla="*/ 789329 h 6857999"/>
              <a:gd name="connsiteX153" fmla="*/ 5215174 w 5913439"/>
              <a:gd name="connsiteY153" fmla="*/ 793819 h 6857999"/>
              <a:gd name="connsiteX154" fmla="*/ 5224604 w 5913439"/>
              <a:gd name="connsiteY154" fmla="*/ 799207 h 6857999"/>
              <a:gd name="connsiteX155" fmla="*/ 5234483 w 5913439"/>
              <a:gd name="connsiteY155" fmla="*/ 805045 h 6857999"/>
              <a:gd name="connsiteX156" fmla="*/ 5243913 w 5913439"/>
              <a:gd name="connsiteY156" fmla="*/ 810883 h 6857999"/>
              <a:gd name="connsiteX157" fmla="*/ 5253343 w 5913439"/>
              <a:gd name="connsiteY157" fmla="*/ 817618 h 6857999"/>
              <a:gd name="connsiteX158" fmla="*/ 5263222 w 5913439"/>
              <a:gd name="connsiteY158" fmla="*/ 823456 h 6857999"/>
              <a:gd name="connsiteX159" fmla="*/ 5273101 w 5913439"/>
              <a:gd name="connsiteY159" fmla="*/ 828844 h 6857999"/>
              <a:gd name="connsiteX160" fmla="*/ 5283429 w 5913439"/>
              <a:gd name="connsiteY160" fmla="*/ 833784 h 6857999"/>
              <a:gd name="connsiteX161" fmla="*/ 5293757 w 5913439"/>
              <a:gd name="connsiteY161" fmla="*/ 837376 h 6857999"/>
              <a:gd name="connsiteX162" fmla="*/ 5299146 w 5913439"/>
              <a:gd name="connsiteY162" fmla="*/ 839173 h 6857999"/>
              <a:gd name="connsiteX163" fmla="*/ 5304983 w 5913439"/>
              <a:gd name="connsiteY163" fmla="*/ 840520 h 6857999"/>
              <a:gd name="connsiteX164" fmla="*/ 5310821 w 5913439"/>
              <a:gd name="connsiteY164" fmla="*/ 841418 h 6857999"/>
              <a:gd name="connsiteX165" fmla="*/ 5316209 w 5913439"/>
              <a:gd name="connsiteY165" fmla="*/ 842316 h 6857999"/>
              <a:gd name="connsiteX166" fmla="*/ 5322496 w 5913439"/>
              <a:gd name="connsiteY166" fmla="*/ 842316 h 6857999"/>
              <a:gd name="connsiteX167" fmla="*/ 5328334 w 5913439"/>
              <a:gd name="connsiteY167" fmla="*/ 842316 h 6857999"/>
              <a:gd name="connsiteX168" fmla="*/ 5333722 w 5913439"/>
              <a:gd name="connsiteY168" fmla="*/ 842316 h 6857999"/>
              <a:gd name="connsiteX169" fmla="*/ 5338213 w 5913439"/>
              <a:gd name="connsiteY169" fmla="*/ 843214 h 6857999"/>
              <a:gd name="connsiteX170" fmla="*/ 5342254 w 5913439"/>
              <a:gd name="connsiteY170" fmla="*/ 845010 h 6857999"/>
              <a:gd name="connsiteX171" fmla="*/ 5344948 w 5913439"/>
              <a:gd name="connsiteY171" fmla="*/ 847255 h 6857999"/>
              <a:gd name="connsiteX172" fmla="*/ 5347193 w 5913439"/>
              <a:gd name="connsiteY172" fmla="*/ 850399 h 6857999"/>
              <a:gd name="connsiteX173" fmla="*/ 5348092 w 5913439"/>
              <a:gd name="connsiteY173" fmla="*/ 853991 h 6857999"/>
              <a:gd name="connsiteX174" fmla="*/ 5348990 w 5913439"/>
              <a:gd name="connsiteY174" fmla="*/ 857583 h 6857999"/>
              <a:gd name="connsiteX175" fmla="*/ 5349439 w 5913439"/>
              <a:gd name="connsiteY175" fmla="*/ 862074 h 6857999"/>
              <a:gd name="connsiteX176" fmla="*/ 5348990 w 5913439"/>
              <a:gd name="connsiteY176" fmla="*/ 866564 h 6857999"/>
              <a:gd name="connsiteX177" fmla="*/ 5348990 w 5913439"/>
              <a:gd name="connsiteY177" fmla="*/ 871055 h 6857999"/>
              <a:gd name="connsiteX178" fmla="*/ 5347642 w 5913439"/>
              <a:gd name="connsiteY178" fmla="*/ 880485 h 6857999"/>
              <a:gd name="connsiteX179" fmla="*/ 5346295 w 5913439"/>
              <a:gd name="connsiteY179" fmla="*/ 890364 h 6857999"/>
              <a:gd name="connsiteX180" fmla="*/ 5345397 w 5913439"/>
              <a:gd name="connsiteY180" fmla="*/ 898895 h 6857999"/>
              <a:gd name="connsiteX181" fmla="*/ 5344948 w 5913439"/>
              <a:gd name="connsiteY181" fmla="*/ 955924 h 6857999"/>
              <a:gd name="connsiteX182" fmla="*/ 5344499 w 5913439"/>
              <a:gd name="connsiteY182" fmla="*/ 1013402 h 6857999"/>
              <a:gd name="connsiteX183" fmla="*/ 5344050 w 5913439"/>
              <a:gd name="connsiteY183" fmla="*/ 1128358 h 6857999"/>
              <a:gd name="connsiteX184" fmla="*/ 5356623 w 5913439"/>
              <a:gd name="connsiteY184" fmla="*/ 1125663 h 6857999"/>
              <a:gd name="connsiteX185" fmla="*/ 5362012 w 5913439"/>
              <a:gd name="connsiteY185" fmla="*/ 1125214 h 6857999"/>
              <a:gd name="connsiteX186" fmla="*/ 5366951 w 5913439"/>
              <a:gd name="connsiteY186" fmla="*/ 1124765 h 6857999"/>
              <a:gd name="connsiteX187" fmla="*/ 5370993 w 5913439"/>
              <a:gd name="connsiteY187" fmla="*/ 1124765 h 6857999"/>
              <a:gd name="connsiteX188" fmla="*/ 5375034 w 5913439"/>
              <a:gd name="connsiteY188" fmla="*/ 1124765 h 6857999"/>
              <a:gd name="connsiteX189" fmla="*/ 5378627 w 5913439"/>
              <a:gd name="connsiteY189" fmla="*/ 1125663 h 6857999"/>
              <a:gd name="connsiteX190" fmla="*/ 5381770 w 5913439"/>
              <a:gd name="connsiteY190" fmla="*/ 1126561 h 6857999"/>
              <a:gd name="connsiteX191" fmla="*/ 5384015 w 5913439"/>
              <a:gd name="connsiteY191" fmla="*/ 1127459 h 6857999"/>
              <a:gd name="connsiteX192" fmla="*/ 5386260 w 5913439"/>
              <a:gd name="connsiteY192" fmla="*/ 1129256 h 6857999"/>
              <a:gd name="connsiteX193" fmla="*/ 5388057 w 5913439"/>
              <a:gd name="connsiteY193" fmla="*/ 1130603 h 6857999"/>
              <a:gd name="connsiteX194" fmla="*/ 5389404 w 5913439"/>
              <a:gd name="connsiteY194" fmla="*/ 1132399 h 6857999"/>
              <a:gd name="connsiteX195" fmla="*/ 5390302 w 5913439"/>
              <a:gd name="connsiteY195" fmla="*/ 1134644 h 6857999"/>
              <a:gd name="connsiteX196" fmla="*/ 5391200 w 5913439"/>
              <a:gd name="connsiteY196" fmla="*/ 1136889 h 6857999"/>
              <a:gd name="connsiteX197" fmla="*/ 5391649 w 5913439"/>
              <a:gd name="connsiteY197" fmla="*/ 1139135 h 6857999"/>
              <a:gd name="connsiteX198" fmla="*/ 5392098 w 5913439"/>
              <a:gd name="connsiteY198" fmla="*/ 1141829 h 6857999"/>
              <a:gd name="connsiteX199" fmla="*/ 5392098 w 5913439"/>
              <a:gd name="connsiteY199" fmla="*/ 1147666 h 6857999"/>
              <a:gd name="connsiteX200" fmla="*/ 5391200 w 5913439"/>
              <a:gd name="connsiteY200" fmla="*/ 1153953 h 6857999"/>
              <a:gd name="connsiteX201" fmla="*/ 5389853 w 5913439"/>
              <a:gd name="connsiteY201" fmla="*/ 1160240 h 6857999"/>
              <a:gd name="connsiteX202" fmla="*/ 5388506 w 5913439"/>
              <a:gd name="connsiteY202" fmla="*/ 1166526 h 6857999"/>
              <a:gd name="connsiteX203" fmla="*/ 5385811 w 5913439"/>
              <a:gd name="connsiteY203" fmla="*/ 1179549 h 6857999"/>
              <a:gd name="connsiteX204" fmla="*/ 5384913 w 5913439"/>
              <a:gd name="connsiteY204" fmla="*/ 1185835 h 6857999"/>
              <a:gd name="connsiteX205" fmla="*/ 5384464 w 5913439"/>
              <a:gd name="connsiteY205" fmla="*/ 1191673 h 6857999"/>
              <a:gd name="connsiteX206" fmla="*/ 5385362 w 5913439"/>
              <a:gd name="connsiteY206" fmla="*/ 1207390 h 6857999"/>
              <a:gd name="connsiteX207" fmla="*/ 5387158 w 5913439"/>
              <a:gd name="connsiteY207" fmla="*/ 1223555 h 6857999"/>
              <a:gd name="connsiteX208" fmla="*/ 5389853 w 5913439"/>
              <a:gd name="connsiteY208" fmla="*/ 1239721 h 6857999"/>
              <a:gd name="connsiteX209" fmla="*/ 5392996 w 5913439"/>
              <a:gd name="connsiteY209" fmla="*/ 1255437 h 6857999"/>
              <a:gd name="connsiteX210" fmla="*/ 5398834 w 5913439"/>
              <a:gd name="connsiteY210" fmla="*/ 1287768 h 6857999"/>
              <a:gd name="connsiteX211" fmla="*/ 5401079 w 5913439"/>
              <a:gd name="connsiteY211" fmla="*/ 1303934 h 6857999"/>
              <a:gd name="connsiteX212" fmla="*/ 5402875 w 5913439"/>
              <a:gd name="connsiteY212" fmla="*/ 1320100 h 6857999"/>
              <a:gd name="connsiteX213" fmla="*/ 5403324 w 5913439"/>
              <a:gd name="connsiteY213" fmla="*/ 1327733 h 6857999"/>
              <a:gd name="connsiteX214" fmla="*/ 5403773 w 5913439"/>
              <a:gd name="connsiteY214" fmla="*/ 1336265 h 6857999"/>
              <a:gd name="connsiteX215" fmla="*/ 5403773 w 5913439"/>
              <a:gd name="connsiteY215" fmla="*/ 1343899 h 6857999"/>
              <a:gd name="connsiteX216" fmla="*/ 5403324 w 5913439"/>
              <a:gd name="connsiteY216" fmla="*/ 1351533 h 6857999"/>
              <a:gd name="connsiteX217" fmla="*/ 5402426 w 5913439"/>
              <a:gd name="connsiteY217" fmla="*/ 1359616 h 6857999"/>
              <a:gd name="connsiteX218" fmla="*/ 5401528 w 5913439"/>
              <a:gd name="connsiteY218" fmla="*/ 1367699 h 6857999"/>
              <a:gd name="connsiteX219" fmla="*/ 5399732 w 5913439"/>
              <a:gd name="connsiteY219" fmla="*/ 1375332 h 6857999"/>
              <a:gd name="connsiteX220" fmla="*/ 5397936 w 5913439"/>
              <a:gd name="connsiteY220" fmla="*/ 1382966 h 6857999"/>
              <a:gd name="connsiteX221" fmla="*/ 5395241 w 5913439"/>
              <a:gd name="connsiteY221" fmla="*/ 1390600 h 6857999"/>
              <a:gd name="connsiteX222" fmla="*/ 5392547 w 5913439"/>
              <a:gd name="connsiteY222" fmla="*/ 1398234 h 6857999"/>
              <a:gd name="connsiteX223" fmla="*/ 5388955 w 5913439"/>
              <a:gd name="connsiteY223" fmla="*/ 1405867 h 6857999"/>
              <a:gd name="connsiteX224" fmla="*/ 5384913 w 5913439"/>
              <a:gd name="connsiteY224" fmla="*/ 1413501 h 6857999"/>
              <a:gd name="connsiteX225" fmla="*/ 5379974 w 5913439"/>
              <a:gd name="connsiteY225" fmla="*/ 1421135 h 6857999"/>
              <a:gd name="connsiteX226" fmla="*/ 5374136 w 5913439"/>
              <a:gd name="connsiteY226" fmla="*/ 1428320 h 6857999"/>
              <a:gd name="connsiteX227" fmla="*/ 5368299 w 5913439"/>
              <a:gd name="connsiteY227" fmla="*/ 1435504 h 6857999"/>
              <a:gd name="connsiteX228" fmla="*/ 5361563 w 5913439"/>
              <a:gd name="connsiteY228" fmla="*/ 1443138 h 6857999"/>
              <a:gd name="connsiteX229" fmla="*/ 5335518 w 5913439"/>
              <a:gd name="connsiteY229" fmla="*/ 1475469 h 6857999"/>
              <a:gd name="connsiteX230" fmla="*/ 5339560 w 5913439"/>
              <a:gd name="connsiteY230" fmla="*/ 1484450 h 6857999"/>
              <a:gd name="connsiteX231" fmla="*/ 5342703 w 5913439"/>
              <a:gd name="connsiteY231" fmla="*/ 1493431 h 6857999"/>
              <a:gd name="connsiteX232" fmla="*/ 5344948 w 5913439"/>
              <a:gd name="connsiteY232" fmla="*/ 1501514 h 6857999"/>
              <a:gd name="connsiteX233" fmla="*/ 5346744 w 5913439"/>
              <a:gd name="connsiteY233" fmla="*/ 1510046 h 6857999"/>
              <a:gd name="connsiteX234" fmla="*/ 5347642 w 5913439"/>
              <a:gd name="connsiteY234" fmla="*/ 1518578 h 6857999"/>
              <a:gd name="connsiteX235" fmla="*/ 5348541 w 5913439"/>
              <a:gd name="connsiteY235" fmla="*/ 1526211 h 6857999"/>
              <a:gd name="connsiteX236" fmla="*/ 5348541 w 5913439"/>
              <a:gd name="connsiteY236" fmla="*/ 1533845 h 6857999"/>
              <a:gd name="connsiteX237" fmla="*/ 5348092 w 5913439"/>
              <a:gd name="connsiteY237" fmla="*/ 1541479 h 6857999"/>
              <a:gd name="connsiteX238" fmla="*/ 5347193 w 5913439"/>
              <a:gd name="connsiteY238" fmla="*/ 1548664 h 6857999"/>
              <a:gd name="connsiteX239" fmla="*/ 5345846 w 5913439"/>
              <a:gd name="connsiteY239" fmla="*/ 1556298 h 6857999"/>
              <a:gd name="connsiteX240" fmla="*/ 5344050 w 5913439"/>
              <a:gd name="connsiteY240" fmla="*/ 1563033 h 6857999"/>
              <a:gd name="connsiteX241" fmla="*/ 5341356 w 5913439"/>
              <a:gd name="connsiteY241" fmla="*/ 1569769 h 6857999"/>
              <a:gd name="connsiteX242" fmla="*/ 5337763 w 5913439"/>
              <a:gd name="connsiteY242" fmla="*/ 1576055 h 6857999"/>
              <a:gd name="connsiteX243" fmla="*/ 5334171 w 5913439"/>
              <a:gd name="connsiteY243" fmla="*/ 1581893 h 6857999"/>
              <a:gd name="connsiteX244" fmla="*/ 5330579 w 5913439"/>
              <a:gd name="connsiteY244" fmla="*/ 1588180 h 6857999"/>
              <a:gd name="connsiteX245" fmla="*/ 5326088 w 5913439"/>
              <a:gd name="connsiteY245" fmla="*/ 1594017 h 6857999"/>
              <a:gd name="connsiteX246" fmla="*/ 5321149 w 5913439"/>
              <a:gd name="connsiteY246" fmla="*/ 1598957 h 6857999"/>
              <a:gd name="connsiteX247" fmla="*/ 5315760 w 5913439"/>
              <a:gd name="connsiteY247" fmla="*/ 1603896 h 6857999"/>
              <a:gd name="connsiteX248" fmla="*/ 5309923 w 5913439"/>
              <a:gd name="connsiteY248" fmla="*/ 1608836 h 6857999"/>
              <a:gd name="connsiteX249" fmla="*/ 5303187 w 5913439"/>
              <a:gd name="connsiteY249" fmla="*/ 1612877 h 6857999"/>
              <a:gd name="connsiteX250" fmla="*/ 5296002 w 5913439"/>
              <a:gd name="connsiteY250" fmla="*/ 1616919 h 6857999"/>
              <a:gd name="connsiteX251" fmla="*/ 5288818 w 5913439"/>
              <a:gd name="connsiteY251" fmla="*/ 1620960 h 6857999"/>
              <a:gd name="connsiteX252" fmla="*/ 5281184 w 5913439"/>
              <a:gd name="connsiteY252" fmla="*/ 1624552 h 6857999"/>
              <a:gd name="connsiteX253" fmla="*/ 5273101 w 5913439"/>
              <a:gd name="connsiteY253" fmla="*/ 1627696 h 6857999"/>
              <a:gd name="connsiteX254" fmla="*/ 5264120 w 5913439"/>
              <a:gd name="connsiteY254" fmla="*/ 1630390 h 6857999"/>
              <a:gd name="connsiteX255" fmla="*/ 5255139 w 5913439"/>
              <a:gd name="connsiteY255" fmla="*/ 1632635 h 6857999"/>
              <a:gd name="connsiteX256" fmla="*/ 5246158 w 5913439"/>
              <a:gd name="connsiteY256" fmla="*/ 1634880 h 6857999"/>
              <a:gd name="connsiteX257" fmla="*/ 5236279 w 5913439"/>
              <a:gd name="connsiteY257" fmla="*/ 1636676 h 6857999"/>
              <a:gd name="connsiteX258" fmla="*/ 5225951 w 5913439"/>
              <a:gd name="connsiteY258" fmla="*/ 1637575 h 6857999"/>
              <a:gd name="connsiteX259" fmla="*/ 5215174 w 5913439"/>
              <a:gd name="connsiteY259" fmla="*/ 1638473 h 6857999"/>
              <a:gd name="connsiteX260" fmla="*/ 5204397 w 5913439"/>
              <a:gd name="connsiteY260" fmla="*/ 1638922 h 6857999"/>
              <a:gd name="connsiteX261" fmla="*/ 5193171 w 5913439"/>
              <a:gd name="connsiteY261" fmla="*/ 1638922 h 6857999"/>
              <a:gd name="connsiteX262" fmla="*/ 5183292 w 5913439"/>
              <a:gd name="connsiteY262" fmla="*/ 1641616 h 6857999"/>
              <a:gd name="connsiteX263" fmla="*/ 5173862 w 5913439"/>
              <a:gd name="connsiteY263" fmla="*/ 1644310 h 6857999"/>
              <a:gd name="connsiteX264" fmla="*/ 5163983 w 5913439"/>
              <a:gd name="connsiteY264" fmla="*/ 1646106 h 6857999"/>
              <a:gd name="connsiteX265" fmla="*/ 5154553 w 5913439"/>
              <a:gd name="connsiteY265" fmla="*/ 1647454 h 6857999"/>
              <a:gd name="connsiteX266" fmla="*/ 5144225 w 5913439"/>
              <a:gd name="connsiteY266" fmla="*/ 1647903 h 6857999"/>
              <a:gd name="connsiteX267" fmla="*/ 5134795 w 5913439"/>
              <a:gd name="connsiteY267" fmla="*/ 1647454 h 6857999"/>
              <a:gd name="connsiteX268" fmla="*/ 5129856 w 5913439"/>
              <a:gd name="connsiteY268" fmla="*/ 1647005 h 6857999"/>
              <a:gd name="connsiteX269" fmla="*/ 5124916 w 5913439"/>
              <a:gd name="connsiteY269" fmla="*/ 1646106 h 6857999"/>
              <a:gd name="connsiteX270" fmla="*/ 5119977 w 5913439"/>
              <a:gd name="connsiteY270" fmla="*/ 1644759 h 6857999"/>
              <a:gd name="connsiteX271" fmla="*/ 5114588 w 5913439"/>
              <a:gd name="connsiteY271" fmla="*/ 1643412 h 6857999"/>
              <a:gd name="connsiteX272" fmla="*/ 5104709 w 5913439"/>
              <a:gd name="connsiteY272" fmla="*/ 1647005 h 6857999"/>
              <a:gd name="connsiteX273" fmla="*/ 5094830 w 5913439"/>
              <a:gd name="connsiteY273" fmla="*/ 1650148 h 6857999"/>
              <a:gd name="connsiteX274" fmla="*/ 5084502 w 5913439"/>
              <a:gd name="connsiteY274" fmla="*/ 1651944 h 6857999"/>
              <a:gd name="connsiteX275" fmla="*/ 5079563 w 5913439"/>
              <a:gd name="connsiteY275" fmla="*/ 1652842 h 6857999"/>
              <a:gd name="connsiteX276" fmla="*/ 5074174 w 5913439"/>
              <a:gd name="connsiteY276" fmla="*/ 1653291 h 6857999"/>
              <a:gd name="connsiteX277" fmla="*/ 5069235 w 5913439"/>
              <a:gd name="connsiteY277" fmla="*/ 1653740 h 6857999"/>
              <a:gd name="connsiteX278" fmla="*/ 5063846 w 5913439"/>
              <a:gd name="connsiteY278" fmla="*/ 1653291 h 6857999"/>
              <a:gd name="connsiteX279" fmla="*/ 5058907 w 5913439"/>
              <a:gd name="connsiteY279" fmla="*/ 1652842 h 6857999"/>
              <a:gd name="connsiteX280" fmla="*/ 5053967 w 5913439"/>
              <a:gd name="connsiteY280" fmla="*/ 1652393 h 6857999"/>
              <a:gd name="connsiteX281" fmla="*/ 5049028 w 5913439"/>
              <a:gd name="connsiteY281" fmla="*/ 1651046 h 6857999"/>
              <a:gd name="connsiteX282" fmla="*/ 5043639 w 5913439"/>
              <a:gd name="connsiteY282" fmla="*/ 1649250 h 6857999"/>
              <a:gd name="connsiteX283" fmla="*/ 5038250 w 5913439"/>
              <a:gd name="connsiteY283" fmla="*/ 1647005 h 6857999"/>
              <a:gd name="connsiteX284" fmla="*/ 5033311 w 5913439"/>
              <a:gd name="connsiteY284" fmla="*/ 1644310 h 6857999"/>
              <a:gd name="connsiteX285" fmla="*/ 4911171 w 5913439"/>
              <a:gd name="connsiteY285" fmla="*/ 1665416 h 6857999"/>
              <a:gd name="connsiteX286" fmla="*/ 4911171 w 5913439"/>
              <a:gd name="connsiteY286" fmla="*/ 1675294 h 6857999"/>
              <a:gd name="connsiteX287" fmla="*/ 4910273 w 5913439"/>
              <a:gd name="connsiteY287" fmla="*/ 1685623 h 6857999"/>
              <a:gd name="connsiteX288" fmla="*/ 5237626 w 5913439"/>
              <a:gd name="connsiteY288" fmla="*/ 1766900 h 6857999"/>
              <a:gd name="connsiteX289" fmla="*/ 5264120 w 5913439"/>
              <a:gd name="connsiteY289" fmla="*/ 1774533 h 6857999"/>
              <a:gd name="connsiteX290" fmla="*/ 5291512 w 5913439"/>
              <a:gd name="connsiteY290" fmla="*/ 1781269 h 6857999"/>
              <a:gd name="connsiteX291" fmla="*/ 5345846 w 5913439"/>
              <a:gd name="connsiteY291" fmla="*/ 1794291 h 6857999"/>
              <a:gd name="connsiteX292" fmla="*/ 5399732 w 5913439"/>
              <a:gd name="connsiteY292" fmla="*/ 1806865 h 6857999"/>
              <a:gd name="connsiteX293" fmla="*/ 5454066 w 5913439"/>
              <a:gd name="connsiteY293" fmla="*/ 1820785 h 6857999"/>
              <a:gd name="connsiteX294" fmla="*/ 5480560 w 5913439"/>
              <a:gd name="connsiteY294" fmla="*/ 1827521 h 6857999"/>
              <a:gd name="connsiteX295" fmla="*/ 5507503 w 5913439"/>
              <a:gd name="connsiteY295" fmla="*/ 1835155 h 6857999"/>
              <a:gd name="connsiteX296" fmla="*/ 5534445 w 5913439"/>
              <a:gd name="connsiteY296" fmla="*/ 1843237 h 6857999"/>
              <a:gd name="connsiteX297" fmla="*/ 5560490 w 5913439"/>
              <a:gd name="connsiteY297" fmla="*/ 1852218 h 6857999"/>
              <a:gd name="connsiteX298" fmla="*/ 5586983 w 5913439"/>
              <a:gd name="connsiteY298" fmla="*/ 1861199 h 6857999"/>
              <a:gd name="connsiteX299" fmla="*/ 5613028 w 5913439"/>
              <a:gd name="connsiteY299" fmla="*/ 1871527 h 6857999"/>
              <a:gd name="connsiteX300" fmla="*/ 5639072 w 5913439"/>
              <a:gd name="connsiteY300" fmla="*/ 1882753 h 6857999"/>
              <a:gd name="connsiteX301" fmla="*/ 5664219 w 5913439"/>
              <a:gd name="connsiteY301" fmla="*/ 1894429 h 6857999"/>
              <a:gd name="connsiteX302" fmla="*/ 5676792 w 5913439"/>
              <a:gd name="connsiteY302" fmla="*/ 1897123 h 6857999"/>
              <a:gd name="connsiteX303" fmla="*/ 5688467 w 5913439"/>
              <a:gd name="connsiteY303" fmla="*/ 1900266 h 6857999"/>
              <a:gd name="connsiteX304" fmla="*/ 5699245 w 5913439"/>
              <a:gd name="connsiteY304" fmla="*/ 1903858 h 6857999"/>
              <a:gd name="connsiteX305" fmla="*/ 5710022 w 5913439"/>
              <a:gd name="connsiteY305" fmla="*/ 1907900 h 6857999"/>
              <a:gd name="connsiteX306" fmla="*/ 5719002 w 5913439"/>
              <a:gd name="connsiteY306" fmla="*/ 1912390 h 6857999"/>
              <a:gd name="connsiteX307" fmla="*/ 5727534 w 5913439"/>
              <a:gd name="connsiteY307" fmla="*/ 1917330 h 6857999"/>
              <a:gd name="connsiteX308" fmla="*/ 5731127 w 5913439"/>
              <a:gd name="connsiteY308" fmla="*/ 1920922 h 6857999"/>
              <a:gd name="connsiteX309" fmla="*/ 5734719 w 5913439"/>
              <a:gd name="connsiteY309" fmla="*/ 1924066 h 6857999"/>
              <a:gd name="connsiteX310" fmla="*/ 5738311 w 5913439"/>
              <a:gd name="connsiteY310" fmla="*/ 1927209 h 6857999"/>
              <a:gd name="connsiteX311" fmla="*/ 5741455 w 5913439"/>
              <a:gd name="connsiteY311" fmla="*/ 1930352 h 6857999"/>
              <a:gd name="connsiteX312" fmla="*/ 5744149 w 5913439"/>
              <a:gd name="connsiteY312" fmla="*/ 1933944 h 6857999"/>
              <a:gd name="connsiteX313" fmla="*/ 5746843 w 5913439"/>
              <a:gd name="connsiteY313" fmla="*/ 1937986 h 6857999"/>
              <a:gd name="connsiteX314" fmla="*/ 5749089 w 5913439"/>
              <a:gd name="connsiteY314" fmla="*/ 1941578 h 6857999"/>
              <a:gd name="connsiteX315" fmla="*/ 5751334 w 5913439"/>
              <a:gd name="connsiteY315" fmla="*/ 1946069 h 6857999"/>
              <a:gd name="connsiteX316" fmla="*/ 5752681 w 5913439"/>
              <a:gd name="connsiteY316" fmla="*/ 1950559 h 6857999"/>
              <a:gd name="connsiteX317" fmla="*/ 5754028 w 5913439"/>
              <a:gd name="connsiteY317" fmla="*/ 1955498 h 6857999"/>
              <a:gd name="connsiteX318" fmla="*/ 5755375 w 5913439"/>
              <a:gd name="connsiteY318" fmla="*/ 1960438 h 6857999"/>
              <a:gd name="connsiteX319" fmla="*/ 5755824 w 5913439"/>
              <a:gd name="connsiteY319" fmla="*/ 1965377 h 6857999"/>
              <a:gd name="connsiteX320" fmla="*/ 5756273 w 5913439"/>
              <a:gd name="connsiteY320" fmla="*/ 1970766 h 6857999"/>
              <a:gd name="connsiteX321" fmla="*/ 5756273 w 5913439"/>
              <a:gd name="connsiteY321" fmla="*/ 1976604 h 6857999"/>
              <a:gd name="connsiteX322" fmla="*/ 5755824 w 5913439"/>
              <a:gd name="connsiteY322" fmla="*/ 1982441 h 6857999"/>
              <a:gd name="connsiteX323" fmla="*/ 5755375 w 5913439"/>
              <a:gd name="connsiteY323" fmla="*/ 1988728 h 6857999"/>
              <a:gd name="connsiteX324" fmla="*/ 5754028 w 5913439"/>
              <a:gd name="connsiteY324" fmla="*/ 1995463 h 6857999"/>
              <a:gd name="connsiteX325" fmla="*/ 5752681 w 5913439"/>
              <a:gd name="connsiteY325" fmla="*/ 2002199 h 6857999"/>
              <a:gd name="connsiteX326" fmla="*/ 5750885 w 5913439"/>
              <a:gd name="connsiteY326" fmla="*/ 2009384 h 6857999"/>
              <a:gd name="connsiteX327" fmla="*/ 5748639 w 5913439"/>
              <a:gd name="connsiteY327" fmla="*/ 2016569 h 6857999"/>
              <a:gd name="connsiteX328" fmla="*/ 5747292 w 5913439"/>
              <a:gd name="connsiteY328" fmla="*/ 2022406 h 6857999"/>
              <a:gd name="connsiteX329" fmla="*/ 5745496 w 5913439"/>
              <a:gd name="connsiteY329" fmla="*/ 2027795 h 6857999"/>
              <a:gd name="connsiteX330" fmla="*/ 5744598 w 5913439"/>
              <a:gd name="connsiteY330" fmla="*/ 2034081 h 6857999"/>
              <a:gd name="connsiteX331" fmla="*/ 5744149 w 5913439"/>
              <a:gd name="connsiteY331" fmla="*/ 2039919 h 6857999"/>
              <a:gd name="connsiteX332" fmla="*/ 5743700 w 5913439"/>
              <a:gd name="connsiteY332" fmla="*/ 2052043 h 6857999"/>
              <a:gd name="connsiteX333" fmla="*/ 5743700 w 5913439"/>
              <a:gd name="connsiteY333" fmla="*/ 2064168 h 6857999"/>
              <a:gd name="connsiteX334" fmla="*/ 5745496 w 5913439"/>
              <a:gd name="connsiteY334" fmla="*/ 2089314 h 6857999"/>
              <a:gd name="connsiteX335" fmla="*/ 5745945 w 5913439"/>
              <a:gd name="connsiteY335" fmla="*/ 2102336 h 6857999"/>
              <a:gd name="connsiteX336" fmla="*/ 5746843 w 5913439"/>
              <a:gd name="connsiteY336" fmla="*/ 2114012 h 6857999"/>
              <a:gd name="connsiteX337" fmla="*/ 5749538 w 5913439"/>
              <a:gd name="connsiteY337" fmla="*/ 2128830 h 6857999"/>
              <a:gd name="connsiteX338" fmla="*/ 5751334 w 5913439"/>
              <a:gd name="connsiteY338" fmla="*/ 2143649 h 6857999"/>
              <a:gd name="connsiteX339" fmla="*/ 5751783 w 5913439"/>
              <a:gd name="connsiteY339" fmla="*/ 2157569 h 6857999"/>
              <a:gd name="connsiteX340" fmla="*/ 5751334 w 5913439"/>
              <a:gd name="connsiteY340" fmla="*/ 2171040 h 6857999"/>
              <a:gd name="connsiteX341" fmla="*/ 5749987 w 5913439"/>
              <a:gd name="connsiteY341" fmla="*/ 2184961 h 6857999"/>
              <a:gd name="connsiteX342" fmla="*/ 5747741 w 5913439"/>
              <a:gd name="connsiteY342" fmla="*/ 2197534 h 6857999"/>
              <a:gd name="connsiteX343" fmla="*/ 5743700 w 5913439"/>
              <a:gd name="connsiteY343" fmla="*/ 2209658 h 6857999"/>
              <a:gd name="connsiteX344" fmla="*/ 5739210 w 5913439"/>
              <a:gd name="connsiteY344" fmla="*/ 2222231 h 6857999"/>
              <a:gd name="connsiteX345" fmla="*/ 5733821 w 5913439"/>
              <a:gd name="connsiteY345" fmla="*/ 2233458 h 6857999"/>
              <a:gd name="connsiteX346" fmla="*/ 5727534 w 5913439"/>
              <a:gd name="connsiteY346" fmla="*/ 2244683 h 6857999"/>
              <a:gd name="connsiteX347" fmla="*/ 5720350 w 5913439"/>
              <a:gd name="connsiteY347" fmla="*/ 2255461 h 6857999"/>
              <a:gd name="connsiteX348" fmla="*/ 5712267 w 5913439"/>
              <a:gd name="connsiteY348" fmla="*/ 2265789 h 6857999"/>
              <a:gd name="connsiteX349" fmla="*/ 5702388 w 5913439"/>
              <a:gd name="connsiteY349" fmla="*/ 2275668 h 6857999"/>
              <a:gd name="connsiteX350" fmla="*/ 5692509 w 5913439"/>
              <a:gd name="connsiteY350" fmla="*/ 2285098 h 6857999"/>
              <a:gd name="connsiteX351" fmla="*/ 5681283 w 5913439"/>
              <a:gd name="connsiteY351" fmla="*/ 2294977 h 6857999"/>
              <a:gd name="connsiteX352" fmla="*/ 5668709 w 5913439"/>
              <a:gd name="connsiteY352" fmla="*/ 2303509 h 6857999"/>
              <a:gd name="connsiteX353" fmla="*/ 5677690 w 5913439"/>
              <a:gd name="connsiteY353" fmla="*/ 2309795 h 6857999"/>
              <a:gd name="connsiteX354" fmla="*/ 5686671 w 5913439"/>
              <a:gd name="connsiteY354" fmla="*/ 2316980 h 6857999"/>
              <a:gd name="connsiteX355" fmla="*/ 5695203 w 5913439"/>
              <a:gd name="connsiteY355" fmla="*/ 2325063 h 6857999"/>
              <a:gd name="connsiteX356" fmla="*/ 5698795 w 5913439"/>
              <a:gd name="connsiteY356" fmla="*/ 2328655 h 6857999"/>
              <a:gd name="connsiteX357" fmla="*/ 5701939 w 5913439"/>
              <a:gd name="connsiteY357" fmla="*/ 2332696 h 6857999"/>
              <a:gd name="connsiteX358" fmla="*/ 5705082 w 5913439"/>
              <a:gd name="connsiteY358" fmla="*/ 2336738 h 6857999"/>
              <a:gd name="connsiteX359" fmla="*/ 5706878 w 5913439"/>
              <a:gd name="connsiteY359" fmla="*/ 2340779 h 6857999"/>
              <a:gd name="connsiteX360" fmla="*/ 5708225 w 5913439"/>
              <a:gd name="connsiteY360" fmla="*/ 2344821 h 6857999"/>
              <a:gd name="connsiteX361" fmla="*/ 5708225 w 5913439"/>
              <a:gd name="connsiteY361" fmla="*/ 2348862 h 6857999"/>
              <a:gd name="connsiteX362" fmla="*/ 5708225 w 5913439"/>
              <a:gd name="connsiteY362" fmla="*/ 2351107 h 6857999"/>
              <a:gd name="connsiteX363" fmla="*/ 5707776 w 5913439"/>
              <a:gd name="connsiteY363" fmla="*/ 2352903 h 6857999"/>
              <a:gd name="connsiteX364" fmla="*/ 5706878 w 5913439"/>
              <a:gd name="connsiteY364" fmla="*/ 2354700 h 6857999"/>
              <a:gd name="connsiteX365" fmla="*/ 5705531 w 5913439"/>
              <a:gd name="connsiteY365" fmla="*/ 2356945 h 6857999"/>
              <a:gd name="connsiteX366" fmla="*/ 5704184 w 5913439"/>
              <a:gd name="connsiteY366" fmla="*/ 2359190 h 6857999"/>
              <a:gd name="connsiteX367" fmla="*/ 5702388 w 5913439"/>
              <a:gd name="connsiteY367" fmla="*/ 2360986 h 6857999"/>
              <a:gd name="connsiteX368" fmla="*/ 5697897 w 5913439"/>
              <a:gd name="connsiteY368" fmla="*/ 2364579 h 6857999"/>
              <a:gd name="connsiteX369" fmla="*/ 5693407 w 5913439"/>
              <a:gd name="connsiteY369" fmla="*/ 2368171 h 6857999"/>
              <a:gd name="connsiteX370" fmla="*/ 5688467 w 5913439"/>
              <a:gd name="connsiteY370" fmla="*/ 2371763 h 6857999"/>
              <a:gd name="connsiteX371" fmla="*/ 5679487 w 5913439"/>
              <a:gd name="connsiteY371" fmla="*/ 2379846 h 6857999"/>
              <a:gd name="connsiteX372" fmla="*/ 5670506 w 5913439"/>
              <a:gd name="connsiteY372" fmla="*/ 2388827 h 6857999"/>
              <a:gd name="connsiteX373" fmla="*/ 5661974 w 5913439"/>
              <a:gd name="connsiteY373" fmla="*/ 2398706 h 6857999"/>
              <a:gd name="connsiteX374" fmla="*/ 5644461 w 5913439"/>
              <a:gd name="connsiteY374" fmla="*/ 2417566 h 6857999"/>
              <a:gd name="connsiteX375" fmla="*/ 5635031 w 5913439"/>
              <a:gd name="connsiteY375" fmla="*/ 2426996 h 6857999"/>
              <a:gd name="connsiteX376" fmla="*/ 5626050 w 5913439"/>
              <a:gd name="connsiteY376" fmla="*/ 2435528 h 6857999"/>
              <a:gd name="connsiteX377" fmla="*/ 5621111 w 5913439"/>
              <a:gd name="connsiteY377" fmla="*/ 2439569 h 6857999"/>
              <a:gd name="connsiteX378" fmla="*/ 5616171 w 5913439"/>
              <a:gd name="connsiteY378" fmla="*/ 2443161 h 6857999"/>
              <a:gd name="connsiteX379" fmla="*/ 5611232 w 5913439"/>
              <a:gd name="connsiteY379" fmla="*/ 2446305 h 6857999"/>
              <a:gd name="connsiteX380" fmla="*/ 5605843 w 5913439"/>
              <a:gd name="connsiteY380" fmla="*/ 2448999 h 6857999"/>
              <a:gd name="connsiteX381" fmla="*/ 5600455 w 5913439"/>
              <a:gd name="connsiteY381" fmla="*/ 2451693 h 6857999"/>
              <a:gd name="connsiteX382" fmla="*/ 5594617 w 5913439"/>
              <a:gd name="connsiteY382" fmla="*/ 2453489 h 6857999"/>
              <a:gd name="connsiteX383" fmla="*/ 5588779 w 5913439"/>
              <a:gd name="connsiteY383" fmla="*/ 2455286 h 6857999"/>
              <a:gd name="connsiteX384" fmla="*/ 5582942 w 5913439"/>
              <a:gd name="connsiteY384" fmla="*/ 2456633 h 6857999"/>
              <a:gd name="connsiteX385" fmla="*/ 5576655 w 5913439"/>
              <a:gd name="connsiteY385" fmla="*/ 2457082 h 6857999"/>
              <a:gd name="connsiteX386" fmla="*/ 5570369 w 5913439"/>
              <a:gd name="connsiteY386" fmla="*/ 2457082 h 6857999"/>
              <a:gd name="connsiteX387" fmla="*/ 5563633 w 5913439"/>
              <a:gd name="connsiteY387" fmla="*/ 2456633 h 6857999"/>
              <a:gd name="connsiteX388" fmla="*/ 5555999 w 5913439"/>
              <a:gd name="connsiteY388" fmla="*/ 2455286 h 6857999"/>
              <a:gd name="connsiteX389" fmla="*/ 5548815 w 5913439"/>
              <a:gd name="connsiteY389" fmla="*/ 2453489 h 6857999"/>
              <a:gd name="connsiteX390" fmla="*/ 5541181 w 5913439"/>
              <a:gd name="connsiteY390" fmla="*/ 2450795 h 6857999"/>
              <a:gd name="connsiteX391" fmla="*/ 5533547 w 5913439"/>
              <a:gd name="connsiteY391" fmla="*/ 2447652 h 6857999"/>
              <a:gd name="connsiteX392" fmla="*/ 5525464 w 5913439"/>
              <a:gd name="connsiteY392" fmla="*/ 2443611 h 6857999"/>
              <a:gd name="connsiteX393" fmla="*/ 5517382 w 5913439"/>
              <a:gd name="connsiteY393" fmla="*/ 2447203 h 6857999"/>
              <a:gd name="connsiteX394" fmla="*/ 5510197 w 5913439"/>
              <a:gd name="connsiteY394" fmla="*/ 2450346 h 6857999"/>
              <a:gd name="connsiteX395" fmla="*/ 5503012 w 5913439"/>
              <a:gd name="connsiteY395" fmla="*/ 2453489 h 6857999"/>
              <a:gd name="connsiteX396" fmla="*/ 5495827 w 5913439"/>
              <a:gd name="connsiteY396" fmla="*/ 2456184 h 6857999"/>
              <a:gd name="connsiteX397" fmla="*/ 5480111 w 5913439"/>
              <a:gd name="connsiteY397" fmla="*/ 2460674 h 6857999"/>
              <a:gd name="connsiteX398" fmla="*/ 5465292 w 5913439"/>
              <a:gd name="connsiteY398" fmla="*/ 2464716 h 6857999"/>
              <a:gd name="connsiteX399" fmla="*/ 5449576 w 5913439"/>
              <a:gd name="connsiteY399" fmla="*/ 2467410 h 6857999"/>
              <a:gd name="connsiteX400" fmla="*/ 5434308 w 5913439"/>
              <a:gd name="connsiteY400" fmla="*/ 2470553 h 6857999"/>
              <a:gd name="connsiteX401" fmla="*/ 5419041 w 5913439"/>
              <a:gd name="connsiteY401" fmla="*/ 2471901 h 6857999"/>
              <a:gd name="connsiteX402" fmla="*/ 5403324 w 5913439"/>
              <a:gd name="connsiteY402" fmla="*/ 2473248 h 6857999"/>
              <a:gd name="connsiteX403" fmla="*/ 5371891 w 5913439"/>
              <a:gd name="connsiteY403" fmla="*/ 2475044 h 6857999"/>
              <a:gd name="connsiteX404" fmla="*/ 5341356 w 5913439"/>
              <a:gd name="connsiteY404" fmla="*/ 2476840 h 6857999"/>
              <a:gd name="connsiteX405" fmla="*/ 5325190 w 5913439"/>
              <a:gd name="connsiteY405" fmla="*/ 2477738 h 6857999"/>
              <a:gd name="connsiteX406" fmla="*/ 5309923 w 5913439"/>
              <a:gd name="connsiteY406" fmla="*/ 2478636 h 6857999"/>
              <a:gd name="connsiteX407" fmla="*/ 5294206 w 5913439"/>
              <a:gd name="connsiteY407" fmla="*/ 2479983 h 6857999"/>
              <a:gd name="connsiteX408" fmla="*/ 5278939 w 5913439"/>
              <a:gd name="connsiteY408" fmla="*/ 2482228 h 6857999"/>
              <a:gd name="connsiteX409" fmla="*/ 5275346 w 5913439"/>
              <a:gd name="connsiteY409" fmla="*/ 2506477 h 6857999"/>
              <a:gd name="connsiteX410" fmla="*/ 5278939 w 5913439"/>
              <a:gd name="connsiteY410" fmla="*/ 2523540 h 6857999"/>
              <a:gd name="connsiteX411" fmla="*/ 5282531 w 5913439"/>
              <a:gd name="connsiteY411" fmla="*/ 2540604 h 6857999"/>
              <a:gd name="connsiteX412" fmla="*/ 5285225 w 5913439"/>
              <a:gd name="connsiteY412" fmla="*/ 2558117 h 6857999"/>
              <a:gd name="connsiteX413" fmla="*/ 5287021 w 5913439"/>
              <a:gd name="connsiteY413" fmla="*/ 2575181 h 6857999"/>
              <a:gd name="connsiteX414" fmla="*/ 5287919 w 5913439"/>
              <a:gd name="connsiteY414" fmla="*/ 2584162 h 6857999"/>
              <a:gd name="connsiteX415" fmla="*/ 5287919 w 5913439"/>
              <a:gd name="connsiteY415" fmla="*/ 2592693 h 6857999"/>
              <a:gd name="connsiteX416" fmla="*/ 5287919 w 5913439"/>
              <a:gd name="connsiteY416" fmla="*/ 2601225 h 6857999"/>
              <a:gd name="connsiteX417" fmla="*/ 5287021 w 5913439"/>
              <a:gd name="connsiteY417" fmla="*/ 2609757 h 6857999"/>
              <a:gd name="connsiteX418" fmla="*/ 5286123 w 5913439"/>
              <a:gd name="connsiteY418" fmla="*/ 2618738 h 6857999"/>
              <a:gd name="connsiteX419" fmla="*/ 5284776 w 5913439"/>
              <a:gd name="connsiteY419" fmla="*/ 2627270 h 6857999"/>
              <a:gd name="connsiteX420" fmla="*/ 5282531 w 5913439"/>
              <a:gd name="connsiteY420" fmla="*/ 2635802 h 6857999"/>
              <a:gd name="connsiteX421" fmla="*/ 5279837 w 5913439"/>
              <a:gd name="connsiteY421" fmla="*/ 2644783 h 6857999"/>
              <a:gd name="connsiteX422" fmla="*/ 5282531 w 5913439"/>
              <a:gd name="connsiteY422" fmla="*/ 2649722 h 6857999"/>
              <a:gd name="connsiteX423" fmla="*/ 5284776 w 5913439"/>
              <a:gd name="connsiteY423" fmla="*/ 2655560 h 6857999"/>
              <a:gd name="connsiteX424" fmla="*/ 5286123 w 5913439"/>
              <a:gd name="connsiteY424" fmla="*/ 2660499 h 6857999"/>
              <a:gd name="connsiteX425" fmla="*/ 5287470 w 5913439"/>
              <a:gd name="connsiteY425" fmla="*/ 2665439 h 6857999"/>
              <a:gd name="connsiteX426" fmla="*/ 5287919 w 5913439"/>
              <a:gd name="connsiteY426" fmla="*/ 2670827 h 6857999"/>
              <a:gd name="connsiteX427" fmla="*/ 5288369 w 5913439"/>
              <a:gd name="connsiteY427" fmla="*/ 2675767 h 6857999"/>
              <a:gd name="connsiteX428" fmla="*/ 5288369 w 5913439"/>
              <a:gd name="connsiteY428" fmla="*/ 2680706 h 6857999"/>
              <a:gd name="connsiteX429" fmla="*/ 5287919 w 5913439"/>
              <a:gd name="connsiteY429" fmla="*/ 2686095 h 6857999"/>
              <a:gd name="connsiteX430" fmla="*/ 5286123 w 5913439"/>
              <a:gd name="connsiteY430" fmla="*/ 2696423 h 6857999"/>
              <a:gd name="connsiteX431" fmla="*/ 5283878 w 5913439"/>
              <a:gd name="connsiteY431" fmla="*/ 2706751 h 6857999"/>
              <a:gd name="connsiteX432" fmla="*/ 5278490 w 5913439"/>
              <a:gd name="connsiteY432" fmla="*/ 2727407 h 6857999"/>
              <a:gd name="connsiteX433" fmla="*/ 5276244 w 5913439"/>
              <a:gd name="connsiteY433" fmla="*/ 2747165 h 6857999"/>
              <a:gd name="connsiteX434" fmla="*/ 5273101 w 5913439"/>
              <a:gd name="connsiteY434" fmla="*/ 2766923 h 6857999"/>
              <a:gd name="connsiteX435" fmla="*/ 5270856 w 5913439"/>
              <a:gd name="connsiteY435" fmla="*/ 2776802 h 6857999"/>
              <a:gd name="connsiteX436" fmla="*/ 5268611 w 5913439"/>
              <a:gd name="connsiteY436" fmla="*/ 2786232 h 6857999"/>
              <a:gd name="connsiteX437" fmla="*/ 5265916 w 5913439"/>
              <a:gd name="connsiteY437" fmla="*/ 2795213 h 6857999"/>
              <a:gd name="connsiteX438" fmla="*/ 5262324 w 5913439"/>
              <a:gd name="connsiteY438" fmla="*/ 2805092 h 6857999"/>
              <a:gd name="connsiteX439" fmla="*/ 5259181 w 5913439"/>
              <a:gd name="connsiteY439" fmla="*/ 2813624 h 6857999"/>
              <a:gd name="connsiteX440" fmla="*/ 5255139 w 5913439"/>
              <a:gd name="connsiteY440" fmla="*/ 2822604 h 6857999"/>
              <a:gd name="connsiteX441" fmla="*/ 5250200 w 5913439"/>
              <a:gd name="connsiteY441" fmla="*/ 2830688 h 6857999"/>
              <a:gd name="connsiteX442" fmla="*/ 5244811 w 5913439"/>
              <a:gd name="connsiteY442" fmla="*/ 2839668 h 6857999"/>
              <a:gd name="connsiteX443" fmla="*/ 5238974 w 5913439"/>
              <a:gd name="connsiteY443" fmla="*/ 2847302 h 6857999"/>
              <a:gd name="connsiteX444" fmla="*/ 5232238 w 5913439"/>
              <a:gd name="connsiteY444" fmla="*/ 2854936 h 6857999"/>
              <a:gd name="connsiteX445" fmla="*/ 5224155 w 5913439"/>
              <a:gd name="connsiteY445" fmla="*/ 2861671 h 6857999"/>
              <a:gd name="connsiteX446" fmla="*/ 5216072 w 5913439"/>
              <a:gd name="connsiteY446" fmla="*/ 2868407 h 6857999"/>
              <a:gd name="connsiteX447" fmla="*/ 5216521 w 5913439"/>
              <a:gd name="connsiteY447" fmla="*/ 2869754 h 6857999"/>
              <a:gd name="connsiteX448" fmla="*/ 5216970 w 5913439"/>
              <a:gd name="connsiteY448" fmla="*/ 2871102 h 6857999"/>
              <a:gd name="connsiteX449" fmla="*/ 5216970 w 5913439"/>
              <a:gd name="connsiteY449" fmla="*/ 2872448 h 6857999"/>
              <a:gd name="connsiteX450" fmla="*/ 5216970 w 5913439"/>
              <a:gd name="connsiteY450" fmla="*/ 2874245 h 6857999"/>
              <a:gd name="connsiteX451" fmla="*/ 5215623 w 5913439"/>
              <a:gd name="connsiteY451" fmla="*/ 2876490 h 6857999"/>
              <a:gd name="connsiteX452" fmla="*/ 5213827 w 5913439"/>
              <a:gd name="connsiteY452" fmla="*/ 2879184 h 6857999"/>
              <a:gd name="connsiteX453" fmla="*/ 5211582 w 5913439"/>
              <a:gd name="connsiteY453" fmla="*/ 2881430 h 6857999"/>
              <a:gd name="connsiteX454" fmla="*/ 5208888 w 5913439"/>
              <a:gd name="connsiteY454" fmla="*/ 2883675 h 6857999"/>
              <a:gd name="connsiteX455" fmla="*/ 5203499 w 5913439"/>
              <a:gd name="connsiteY455" fmla="*/ 2888165 h 6857999"/>
              <a:gd name="connsiteX456" fmla="*/ 5200805 w 5913439"/>
              <a:gd name="connsiteY456" fmla="*/ 2890410 h 6857999"/>
              <a:gd name="connsiteX457" fmla="*/ 5199009 w 5913439"/>
              <a:gd name="connsiteY457" fmla="*/ 2893105 h 6857999"/>
              <a:gd name="connsiteX458" fmla="*/ 5198110 w 5913439"/>
              <a:gd name="connsiteY458" fmla="*/ 2895350 h 6857999"/>
              <a:gd name="connsiteX459" fmla="*/ 5198110 w 5913439"/>
              <a:gd name="connsiteY459" fmla="*/ 2896697 h 6857999"/>
              <a:gd name="connsiteX460" fmla="*/ 5198110 w 5913439"/>
              <a:gd name="connsiteY460" fmla="*/ 2897595 h 6857999"/>
              <a:gd name="connsiteX461" fmla="*/ 5198560 w 5913439"/>
              <a:gd name="connsiteY461" fmla="*/ 2898942 h 6857999"/>
              <a:gd name="connsiteX462" fmla="*/ 5199009 w 5913439"/>
              <a:gd name="connsiteY462" fmla="*/ 2900289 h 6857999"/>
              <a:gd name="connsiteX463" fmla="*/ 5201703 w 5913439"/>
              <a:gd name="connsiteY463" fmla="*/ 2902984 h 6857999"/>
              <a:gd name="connsiteX464" fmla="*/ 5205744 w 5913439"/>
              <a:gd name="connsiteY464" fmla="*/ 2905678 h 6857999"/>
              <a:gd name="connsiteX465" fmla="*/ 5212031 w 5913439"/>
              <a:gd name="connsiteY465" fmla="*/ 2908372 h 6857999"/>
              <a:gd name="connsiteX466" fmla="*/ 5216970 w 5913439"/>
              <a:gd name="connsiteY466" fmla="*/ 2911515 h 6857999"/>
              <a:gd name="connsiteX467" fmla="*/ 5221461 w 5913439"/>
              <a:gd name="connsiteY467" fmla="*/ 2914210 h 6857999"/>
              <a:gd name="connsiteX468" fmla="*/ 5225502 w 5913439"/>
              <a:gd name="connsiteY468" fmla="*/ 2917802 h 6857999"/>
              <a:gd name="connsiteX469" fmla="*/ 5229544 w 5913439"/>
              <a:gd name="connsiteY469" fmla="*/ 2921394 h 6857999"/>
              <a:gd name="connsiteX470" fmla="*/ 5232687 w 5913439"/>
              <a:gd name="connsiteY470" fmla="*/ 2924987 h 6857999"/>
              <a:gd name="connsiteX471" fmla="*/ 5235381 w 5913439"/>
              <a:gd name="connsiteY471" fmla="*/ 2929028 h 6857999"/>
              <a:gd name="connsiteX472" fmla="*/ 5237177 w 5913439"/>
              <a:gd name="connsiteY472" fmla="*/ 2933070 h 6857999"/>
              <a:gd name="connsiteX473" fmla="*/ 5238525 w 5913439"/>
              <a:gd name="connsiteY473" fmla="*/ 2937111 h 6857999"/>
              <a:gd name="connsiteX474" fmla="*/ 5239423 w 5913439"/>
              <a:gd name="connsiteY474" fmla="*/ 2940704 h 6857999"/>
              <a:gd name="connsiteX475" fmla="*/ 5239423 w 5913439"/>
              <a:gd name="connsiteY475" fmla="*/ 2944745 h 6857999"/>
              <a:gd name="connsiteX476" fmla="*/ 5238974 w 5913439"/>
              <a:gd name="connsiteY476" fmla="*/ 2948337 h 6857999"/>
              <a:gd name="connsiteX477" fmla="*/ 5238075 w 5913439"/>
              <a:gd name="connsiteY477" fmla="*/ 2951481 h 6857999"/>
              <a:gd name="connsiteX478" fmla="*/ 5236728 w 5913439"/>
              <a:gd name="connsiteY478" fmla="*/ 2954175 h 6857999"/>
              <a:gd name="connsiteX479" fmla="*/ 5234483 w 5913439"/>
              <a:gd name="connsiteY479" fmla="*/ 2956420 h 6857999"/>
              <a:gd name="connsiteX480" fmla="*/ 5231340 w 5913439"/>
              <a:gd name="connsiteY480" fmla="*/ 2957767 h 6857999"/>
              <a:gd name="connsiteX481" fmla="*/ 5227747 w 5913439"/>
              <a:gd name="connsiteY481" fmla="*/ 2958665 h 6857999"/>
              <a:gd name="connsiteX482" fmla="*/ 5222359 w 5913439"/>
              <a:gd name="connsiteY482" fmla="*/ 2959563 h 6857999"/>
              <a:gd name="connsiteX483" fmla="*/ 5217419 w 5913439"/>
              <a:gd name="connsiteY483" fmla="*/ 2960461 h 6857999"/>
              <a:gd name="connsiteX484" fmla="*/ 5212480 w 5913439"/>
              <a:gd name="connsiteY484" fmla="*/ 2962258 h 6857999"/>
              <a:gd name="connsiteX485" fmla="*/ 5207540 w 5913439"/>
              <a:gd name="connsiteY485" fmla="*/ 2963605 h 6857999"/>
              <a:gd name="connsiteX486" fmla="*/ 5199009 w 5913439"/>
              <a:gd name="connsiteY486" fmla="*/ 2967646 h 6857999"/>
              <a:gd name="connsiteX487" fmla="*/ 5190028 w 5913439"/>
              <a:gd name="connsiteY487" fmla="*/ 2972586 h 6857999"/>
              <a:gd name="connsiteX488" fmla="*/ 5181945 w 5913439"/>
              <a:gd name="connsiteY488" fmla="*/ 2977974 h 6857999"/>
              <a:gd name="connsiteX489" fmla="*/ 5174311 w 5913439"/>
              <a:gd name="connsiteY489" fmla="*/ 2984710 h 6857999"/>
              <a:gd name="connsiteX490" fmla="*/ 5159493 w 5913439"/>
              <a:gd name="connsiteY490" fmla="*/ 2997283 h 6857999"/>
              <a:gd name="connsiteX491" fmla="*/ 5151859 w 5913439"/>
              <a:gd name="connsiteY491" fmla="*/ 3003121 h 6857999"/>
              <a:gd name="connsiteX492" fmla="*/ 5144225 w 5913439"/>
              <a:gd name="connsiteY492" fmla="*/ 3009407 h 6857999"/>
              <a:gd name="connsiteX493" fmla="*/ 5136591 w 5913439"/>
              <a:gd name="connsiteY493" fmla="*/ 3014796 h 6857999"/>
              <a:gd name="connsiteX494" fmla="*/ 5128509 w 5913439"/>
              <a:gd name="connsiteY494" fmla="*/ 3019735 h 6857999"/>
              <a:gd name="connsiteX495" fmla="*/ 5119977 w 5913439"/>
              <a:gd name="connsiteY495" fmla="*/ 3024226 h 6857999"/>
              <a:gd name="connsiteX496" fmla="*/ 5115486 w 5913439"/>
              <a:gd name="connsiteY496" fmla="*/ 3026022 h 6857999"/>
              <a:gd name="connsiteX497" fmla="*/ 5110996 w 5913439"/>
              <a:gd name="connsiteY497" fmla="*/ 3027369 h 6857999"/>
              <a:gd name="connsiteX498" fmla="*/ 5106056 w 5913439"/>
              <a:gd name="connsiteY498" fmla="*/ 3028267 h 6857999"/>
              <a:gd name="connsiteX499" fmla="*/ 5101566 w 5913439"/>
              <a:gd name="connsiteY499" fmla="*/ 3029165 h 6857999"/>
              <a:gd name="connsiteX500" fmla="*/ 5096177 w 5913439"/>
              <a:gd name="connsiteY500" fmla="*/ 3029614 h 6857999"/>
              <a:gd name="connsiteX501" fmla="*/ 5091238 w 5913439"/>
              <a:gd name="connsiteY501" fmla="*/ 3030064 h 6857999"/>
              <a:gd name="connsiteX502" fmla="*/ 5053967 w 5913439"/>
              <a:gd name="connsiteY502" fmla="*/ 3033656 h 6857999"/>
              <a:gd name="connsiteX503" fmla="*/ 4972690 w 5913439"/>
              <a:gd name="connsiteY503" fmla="*/ 3035901 h 6857999"/>
              <a:gd name="connsiteX504" fmla="*/ 4869859 w 5913439"/>
              <a:gd name="connsiteY504" fmla="*/ 3054312 h 6857999"/>
              <a:gd name="connsiteX505" fmla="*/ 4868511 w 5913439"/>
              <a:gd name="connsiteY505" fmla="*/ 3071376 h 6857999"/>
              <a:gd name="connsiteX506" fmla="*/ 4867613 w 5913439"/>
              <a:gd name="connsiteY506" fmla="*/ 3088439 h 6857999"/>
              <a:gd name="connsiteX507" fmla="*/ 4867164 w 5913439"/>
              <a:gd name="connsiteY507" fmla="*/ 3106401 h 6857999"/>
              <a:gd name="connsiteX508" fmla="*/ 4867613 w 5913439"/>
              <a:gd name="connsiteY508" fmla="*/ 3123465 h 6857999"/>
              <a:gd name="connsiteX509" fmla="*/ 4868062 w 5913439"/>
              <a:gd name="connsiteY509" fmla="*/ 3158490 h 6857999"/>
              <a:gd name="connsiteX510" fmla="*/ 4867613 w 5913439"/>
              <a:gd name="connsiteY510" fmla="*/ 3176452 h 6857999"/>
              <a:gd name="connsiteX511" fmla="*/ 4867164 w 5913439"/>
              <a:gd name="connsiteY511" fmla="*/ 3193516 h 6857999"/>
              <a:gd name="connsiteX512" fmla="*/ 4865368 w 5913439"/>
              <a:gd name="connsiteY512" fmla="*/ 3210579 h 6857999"/>
              <a:gd name="connsiteX513" fmla="*/ 4864021 w 5913439"/>
              <a:gd name="connsiteY513" fmla="*/ 3219111 h 6857999"/>
              <a:gd name="connsiteX514" fmla="*/ 4862225 w 5913439"/>
              <a:gd name="connsiteY514" fmla="*/ 3227194 h 6857999"/>
              <a:gd name="connsiteX515" fmla="*/ 4860429 w 5913439"/>
              <a:gd name="connsiteY515" fmla="*/ 3235277 h 6857999"/>
              <a:gd name="connsiteX516" fmla="*/ 4858183 w 5913439"/>
              <a:gd name="connsiteY516" fmla="*/ 3243809 h 6857999"/>
              <a:gd name="connsiteX517" fmla="*/ 4855040 w 5913439"/>
              <a:gd name="connsiteY517" fmla="*/ 3251892 h 6857999"/>
              <a:gd name="connsiteX518" fmla="*/ 4851897 w 5913439"/>
              <a:gd name="connsiteY518" fmla="*/ 3259975 h 6857999"/>
              <a:gd name="connsiteX519" fmla="*/ 4848304 w 5913439"/>
              <a:gd name="connsiteY519" fmla="*/ 3267608 h 6857999"/>
              <a:gd name="connsiteX520" fmla="*/ 4844263 w 5913439"/>
              <a:gd name="connsiteY520" fmla="*/ 3275242 h 6857999"/>
              <a:gd name="connsiteX521" fmla="*/ 4839773 w 5913439"/>
              <a:gd name="connsiteY521" fmla="*/ 3283325 h 6857999"/>
              <a:gd name="connsiteX522" fmla="*/ 4834384 w 5913439"/>
              <a:gd name="connsiteY522" fmla="*/ 3290510 h 6857999"/>
              <a:gd name="connsiteX523" fmla="*/ 4828546 w 5913439"/>
              <a:gd name="connsiteY523" fmla="*/ 3297694 h 6857999"/>
              <a:gd name="connsiteX524" fmla="*/ 4822260 w 5913439"/>
              <a:gd name="connsiteY524" fmla="*/ 3304879 h 6857999"/>
              <a:gd name="connsiteX525" fmla="*/ 4814626 w 5913439"/>
              <a:gd name="connsiteY525" fmla="*/ 3312064 h 6857999"/>
              <a:gd name="connsiteX526" fmla="*/ 4806992 w 5913439"/>
              <a:gd name="connsiteY526" fmla="*/ 3319249 h 6857999"/>
              <a:gd name="connsiteX527" fmla="*/ 4809237 w 5913439"/>
              <a:gd name="connsiteY527" fmla="*/ 3329128 h 6857999"/>
              <a:gd name="connsiteX528" fmla="*/ 4811034 w 5913439"/>
              <a:gd name="connsiteY528" fmla="*/ 3338108 h 6857999"/>
              <a:gd name="connsiteX529" fmla="*/ 4812381 w 5913439"/>
              <a:gd name="connsiteY529" fmla="*/ 3347089 h 6857999"/>
              <a:gd name="connsiteX530" fmla="*/ 4812830 w 5913439"/>
              <a:gd name="connsiteY530" fmla="*/ 3355621 h 6857999"/>
              <a:gd name="connsiteX531" fmla="*/ 4812830 w 5913439"/>
              <a:gd name="connsiteY531" fmla="*/ 3363704 h 6857999"/>
              <a:gd name="connsiteX532" fmla="*/ 4811932 w 5913439"/>
              <a:gd name="connsiteY532" fmla="*/ 3371338 h 6857999"/>
              <a:gd name="connsiteX533" fmla="*/ 4811034 w 5913439"/>
              <a:gd name="connsiteY533" fmla="*/ 3378073 h 6857999"/>
              <a:gd name="connsiteX534" fmla="*/ 4809237 w 5913439"/>
              <a:gd name="connsiteY534" fmla="*/ 3384809 h 6857999"/>
              <a:gd name="connsiteX535" fmla="*/ 4806992 w 5913439"/>
              <a:gd name="connsiteY535" fmla="*/ 3391545 h 6857999"/>
              <a:gd name="connsiteX536" fmla="*/ 4804298 w 5913439"/>
              <a:gd name="connsiteY536" fmla="*/ 3397382 h 6857999"/>
              <a:gd name="connsiteX537" fmla="*/ 4801155 w 5913439"/>
              <a:gd name="connsiteY537" fmla="*/ 3403220 h 6857999"/>
              <a:gd name="connsiteX538" fmla="*/ 4798011 w 5913439"/>
              <a:gd name="connsiteY538" fmla="*/ 3408159 h 6857999"/>
              <a:gd name="connsiteX539" fmla="*/ 4793970 w 5913439"/>
              <a:gd name="connsiteY539" fmla="*/ 3413099 h 6857999"/>
              <a:gd name="connsiteX540" fmla="*/ 4789929 w 5913439"/>
              <a:gd name="connsiteY540" fmla="*/ 3418038 h 6857999"/>
              <a:gd name="connsiteX541" fmla="*/ 4785438 w 5913439"/>
              <a:gd name="connsiteY541" fmla="*/ 3422529 h 6857999"/>
              <a:gd name="connsiteX542" fmla="*/ 4780050 w 5913439"/>
              <a:gd name="connsiteY542" fmla="*/ 3427019 h 6857999"/>
              <a:gd name="connsiteX543" fmla="*/ 4775110 w 5913439"/>
              <a:gd name="connsiteY543" fmla="*/ 3431061 h 6857999"/>
              <a:gd name="connsiteX544" fmla="*/ 4769722 w 5913439"/>
              <a:gd name="connsiteY544" fmla="*/ 3435102 h 6857999"/>
              <a:gd name="connsiteX545" fmla="*/ 4758495 w 5913439"/>
              <a:gd name="connsiteY545" fmla="*/ 3441838 h 6857999"/>
              <a:gd name="connsiteX546" fmla="*/ 4746371 w 5913439"/>
              <a:gd name="connsiteY546" fmla="*/ 3448573 h 6857999"/>
              <a:gd name="connsiteX547" fmla="*/ 4733349 w 5913439"/>
              <a:gd name="connsiteY547" fmla="*/ 3454860 h 6857999"/>
              <a:gd name="connsiteX548" fmla="*/ 4707304 w 5913439"/>
              <a:gd name="connsiteY548" fmla="*/ 3466984 h 6857999"/>
              <a:gd name="connsiteX549" fmla="*/ 4694282 w 5913439"/>
              <a:gd name="connsiteY549" fmla="*/ 3472822 h 6857999"/>
              <a:gd name="connsiteX550" fmla="*/ 4682158 w 5913439"/>
              <a:gd name="connsiteY550" fmla="*/ 3479108 h 6857999"/>
              <a:gd name="connsiteX551" fmla="*/ 4547444 w 5913439"/>
              <a:gd name="connsiteY551" fmla="*/ 3506500 h 6857999"/>
              <a:gd name="connsiteX552" fmla="*/ 4563610 w 5913439"/>
              <a:gd name="connsiteY552" fmla="*/ 3544669 h 6857999"/>
              <a:gd name="connsiteX553" fmla="*/ 4572591 w 5913439"/>
              <a:gd name="connsiteY553" fmla="*/ 3546914 h 6857999"/>
              <a:gd name="connsiteX554" fmla="*/ 4582021 w 5913439"/>
              <a:gd name="connsiteY554" fmla="*/ 3548261 h 6857999"/>
              <a:gd name="connsiteX555" fmla="*/ 4601779 w 5913439"/>
              <a:gd name="connsiteY555" fmla="*/ 3547812 h 6857999"/>
              <a:gd name="connsiteX556" fmla="*/ 4620639 w 5913439"/>
              <a:gd name="connsiteY556" fmla="*/ 3548710 h 6857999"/>
              <a:gd name="connsiteX557" fmla="*/ 4639947 w 5913439"/>
              <a:gd name="connsiteY557" fmla="*/ 3550058 h 6857999"/>
              <a:gd name="connsiteX558" fmla="*/ 4658359 w 5913439"/>
              <a:gd name="connsiteY558" fmla="*/ 3552303 h 6857999"/>
              <a:gd name="connsiteX559" fmla="*/ 4677218 w 5913439"/>
              <a:gd name="connsiteY559" fmla="*/ 3554997 h 6857999"/>
              <a:gd name="connsiteX560" fmla="*/ 4695180 w 5913439"/>
              <a:gd name="connsiteY560" fmla="*/ 3558589 h 6857999"/>
              <a:gd name="connsiteX561" fmla="*/ 4713591 w 5913439"/>
              <a:gd name="connsiteY561" fmla="*/ 3563080 h 6857999"/>
              <a:gd name="connsiteX562" fmla="*/ 4731553 w 5913439"/>
              <a:gd name="connsiteY562" fmla="*/ 3568019 h 6857999"/>
              <a:gd name="connsiteX563" fmla="*/ 4749514 w 5913439"/>
              <a:gd name="connsiteY563" fmla="*/ 3573857 h 6857999"/>
              <a:gd name="connsiteX564" fmla="*/ 4767027 w 5913439"/>
              <a:gd name="connsiteY564" fmla="*/ 3579695 h 6857999"/>
              <a:gd name="connsiteX565" fmla="*/ 4784540 w 5913439"/>
              <a:gd name="connsiteY565" fmla="*/ 3586430 h 6857999"/>
              <a:gd name="connsiteX566" fmla="*/ 4802053 w 5913439"/>
              <a:gd name="connsiteY566" fmla="*/ 3593166 h 6857999"/>
              <a:gd name="connsiteX567" fmla="*/ 4819116 w 5913439"/>
              <a:gd name="connsiteY567" fmla="*/ 3600800 h 6857999"/>
              <a:gd name="connsiteX568" fmla="*/ 4836629 w 5913439"/>
              <a:gd name="connsiteY568" fmla="*/ 3608882 h 6857999"/>
              <a:gd name="connsiteX569" fmla="*/ 4853244 w 5913439"/>
              <a:gd name="connsiteY569" fmla="*/ 3616965 h 6857999"/>
              <a:gd name="connsiteX570" fmla="*/ 4870757 w 5913439"/>
              <a:gd name="connsiteY570" fmla="*/ 3625497 h 6857999"/>
              <a:gd name="connsiteX571" fmla="*/ 4871206 w 5913439"/>
              <a:gd name="connsiteY571" fmla="*/ 3625497 h 6857999"/>
              <a:gd name="connsiteX572" fmla="*/ 4885575 w 5913439"/>
              <a:gd name="connsiteY572" fmla="*/ 3629089 h 6857999"/>
              <a:gd name="connsiteX573" fmla="*/ 4899046 w 5913439"/>
              <a:gd name="connsiteY573" fmla="*/ 3633131 h 6857999"/>
              <a:gd name="connsiteX574" fmla="*/ 4911171 w 5913439"/>
              <a:gd name="connsiteY574" fmla="*/ 3638070 h 6857999"/>
              <a:gd name="connsiteX575" fmla="*/ 4917008 w 5913439"/>
              <a:gd name="connsiteY575" fmla="*/ 3640765 h 6857999"/>
              <a:gd name="connsiteX576" fmla="*/ 4922397 w 5913439"/>
              <a:gd name="connsiteY576" fmla="*/ 3643459 h 6857999"/>
              <a:gd name="connsiteX577" fmla="*/ 4927785 w 5913439"/>
              <a:gd name="connsiteY577" fmla="*/ 3647051 h 6857999"/>
              <a:gd name="connsiteX578" fmla="*/ 4932725 w 5913439"/>
              <a:gd name="connsiteY578" fmla="*/ 3650195 h 6857999"/>
              <a:gd name="connsiteX579" fmla="*/ 4937664 w 5913439"/>
              <a:gd name="connsiteY579" fmla="*/ 3653338 h 6857999"/>
              <a:gd name="connsiteX580" fmla="*/ 4942155 w 5913439"/>
              <a:gd name="connsiteY580" fmla="*/ 3656930 h 6857999"/>
              <a:gd name="connsiteX581" fmla="*/ 4946196 w 5913439"/>
              <a:gd name="connsiteY581" fmla="*/ 3660972 h 6857999"/>
              <a:gd name="connsiteX582" fmla="*/ 4949789 w 5913439"/>
              <a:gd name="connsiteY582" fmla="*/ 3665013 h 6857999"/>
              <a:gd name="connsiteX583" fmla="*/ 4953381 w 5913439"/>
              <a:gd name="connsiteY583" fmla="*/ 3669054 h 6857999"/>
              <a:gd name="connsiteX584" fmla="*/ 4956973 w 5913439"/>
              <a:gd name="connsiteY584" fmla="*/ 3673545 h 6857999"/>
              <a:gd name="connsiteX585" fmla="*/ 4960117 w 5913439"/>
              <a:gd name="connsiteY585" fmla="*/ 3678035 h 6857999"/>
              <a:gd name="connsiteX586" fmla="*/ 4962811 w 5913439"/>
              <a:gd name="connsiteY586" fmla="*/ 3682975 h 6857999"/>
              <a:gd name="connsiteX587" fmla="*/ 4965505 w 5913439"/>
              <a:gd name="connsiteY587" fmla="*/ 3687914 h 6857999"/>
              <a:gd name="connsiteX588" fmla="*/ 4968199 w 5913439"/>
              <a:gd name="connsiteY588" fmla="*/ 3693303 h 6857999"/>
              <a:gd name="connsiteX589" fmla="*/ 4969996 w 5913439"/>
              <a:gd name="connsiteY589" fmla="*/ 3698691 h 6857999"/>
              <a:gd name="connsiteX590" fmla="*/ 4971792 w 5913439"/>
              <a:gd name="connsiteY590" fmla="*/ 3704080 h 6857999"/>
              <a:gd name="connsiteX591" fmla="*/ 4973588 w 5913439"/>
              <a:gd name="connsiteY591" fmla="*/ 3709918 h 6857999"/>
              <a:gd name="connsiteX592" fmla="*/ 4974935 w 5913439"/>
              <a:gd name="connsiteY592" fmla="*/ 3715755 h 6857999"/>
              <a:gd name="connsiteX593" fmla="*/ 4975833 w 5913439"/>
              <a:gd name="connsiteY593" fmla="*/ 3722491 h 6857999"/>
              <a:gd name="connsiteX594" fmla="*/ 4976731 w 5913439"/>
              <a:gd name="connsiteY594" fmla="*/ 3728777 h 6857999"/>
              <a:gd name="connsiteX595" fmla="*/ 4977180 w 5913439"/>
              <a:gd name="connsiteY595" fmla="*/ 3742249 h 6857999"/>
              <a:gd name="connsiteX596" fmla="*/ 4977180 w 5913439"/>
              <a:gd name="connsiteY596" fmla="*/ 3757067 h 6857999"/>
              <a:gd name="connsiteX597" fmla="*/ 4975833 w 5913439"/>
              <a:gd name="connsiteY597" fmla="*/ 3771886 h 6857999"/>
              <a:gd name="connsiteX598" fmla="*/ 4974935 w 5913439"/>
              <a:gd name="connsiteY598" fmla="*/ 3784908 h 6857999"/>
              <a:gd name="connsiteX599" fmla="*/ 4974037 w 5913439"/>
              <a:gd name="connsiteY599" fmla="*/ 3797930 h 6857999"/>
              <a:gd name="connsiteX600" fmla="*/ 4974037 w 5913439"/>
              <a:gd name="connsiteY600" fmla="*/ 3810504 h 6857999"/>
              <a:gd name="connsiteX601" fmla="*/ 4974486 w 5913439"/>
              <a:gd name="connsiteY601" fmla="*/ 3823526 h 6857999"/>
              <a:gd name="connsiteX602" fmla="*/ 4975384 w 5913439"/>
              <a:gd name="connsiteY602" fmla="*/ 3849571 h 6857999"/>
              <a:gd name="connsiteX603" fmla="*/ 4975833 w 5913439"/>
              <a:gd name="connsiteY603" fmla="*/ 3876064 h 6857999"/>
              <a:gd name="connsiteX604" fmla="*/ 4975833 w 5913439"/>
              <a:gd name="connsiteY604" fmla="*/ 3888638 h 6857999"/>
              <a:gd name="connsiteX605" fmla="*/ 4975384 w 5913439"/>
              <a:gd name="connsiteY605" fmla="*/ 3901660 h 6857999"/>
              <a:gd name="connsiteX606" fmla="*/ 4974037 w 5913439"/>
              <a:gd name="connsiteY606" fmla="*/ 3914682 h 6857999"/>
              <a:gd name="connsiteX607" fmla="*/ 4972241 w 5913439"/>
              <a:gd name="connsiteY607" fmla="*/ 3927255 h 6857999"/>
              <a:gd name="connsiteX608" fmla="*/ 4969547 w 5913439"/>
              <a:gd name="connsiteY608" fmla="*/ 3940278 h 6857999"/>
              <a:gd name="connsiteX609" fmla="*/ 4965056 w 5913439"/>
              <a:gd name="connsiteY609" fmla="*/ 3952851 h 6857999"/>
              <a:gd name="connsiteX610" fmla="*/ 4962811 w 5913439"/>
              <a:gd name="connsiteY610" fmla="*/ 3959138 h 6857999"/>
              <a:gd name="connsiteX611" fmla="*/ 4960566 w 5913439"/>
              <a:gd name="connsiteY611" fmla="*/ 3965424 h 6857999"/>
              <a:gd name="connsiteX612" fmla="*/ 4957422 w 5913439"/>
              <a:gd name="connsiteY612" fmla="*/ 3971262 h 6857999"/>
              <a:gd name="connsiteX613" fmla="*/ 4954279 w 5913439"/>
              <a:gd name="connsiteY613" fmla="*/ 3977997 h 6857999"/>
              <a:gd name="connsiteX614" fmla="*/ 4951585 w 5913439"/>
              <a:gd name="connsiteY614" fmla="*/ 3984733 h 6857999"/>
              <a:gd name="connsiteX615" fmla="*/ 4948441 w 5913439"/>
              <a:gd name="connsiteY615" fmla="*/ 3991918 h 6857999"/>
              <a:gd name="connsiteX616" fmla="*/ 4945298 w 5913439"/>
              <a:gd name="connsiteY616" fmla="*/ 3998205 h 6857999"/>
              <a:gd name="connsiteX617" fmla="*/ 4941706 w 5913439"/>
              <a:gd name="connsiteY617" fmla="*/ 4004940 h 6857999"/>
              <a:gd name="connsiteX618" fmla="*/ 4934072 w 5913439"/>
              <a:gd name="connsiteY618" fmla="*/ 4017513 h 6857999"/>
              <a:gd name="connsiteX619" fmla="*/ 4925540 w 5913439"/>
              <a:gd name="connsiteY619" fmla="*/ 4029638 h 6857999"/>
              <a:gd name="connsiteX620" fmla="*/ 4916559 w 5913439"/>
              <a:gd name="connsiteY620" fmla="*/ 4040864 h 6857999"/>
              <a:gd name="connsiteX621" fmla="*/ 4907129 w 5913439"/>
              <a:gd name="connsiteY621" fmla="*/ 4052090 h 6857999"/>
              <a:gd name="connsiteX622" fmla="*/ 4897250 w 5913439"/>
              <a:gd name="connsiteY622" fmla="*/ 4062867 h 6857999"/>
              <a:gd name="connsiteX623" fmla="*/ 4886922 w 5913439"/>
              <a:gd name="connsiteY623" fmla="*/ 4073195 h 6857999"/>
              <a:gd name="connsiteX624" fmla="*/ 4866266 w 5913439"/>
              <a:gd name="connsiteY624" fmla="*/ 4093851 h 6857999"/>
              <a:gd name="connsiteX625" fmla="*/ 4845161 w 5913439"/>
              <a:gd name="connsiteY625" fmla="*/ 4114058 h 6857999"/>
              <a:gd name="connsiteX626" fmla="*/ 4834833 w 5913439"/>
              <a:gd name="connsiteY626" fmla="*/ 4125284 h 6857999"/>
              <a:gd name="connsiteX627" fmla="*/ 4825403 w 5913439"/>
              <a:gd name="connsiteY627" fmla="*/ 4136061 h 6857999"/>
              <a:gd name="connsiteX628" fmla="*/ 4815524 w 5913439"/>
              <a:gd name="connsiteY628" fmla="*/ 4147287 h 6857999"/>
              <a:gd name="connsiteX629" fmla="*/ 4806992 w 5913439"/>
              <a:gd name="connsiteY629" fmla="*/ 4159412 h 6857999"/>
              <a:gd name="connsiteX630" fmla="*/ 4799808 w 5913439"/>
              <a:gd name="connsiteY630" fmla="*/ 4168842 h 6857999"/>
              <a:gd name="connsiteX631" fmla="*/ 4791725 w 5913439"/>
              <a:gd name="connsiteY631" fmla="*/ 4177823 h 6857999"/>
              <a:gd name="connsiteX632" fmla="*/ 4783642 w 5913439"/>
              <a:gd name="connsiteY632" fmla="*/ 4185456 h 6857999"/>
              <a:gd name="connsiteX633" fmla="*/ 4774212 w 5913439"/>
              <a:gd name="connsiteY633" fmla="*/ 4192192 h 6857999"/>
              <a:gd name="connsiteX634" fmla="*/ 4764782 w 5913439"/>
              <a:gd name="connsiteY634" fmla="*/ 4198479 h 6857999"/>
              <a:gd name="connsiteX635" fmla="*/ 4755352 w 5913439"/>
              <a:gd name="connsiteY635" fmla="*/ 4203867 h 6857999"/>
              <a:gd name="connsiteX636" fmla="*/ 4745024 w 5913439"/>
              <a:gd name="connsiteY636" fmla="*/ 4207909 h 6857999"/>
              <a:gd name="connsiteX637" fmla="*/ 4734696 w 5913439"/>
              <a:gd name="connsiteY637" fmla="*/ 4211501 h 6857999"/>
              <a:gd name="connsiteX638" fmla="*/ 4724368 w 5913439"/>
              <a:gd name="connsiteY638" fmla="*/ 4214195 h 6857999"/>
              <a:gd name="connsiteX639" fmla="*/ 4713142 w 5913439"/>
              <a:gd name="connsiteY639" fmla="*/ 4215991 h 6857999"/>
              <a:gd name="connsiteX640" fmla="*/ 4701916 w 5913439"/>
              <a:gd name="connsiteY640" fmla="*/ 4217338 h 6857999"/>
              <a:gd name="connsiteX641" fmla="*/ 4690690 w 5913439"/>
              <a:gd name="connsiteY641" fmla="*/ 4217788 h 6857999"/>
              <a:gd name="connsiteX642" fmla="*/ 4679014 w 5913439"/>
              <a:gd name="connsiteY642" fmla="*/ 4217788 h 6857999"/>
              <a:gd name="connsiteX643" fmla="*/ 4666890 w 5913439"/>
              <a:gd name="connsiteY643" fmla="*/ 4217338 h 6857999"/>
              <a:gd name="connsiteX644" fmla="*/ 4655216 w 5913439"/>
              <a:gd name="connsiteY644" fmla="*/ 4216440 h 6857999"/>
              <a:gd name="connsiteX645" fmla="*/ 4643091 w 5913439"/>
              <a:gd name="connsiteY645" fmla="*/ 4214644 h 6857999"/>
              <a:gd name="connsiteX646" fmla="*/ 4583817 w 5913439"/>
              <a:gd name="connsiteY646" fmla="*/ 4216889 h 6857999"/>
              <a:gd name="connsiteX647" fmla="*/ 4563610 w 5913439"/>
              <a:gd name="connsiteY647" fmla="*/ 4217338 h 6857999"/>
              <a:gd name="connsiteX648" fmla="*/ 4531728 w 5913439"/>
              <a:gd name="connsiteY648" fmla="*/ 4220931 h 6857999"/>
              <a:gd name="connsiteX649" fmla="*/ 4500294 w 5913439"/>
              <a:gd name="connsiteY649" fmla="*/ 4224074 h 6857999"/>
              <a:gd name="connsiteX650" fmla="*/ 4468412 w 5913439"/>
              <a:gd name="connsiteY650" fmla="*/ 4226768 h 6857999"/>
              <a:gd name="connsiteX651" fmla="*/ 4436979 w 5913439"/>
              <a:gd name="connsiteY651" fmla="*/ 4228565 h 6857999"/>
              <a:gd name="connsiteX652" fmla="*/ 4405097 w 5913439"/>
              <a:gd name="connsiteY652" fmla="*/ 4230361 h 6857999"/>
              <a:gd name="connsiteX653" fmla="*/ 4373664 w 5913439"/>
              <a:gd name="connsiteY653" fmla="*/ 4231708 h 6857999"/>
              <a:gd name="connsiteX654" fmla="*/ 4310797 w 5913439"/>
              <a:gd name="connsiteY654" fmla="*/ 4233953 h 6857999"/>
              <a:gd name="connsiteX655" fmla="*/ 4306757 w 5913439"/>
              <a:gd name="connsiteY655" fmla="*/ 4233953 h 6857999"/>
              <a:gd name="connsiteX656" fmla="*/ 4303164 w 5913439"/>
              <a:gd name="connsiteY656" fmla="*/ 4233953 h 6857999"/>
              <a:gd name="connsiteX657" fmla="*/ 4245686 w 5913439"/>
              <a:gd name="connsiteY657" fmla="*/ 4234851 h 6857999"/>
              <a:gd name="connsiteX658" fmla="*/ 4187759 w 5913439"/>
              <a:gd name="connsiteY658" fmla="*/ 4235300 h 6857999"/>
              <a:gd name="connsiteX659" fmla="*/ 4130730 w 5913439"/>
              <a:gd name="connsiteY659" fmla="*/ 4235749 h 6857999"/>
              <a:gd name="connsiteX660" fmla="*/ 4072804 w 5913439"/>
              <a:gd name="connsiteY660" fmla="*/ 4236647 h 6857999"/>
              <a:gd name="connsiteX661" fmla="*/ 3663724 w 5913439"/>
              <a:gd name="connsiteY661" fmla="*/ 4242485 h 6857999"/>
              <a:gd name="connsiteX662" fmla="*/ 3622860 w 5913439"/>
              <a:gd name="connsiteY662" fmla="*/ 4242485 h 6857999"/>
              <a:gd name="connsiteX663" fmla="*/ 3420341 w 5913439"/>
              <a:gd name="connsiteY663" fmla="*/ 4257303 h 6857999"/>
              <a:gd name="connsiteX664" fmla="*/ 3414055 w 5913439"/>
              <a:gd name="connsiteY664" fmla="*/ 4259549 h 6857999"/>
              <a:gd name="connsiteX665" fmla="*/ 3407319 w 5913439"/>
              <a:gd name="connsiteY665" fmla="*/ 4261345 h 6857999"/>
              <a:gd name="connsiteX666" fmla="*/ 3401032 w 5913439"/>
              <a:gd name="connsiteY666" fmla="*/ 4262692 h 6857999"/>
              <a:gd name="connsiteX667" fmla="*/ 3394746 w 5913439"/>
              <a:gd name="connsiteY667" fmla="*/ 4263590 h 6857999"/>
              <a:gd name="connsiteX668" fmla="*/ 3388459 w 5913439"/>
              <a:gd name="connsiteY668" fmla="*/ 4264488 h 6857999"/>
              <a:gd name="connsiteX669" fmla="*/ 3382172 w 5913439"/>
              <a:gd name="connsiteY669" fmla="*/ 4264937 h 6857999"/>
              <a:gd name="connsiteX670" fmla="*/ 3369150 w 5913439"/>
              <a:gd name="connsiteY670" fmla="*/ 4264937 h 6857999"/>
              <a:gd name="connsiteX671" fmla="*/ 3356577 w 5913439"/>
              <a:gd name="connsiteY671" fmla="*/ 4264488 h 6857999"/>
              <a:gd name="connsiteX672" fmla="*/ 3343554 w 5913439"/>
              <a:gd name="connsiteY672" fmla="*/ 4263590 h 6857999"/>
              <a:gd name="connsiteX673" fmla="*/ 3317959 w 5913439"/>
              <a:gd name="connsiteY673" fmla="*/ 4260447 h 6857999"/>
              <a:gd name="connsiteX674" fmla="*/ 3326042 w 5913439"/>
              <a:gd name="connsiteY674" fmla="*/ 4265835 h 6857999"/>
              <a:gd name="connsiteX675" fmla="*/ 3334574 w 5913439"/>
              <a:gd name="connsiteY675" fmla="*/ 4271224 h 6857999"/>
              <a:gd name="connsiteX676" fmla="*/ 3343554 w 5913439"/>
              <a:gd name="connsiteY676" fmla="*/ 4275714 h 6857999"/>
              <a:gd name="connsiteX677" fmla="*/ 3352086 w 5913439"/>
              <a:gd name="connsiteY677" fmla="*/ 4279307 h 6857999"/>
              <a:gd name="connsiteX678" fmla="*/ 3361067 w 5913439"/>
              <a:gd name="connsiteY678" fmla="*/ 4282899 h 6857999"/>
              <a:gd name="connsiteX679" fmla="*/ 3369599 w 5913439"/>
              <a:gd name="connsiteY679" fmla="*/ 4286042 h 6857999"/>
              <a:gd name="connsiteX680" fmla="*/ 3379029 w 5913439"/>
              <a:gd name="connsiteY680" fmla="*/ 4289186 h 6857999"/>
              <a:gd name="connsiteX681" fmla="*/ 3388010 w 5913439"/>
              <a:gd name="connsiteY681" fmla="*/ 4291431 h 6857999"/>
              <a:gd name="connsiteX682" fmla="*/ 3396991 w 5913439"/>
              <a:gd name="connsiteY682" fmla="*/ 4293676 h 6857999"/>
              <a:gd name="connsiteX683" fmla="*/ 3405972 w 5913439"/>
              <a:gd name="connsiteY683" fmla="*/ 4295472 h 6857999"/>
              <a:gd name="connsiteX684" fmla="*/ 3424383 w 5913439"/>
              <a:gd name="connsiteY684" fmla="*/ 4298167 h 6857999"/>
              <a:gd name="connsiteX685" fmla="*/ 3442793 w 5913439"/>
              <a:gd name="connsiteY685" fmla="*/ 4299963 h 6857999"/>
              <a:gd name="connsiteX686" fmla="*/ 3461653 w 5913439"/>
              <a:gd name="connsiteY686" fmla="*/ 4301310 h 6857999"/>
              <a:gd name="connsiteX687" fmla="*/ 3480513 w 5913439"/>
              <a:gd name="connsiteY687" fmla="*/ 4302208 h 6857999"/>
              <a:gd name="connsiteX688" fmla="*/ 3499373 w 5913439"/>
              <a:gd name="connsiteY688" fmla="*/ 4302657 h 6857999"/>
              <a:gd name="connsiteX689" fmla="*/ 3537093 w 5913439"/>
              <a:gd name="connsiteY689" fmla="*/ 4303555 h 6857999"/>
              <a:gd name="connsiteX690" fmla="*/ 3555953 w 5913439"/>
              <a:gd name="connsiteY690" fmla="*/ 4304004 h 6857999"/>
              <a:gd name="connsiteX691" fmla="*/ 3574813 w 5913439"/>
              <a:gd name="connsiteY691" fmla="*/ 4305351 h 6857999"/>
              <a:gd name="connsiteX692" fmla="*/ 3593223 w 5913439"/>
              <a:gd name="connsiteY692" fmla="*/ 4308046 h 6857999"/>
              <a:gd name="connsiteX693" fmla="*/ 3611634 w 5913439"/>
              <a:gd name="connsiteY693" fmla="*/ 4310740 h 6857999"/>
              <a:gd name="connsiteX694" fmla="*/ 3644415 w 5913439"/>
              <a:gd name="connsiteY694" fmla="*/ 4316577 h 6857999"/>
              <a:gd name="connsiteX695" fmla="*/ 3676746 w 5913439"/>
              <a:gd name="connsiteY695" fmla="*/ 4321068 h 6857999"/>
              <a:gd name="connsiteX696" fmla="*/ 3709526 w 5913439"/>
              <a:gd name="connsiteY696" fmla="*/ 4325558 h 6857999"/>
              <a:gd name="connsiteX697" fmla="*/ 3741857 w 5913439"/>
              <a:gd name="connsiteY697" fmla="*/ 4329600 h 6857999"/>
              <a:gd name="connsiteX698" fmla="*/ 3774638 w 5913439"/>
              <a:gd name="connsiteY698" fmla="*/ 4332743 h 6857999"/>
              <a:gd name="connsiteX699" fmla="*/ 3807418 w 5913439"/>
              <a:gd name="connsiteY699" fmla="*/ 4336335 h 6857999"/>
              <a:gd name="connsiteX700" fmla="*/ 3873428 w 5913439"/>
              <a:gd name="connsiteY700" fmla="*/ 4343071 h 6857999"/>
              <a:gd name="connsiteX701" fmla="*/ 3906208 w 5913439"/>
              <a:gd name="connsiteY701" fmla="*/ 4346214 h 6857999"/>
              <a:gd name="connsiteX702" fmla="*/ 3938988 w 5913439"/>
              <a:gd name="connsiteY702" fmla="*/ 4349807 h 6857999"/>
              <a:gd name="connsiteX703" fmla="*/ 3971768 w 5913439"/>
              <a:gd name="connsiteY703" fmla="*/ 4353399 h 6857999"/>
              <a:gd name="connsiteX704" fmla="*/ 4004549 w 5913439"/>
              <a:gd name="connsiteY704" fmla="*/ 4357890 h 6857999"/>
              <a:gd name="connsiteX705" fmla="*/ 4036880 w 5913439"/>
              <a:gd name="connsiteY705" fmla="*/ 4362829 h 6857999"/>
              <a:gd name="connsiteX706" fmla="*/ 4069211 w 5913439"/>
              <a:gd name="connsiteY706" fmla="*/ 4368667 h 6857999"/>
              <a:gd name="connsiteX707" fmla="*/ 4101992 w 5913439"/>
              <a:gd name="connsiteY707" fmla="*/ 4374953 h 6857999"/>
              <a:gd name="connsiteX708" fmla="*/ 4134323 w 5913439"/>
              <a:gd name="connsiteY708" fmla="*/ 4383036 h 6857999"/>
              <a:gd name="connsiteX709" fmla="*/ 5009961 w 5913439"/>
              <a:gd name="connsiteY709" fmla="*/ 4510565 h 6857999"/>
              <a:gd name="connsiteX710" fmla="*/ 5028371 w 5913439"/>
              <a:gd name="connsiteY710" fmla="*/ 4513259 h 6857999"/>
              <a:gd name="connsiteX711" fmla="*/ 5047231 w 5913439"/>
              <a:gd name="connsiteY711" fmla="*/ 4516402 h 6857999"/>
              <a:gd name="connsiteX712" fmla="*/ 5065642 w 5913439"/>
              <a:gd name="connsiteY712" fmla="*/ 4520444 h 6857999"/>
              <a:gd name="connsiteX713" fmla="*/ 5084053 w 5913439"/>
              <a:gd name="connsiteY713" fmla="*/ 4525383 h 6857999"/>
              <a:gd name="connsiteX714" fmla="*/ 5101566 w 5913439"/>
              <a:gd name="connsiteY714" fmla="*/ 4531221 h 6857999"/>
              <a:gd name="connsiteX715" fmla="*/ 5119528 w 5913439"/>
              <a:gd name="connsiteY715" fmla="*/ 4536610 h 6857999"/>
              <a:gd name="connsiteX716" fmla="*/ 5137040 w 5913439"/>
              <a:gd name="connsiteY716" fmla="*/ 4542896 h 6857999"/>
              <a:gd name="connsiteX717" fmla="*/ 5155002 w 5913439"/>
              <a:gd name="connsiteY717" fmla="*/ 4549183 h 6857999"/>
              <a:gd name="connsiteX718" fmla="*/ 5190028 w 5913439"/>
              <a:gd name="connsiteY718" fmla="*/ 4562205 h 6857999"/>
              <a:gd name="connsiteX719" fmla="*/ 5225053 w 5913439"/>
              <a:gd name="connsiteY719" fmla="*/ 4575676 h 6857999"/>
              <a:gd name="connsiteX720" fmla="*/ 5243015 w 5913439"/>
              <a:gd name="connsiteY720" fmla="*/ 4581514 h 6857999"/>
              <a:gd name="connsiteX721" fmla="*/ 5260528 w 5913439"/>
              <a:gd name="connsiteY721" fmla="*/ 4587352 h 6857999"/>
              <a:gd name="connsiteX722" fmla="*/ 5278939 w 5913439"/>
              <a:gd name="connsiteY722" fmla="*/ 4592740 h 6857999"/>
              <a:gd name="connsiteX723" fmla="*/ 5296900 w 5913439"/>
              <a:gd name="connsiteY723" fmla="*/ 4597680 h 6857999"/>
              <a:gd name="connsiteX724" fmla="*/ 5304534 w 5913439"/>
              <a:gd name="connsiteY724" fmla="*/ 4600374 h 6857999"/>
              <a:gd name="connsiteX725" fmla="*/ 5311719 w 5913439"/>
              <a:gd name="connsiteY725" fmla="*/ 4603068 h 6857999"/>
              <a:gd name="connsiteX726" fmla="*/ 5318455 w 5913439"/>
              <a:gd name="connsiteY726" fmla="*/ 4607110 h 6857999"/>
              <a:gd name="connsiteX727" fmla="*/ 5321598 w 5913439"/>
              <a:gd name="connsiteY727" fmla="*/ 4609355 h 6857999"/>
              <a:gd name="connsiteX728" fmla="*/ 5324292 w 5913439"/>
              <a:gd name="connsiteY728" fmla="*/ 4611600 h 6857999"/>
              <a:gd name="connsiteX729" fmla="*/ 5326986 w 5913439"/>
              <a:gd name="connsiteY729" fmla="*/ 4614294 h 6857999"/>
              <a:gd name="connsiteX730" fmla="*/ 5329232 w 5913439"/>
              <a:gd name="connsiteY730" fmla="*/ 4616989 h 6857999"/>
              <a:gd name="connsiteX731" fmla="*/ 5331028 w 5913439"/>
              <a:gd name="connsiteY731" fmla="*/ 4620132 h 6857999"/>
              <a:gd name="connsiteX732" fmla="*/ 5332824 w 5913439"/>
              <a:gd name="connsiteY732" fmla="*/ 4623275 h 6857999"/>
              <a:gd name="connsiteX733" fmla="*/ 5334171 w 5913439"/>
              <a:gd name="connsiteY733" fmla="*/ 4626868 h 6857999"/>
              <a:gd name="connsiteX734" fmla="*/ 5335069 w 5913439"/>
              <a:gd name="connsiteY734" fmla="*/ 4630460 h 6857999"/>
              <a:gd name="connsiteX735" fmla="*/ 5335518 w 5913439"/>
              <a:gd name="connsiteY735" fmla="*/ 4634501 h 6857999"/>
              <a:gd name="connsiteX736" fmla="*/ 5335518 w 5913439"/>
              <a:gd name="connsiteY736" fmla="*/ 4639441 h 6857999"/>
              <a:gd name="connsiteX737" fmla="*/ 5335069 w 5913439"/>
              <a:gd name="connsiteY737" fmla="*/ 4659648 h 6857999"/>
              <a:gd name="connsiteX738" fmla="*/ 5335069 w 5913439"/>
              <a:gd name="connsiteY738" fmla="*/ 4680304 h 6857999"/>
              <a:gd name="connsiteX739" fmla="*/ 5335518 w 5913439"/>
              <a:gd name="connsiteY739" fmla="*/ 4700960 h 6857999"/>
              <a:gd name="connsiteX740" fmla="*/ 5336416 w 5913439"/>
              <a:gd name="connsiteY740" fmla="*/ 4722065 h 6857999"/>
              <a:gd name="connsiteX741" fmla="*/ 5337314 w 5913439"/>
              <a:gd name="connsiteY741" fmla="*/ 4742721 h 6857999"/>
              <a:gd name="connsiteX742" fmla="*/ 5338213 w 5913439"/>
              <a:gd name="connsiteY742" fmla="*/ 4763826 h 6857999"/>
              <a:gd name="connsiteX743" fmla="*/ 5338213 w 5913439"/>
              <a:gd name="connsiteY743" fmla="*/ 4784482 h 6857999"/>
              <a:gd name="connsiteX744" fmla="*/ 5337763 w 5913439"/>
              <a:gd name="connsiteY744" fmla="*/ 4805138 h 6857999"/>
              <a:gd name="connsiteX745" fmla="*/ 5336416 w 5913439"/>
              <a:gd name="connsiteY745" fmla="*/ 4825795 h 6857999"/>
              <a:gd name="connsiteX746" fmla="*/ 5335518 w 5913439"/>
              <a:gd name="connsiteY746" fmla="*/ 4835674 h 6857999"/>
              <a:gd name="connsiteX747" fmla="*/ 5334171 w 5913439"/>
              <a:gd name="connsiteY747" fmla="*/ 4845553 h 6857999"/>
              <a:gd name="connsiteX748" fmla="*/ 5332375 w 5913439"/>
              <a:gd name="connsiteY748" fmla="*/ 4855432 h 6857999"/>
              <a:gd name="connsiteX749" fmla="*/ 5330130 w 5913439"/>
              <a:gd name="connsiteY749" fmla="*/ 4865760 h 6857999"/>
              <a:gd name="connsiteX750" fmla="*/ 5327885 w 5913439"/>
              <a:gd name="connsiteY750" fmla="*/ 4875639 h 6857999"/>
              <a:gd name="connsiteX751" fmla="*/ 5324741 w 5913439"/>
              <a:gd name="connsiteY751" fmla="*/ 4885518 h 6857999"/>
              <a:gd name="connsiteX752" fmla="*/ 5321598 w 5913439"/>
              <a:gd name="connsiteY752" fmla="*/ 4895397 h 6857999"/>
              <a:gd name="connsiteX753" fmla="*/ 5317556 w 5913439"/>
              <a:gd name="connsiteY753" fmla="*/ 4905276 h 6857999"/>
              <a:gd name="connsiteX754" fmla="*/ 5313515 w 5913439"/>
              <a:gd name="connsiteY754" fmla="*/ 4914705 h 6857999"/>
              <a:gd name="connsiteX755" fmla="*/ 5308576 w 5913439"/>
              <a:gd name="connsiteY755" fmla="*/ 4924135 h 6857999"/>
              <a:gd name="connsiteX756" fmla="*/ 5303187 w 5913439"/>
              <a:gd name="connsiteY756" fmla="*/ 4934014 h 6857999"/>
              <a:gd name="connsiteX757" fmla="*/ 5296900 w 5913439"/>
              <a:gd name="connsiteY757" fmla="*/ 4942995 h 6857999"/>
              <a:gd name="connsiteX758" fmla="*/ 5290165 w 5913439"/>
              <a:gd name="connsiteY758" fmla="*/ 4951976 h 6857999"/>
              <a:gd name="connsiteX759" fmla="*/ 5282980 w 5913439"/>
              <a:gd name="connsiteY759" fmla="*/ 4960957 h 6857999"/>
              <a:gd name="connsiteX760" fmla="*/ 5266814 w 5913439"/>
              <a:gd name="connsiteY760" fmla="*/ 4978021 h 6857999"/>
              <a:gd name="connsiteX761" fmla="*/ 5260079 w 5913439"/>
              <a:gd name="connsiteY761" fmla="*/ 4985206 h 6857999"/>
              <a:gd name="connsiteX762" fmla="*/ 5257833 w 5913439"/>
              <a:gd name="connsiteY762" fmla="*/ 4988349 h 6857999"/>
              <a:gd name="connsiteX763" fmla="*/ 5269509 w 5913439"/>
              <a:gd name="connsiteY763" fmla="*/ 5000473 h 6857999"/>
              <a:gd name="connsiteX764" fmla="*/ 5273999 w 5913439"/>
              <a:gd name="connsiteY764" fmla="*/ 5006311 h 6857999"/>
              <a:gd name="connsiteX765" fmla="*/ 5277591 w 5913439"/>
              <a:gd name="connsiteY765" fmla="*/ 5011699 h 6857999"/>
              <a:gd name="connsiteX766" fmla="*/ 5281184 w 5913439"/>
              <a:gd name="connsiteY766" fmla="*/ 5016190 h 6857999"/>
              <a:gd name="connsiteX767" fmla="*/ 5283429 w 5913439"/>
              <a:gd name="connsiteY767" fmla="*/ 5020680 h 6857999"/>
              <a:gd name="connsiteX768" fmla="*/ 5285674 w 5913439"/>
              <a:gd name="connsiteY768" fmla="*/ 5024721 h 6857999"/>
              <a:gd name="connsiteX769" fmla="*/ 5287021 w 5913439"/>
              <a:gd name="connsiteY769" fmla="*/ 5028763 h 6857999"/>
              <a:gd name="connsiteX770" fmla="*/ 5287919 w 5913439"/>
              <a:gd name="connsiteY770" fmla="*/ 5031906 h 6857999"/>
              <a:gd name="connsiteX771" fmla="*/ 5288369 w 5913439"/>
              <a:gd name="connsiteY771" fmla="*/ 5035050 h 6857999"/>
              <a:gd name="connsiteX772" fmla="*/ 5288369 w 5913439"/>
              <a:gd name="connsiteY772" fmla="*/ 5038193 h 6857999"/>
              <a:gd name="connsiteX773" fmla="*/ 5287919 w 5913439"/>
              <a:gd name="connsiteY773" fmla="*/ 5040438 h 6857999"/>
              <a:gd name="connsiteX774" fmla="*/ 5286572 w 5913439"/>
              <a:gd name="connsiteY774" fmla="*/ 5043132 h 6857999"/>
              <a:gd name="connsiteX775" fmla="*/ 5285225 w 5913439"/>
              <a:gd name="connsiteY775" fmla="*/ 5045378 h 6857999"/>
              <a:gd name="connsiteX776" fmla="*/ 5283429 w 5913439"/>
              <a:gd name="connsiteY776" fmla="*/ 5047174 h 6857999"/>
              <a:gd name="connsiteX777" fmla="*/ 5281184 w 5913439"/>
              <a:gd name="connsiteY777" fmla="*/ 5048970 h 6857999"/>
              <a:gd name="connsiteX778" fmla="*/ 5278939 w 5913439"/>
              <a:gd name="connsiteY778" fmla="*/ 5050317 h 6857999"/>
              <a:gd name="connsiteX779" fmla="*/ 5275795 w 5913439"/>
              <a:gd name="connsiteY779" fmla="*/ 5051664 h 6857999"/>
              <a:gd name="connsiteX780" fmla="*/ 5269509 w 5913439"/>
              <a:gd name="connsiteY780" fmla="*/ 5053460 h 6857999"/>
              <a:gd name="connsiteX781" fmla="*/ 5261875 w 5913439"/>
              <a:gd name="connsiteY781" fmla="*/ 5055257 h 6857999"/>
              <a:gd name="connsiteX782" fmla="*/ 5253792 w 5913439"/>
              <a:gd name="connsiteY782" fmla="*/ 5056155 h 6857999"/>
              <a:gd name="connsiteX783" fmla="*/ 5235830 w 5913439"/>
              <a:gd name="connsiteY783" fmla="*/ 5057502 h 6857999"/>
              <a:gd name="connsiteX784" fmla="*/ 5217419 w 5913439"/>
              <a:gd name="connsiteY784" fmla="*/ 5058400 h 6857999"/>
              <a:gd name="connsiteX785" fmla="*/ 5203948 w 5913439"/>
              <a:gd name="connsiteY785" fmla="*/ 5076362 h 6857999"/>
              <a:gd name="connsiteX786" fmla="*/ 5197212 w 5913439"/>
              <a:gd name="connsiteY786" fmla="*/ 5085343 h 6857999"/>
              <a:gd name="connsiteX787" fmla="*/ 5190028 w 5913439"/>
              <a:gd name="connsiteY787" fmla="*/ 5093874 h 6857999"/>
              <a:gd name="connsiteX788" fmla="*/ 5182843 w 5913439"/>
              <a:gd name="connsiteY788" fmla="*/ 5102406 h 6857999"/>
              <a:gd name="connsiteX789" fmla="*/ 5175209 w 5913439"/>
              <a:gd name="connsiteY789" fmla="*/ 5110040 h 6857999"/>
              <a:gd name="connsiteX790" fmla="*/ 5167575 w 5913439"/>
              <a:gd name="connsiteY790" fmla="*/ 5117674 h 6857999"/>
              <a:gd name="connsiteX791" fmla="*/ 5159493 w 5913439"/>
              <a:gd name="connsiteY791" fmla="*/ 5123960 h 6857999"/>
              <a:gd name="connsiteX792" fmla="*/ 5150512 w 5913439"/>
              <a:gd name="connsiteY792" fmla="*/ 5129349 h 6857999"/>
              <a:gd name="connsiteX793" fmla="*/ 5146021 w 5913439"/>
              <a:gd name="connsiteY793" fmla="*/ 5132043 h 6857999"/>
              <a:gd name="connsiteX794" fmla="*/ 5141531 w 5913439"/>
              <a:gd name="connsiteY794" fmla="*/ 5134288 h 6857999"/>
              <a:gd name="connsiteX795" fmla="*/ 5137040 w 5913439"/>
              <a:gd name="connsiteY795" fmla="*/ 5136085 h 6857999"/>
              <a:gd name="connsiteX796" fmla="*/ 5132101 w 5913439"/>
              <a:gd name="connsiteY796" fmla="*/ 5137881 h 6857999"/>
              <a:gd name="connsiteX797" fmla="*/ 5127161 w 5913439"/>
              <a:gd name="connsiteY797" fmla="*/ 5139228 h 6857999"/>
              <a:gd name="connsiteX798" fmla="*/ 5121773 w 5913439"/>
              <a:gd name="connsiteY798" fmla="*/ 5140575 h 6857999"/>
              <a:gd name="connsiteX799" fmla="*/ 5116384 w 5913439"/>
              <a:gd name="connsiteY799" fmla="*/ 5141024 h 6857999"/>
              <a:gd name="connsiteX800" fmla="*/ 5110547 w 5913439"/>
              <a:gd name="connsiteY800" fmla="*/ 5141473 h 6857999"/>
              <a:gd name="connsiteX801" fmla="*/ 5104709 w 5913439"/>
              <a:gd name="connsiteY801" fmla="*/ 5141922 h 6857999"/>
              <a:gd name="connsiteX802" fmla="*/ 5098872 w 5913439"/>
              <a:gd name="connsiteY802" fmla="*/ 5141473 h 6857999"/>
              <a:gd name="connsiteX803" fmla="*/ 5093034 w 5913439"/>
              <a:gd name="connsiteY803" fmla="*/ 5141024 h 6857999"/>
              <a:gd name="connsiteX804" fmla="*/ 5086747 w 5913439"/>
              <a:gd name="connsiteY804" fmla="*/ 5140126 h 6857999"/>
              <a:gd name="connsiteX805" fmla="*/ 5080012 w 5913439"/>
              <a:gd name="connsiteY805" fmla="*/ 5138779 h 6857999"/>
              <a:gd name="connsiteX806" fmla="*/ 5072827 w 5913439"/>
              <a:gd name="connsiteY806" fmla="*/ 5136983 h 6857999"/>
              <a:gd name="connsiteX807" fmla="*/ 4999633 w 5913439"/>
              <a:gd name="connsiteY807" fmla="*/ 5142820 h 6857999"/>
              <a:gd name="connsiteX808" fmla="*/ 4942604 w 5913439"/>
              <a:gd name="connsiteY808" fmla="*/ 5149556 h 6857999"/>
              <a:gd name="connsiteX809" fmla="*/ 4913865 w 5913439"/>
              <a:gd name="connsiteY809" fmla="*/ 5153148 h 6857999"/>
              <a:gd name="connsiteX810" fmla="*/ 4885126 w 5913439"/>
              <a:gd name="connsiteY810" fmla="*/ 5155843 h 6857999"/>
              <a:gd name="connsiteX811" fmla="*/ 4856836 w 5913439"/>
              <a:gd name="connsiteY811" fmla="*/ 5158537 h 6857999"/>
              <a:gd name="connsiteX812" fmla="*/ 4828097 w 5913439"/>
              <a:gd name="connsiteY812" fmla="*/ 5160333 h 6857999"/>
              <a:gd name="connsiteX813" fmla="*/ 4799358 w 5913439"/>
              <a:gd name="connsiteY813" fmla="*/ 5162129 h 6857999"/>
              <a:gd name="connsiteX814" fmla="*/ 4770620 w 5913439"/>
              <a:gd name="connsiteY814" fmla="*/ 5163476 h 6857999"/>
              <a:gd name="connsiteX815" fmla="*/ 4741881 w 5913439"/>
              <a:gd name="connsiteY815" fmla="*/ 5163925 h 6857999"/>
              <a:gd name="connsiteX816" fmla="*/ 4713591 w 5913439"/>
              <a:gd name="connsiteY816" fmla="*/ 5164374 h 6857999"/>
              <a:gd name="connsiteX817" fmla="*/ 4684852 w 5913439"/>
              <a:gd name="connsiteY817" fmla="*/ 5163925 h 6857999"/>
              <a:gd name="connsiteX818" fmla="*/ 4656113 w 5913439"/>
              <a:gd name="connsiteY818" fmla="*/ 5162578 h 6857999"/>
              <a:gd name="connsiteX819" fmla="*/ 4627375 w 5913439"/>
              <a:gd name="connsiteY819" fmla="*/ 5160782 h 6857999"/>
              <a:gd name="connsiteX820" fmla="*/ 4599085 w 5913439"/>
              <a:gd name="connsiteY820" fmla="*/ 5158088 h 6857999"/>
              <a:gd name="connsiteX821" fmla="*/ 4570346 w 5913439"/>
              <a:gd name="connsiteY821" fmla="*/ 5154496 h 6857999"/>
              <a:gd name="connsiteX822" fmla="*/ 4541607 w 5913439"/>
              <a:gd name="connsiteY822" fmla="*/ 5149556 h 6857999"/>
              <a:gd name="connsiteX823" fmla="*/ 4538015 w 5913439"/>
              <a:gd name="connsiteY823" fmla="*/ 5149107 h 6857999"/>
              <a:gd name="connsiteX824" fmla="*/ 4534871 w 5913439"/>
              <a:gd name="connsiteY824" fmla="*/ 5149107 h 6857999"/>
              <a:gd name="connsiteX825" fmla="*/ 4531279 w 5913439"/>
              <a:gd name="connsiteY825" fmla="*/ 5149107 h 6857999"/>
              <a:gd name="connsiteX826" fmla="*/ 4528135 w 5913439"/>
              <a:gd name="connsiteY826" fmla="*/ 5149556 h 6857999"/>
              <a:gd name="connsiteX827" fmla="*/ 4521400 w 5913439"/>
              <a:gd name="connsiteY827" fmla="*/ 5151801 h 6857999"/>
              <a:gd name="connsiteX828" fmla="*/ 4515113 w 5913439"/>
              <a:gd name="connsiteY828" fmla="*/ 5154046 h 6857999"/>
              <a:gd name="connsiteX829" fmla="*/ 4509275 w 5913439"/>
              <a:gd name="connsiteY829" fmla="*/ 5156741 h 6857999"/>
              <a:gd name="connsiteX830" fmla="*/ 4503438 w 5913439"/>
              <a:gd name="connsiteY830" fmla="*/ 5159884 h 6857999"/>
              <a:gd name="connsiteX831" fmla="*/ 4491763 w 5913439"/>
              <a:gd name="connsiteY831" fmla="*/ 5166171 h 6857999"/>
              <a:gd name="connsiteX832" fmla="*/ 4485925 w 5913439"/>
              <a:gd name="connsiteY832" fmla="*/ 5168865 h 6857999"/>
              <a:gd name="connsiteX833" fmla="*/ 4479639 w 5913439"/>
              <a:gd name="connsiteY833" fmla="*/ 5171110 h 6857999"/>
              <a:gd name="connsiteX834" fmla="*/ 4473801 w 5913439"/>
              <a:gd name="connsiteY834" fmla="*/ 5172906 h 6857999"/>
              <a:gd name="connsiteX835" fmla="*/ 4467964 w 5913439"/>
              <a:gd name="connsiteY835" fmla="*/ 5173355 h 6857999"/>
              <a:gd name="connsiteX836" fmla="*/ 4464820 w 5913439"/>
              <a:gd name="connsiteY836" fmla="*/ 5173355 h 6857999"/>
              <a:gd name="connsiteX837" fmla="*/ 4461677 w 5913439"/>
              <a:gd name="connsiteY837" fmla="*/ 5172906 h 6857999"/>
              <a:gd name="connsiteX838" fmla="*/ 4458533 w 5913439"/>
              <a:gd name="connsiteY838" fmla="*/ 5172008 h 6857999"/>
              <a:gd name="connsiteX839" fmla="*/ 4455390 w 5913439"/>
              <a:gd name="connsiteY839" fmla="*/ 5171110 h 6857999"/>
              <a:gd name="connsiteX840" fmla="*/ 4452247 w 5913439"/>
              <a:gd name="connsiteY840" fmla="*/ 5169763 h 6857999"/>
              <a:gd name="connsiteX841" fmla="*/ 4449103 w 5913439"/>
              <a:gd name="connsiteY841" fmla="*/ 5167967 h 6857999"/>
              <a:gd name="connsiteX842" fmla="*/ 4445062 w 5913439"/>
              <a:gd name="connsiteY842" fmla="*/ 5165273 h 6857999"/>
              <a:gd name="connsiteX843" fmla="*/ 4441919 w 5913439"/>
              <a:gd name="connsiteY843" fmla="*/ 5162578 h 6857999"/>
              <a:gd name="connsiteX844" fmla="*/ 4438327 w 5913439"/>
              <a:gd name="connsiteY844" fmla="*/ 5164374 h 6857999"/>
              <a:gd name="connsiteX845" fmla="*/ 4434734 w 5913439"/>
              <a:gd name="connsiteY845" fmla="*/ 5165722 h 6857999"/>
              <a:gd name="connsiteX846" fmla="*/ 4431142 w 5913439"/>
              <a:gd name="connsiteY846" fmla="*/ 5166620 h 6857999"/>
              <a:gd name="connsiteX847" fmla="*/ 4427550 w 5913439"/>
              <a:gd name="connsiteY847" fmla="*/ 5167069 h 6857999"/>
              <a:gd name="connsiteX848" fmla="*/ 4420814 w 5913439"/>
              <a:gd name="connsiteY848" fmla="*/ 5167518 h 6857999"/>
              <a:gd name="connsiteX849" fmla="*/ 4414078 w 5913439"/>
              <a:gd name="connsiteY849" fmla="*/ 5167069 h 6857999"/>
              <a:gd name="connsiteX850" fmla="*/ 4395218 w 5913439"/>
              <a:gd name="connsiteY850" fmla="*/ 5169763 h 6857999"/>
              <a:gd name="connsiteX851" fmla="*/ 4376808 w 5913439"/>
              <a:gd name="connsiteY851" fmla="*/ 5171559 h 6857999"/>
              <a:gd name="connsiteX852" fmla="*/ 4357947 w 5913439"/>
              <a:gd name="connsiteY852" fmla="*/ 5173355 h 6857999"/>
              <a:gd name="connsiteX853" fmla="*/ 4339087 w 5913439"/>
              <a:gd name="connsiteY853" fmla="*/ 5174253 h 6857999"/>
              <a:gd name="connsiteX854" fmla="*/ 4320228 w 5913439"/>
              <a:gd name="connsiteY854" fmla="*/ 5175152 h 6857999"/>
              <a:gd name="connsiteX855" fmla="*/ 4301817 w 5913439"/>
              <a:gd name="connsiteY855" fmla="*/ 5175601 h 6857999"/>
              <a:gd name="connsiteX856" fmla="*/ 4264097 w 5913439"/>
              <a:gd name="connsiteY856" fmla="*/ 5175601 h 6857999"/>
              <a:gd name="connsiteX857" fmla="*/ 4188657 w 5913439"/>
              <a:gd name="connsiteY857" fmla="*/ 5175152 h 6857999"/>
              <a:gd name="connsiteX858" fmla="*/ 4150937 w 5913439"/>
              <a:gd name="connsiteY858" fmla="*/ 5175601 h 6857999"/>
              <a:gd name="connsiteX859" fmla="*/ 4132527 w 5913439"/>
              <a:gd name="connsiteY859" fmla="*/ 5176050 h 6857999"/>
              <a:gd name="connsiteX860" fmla="*/ 4113667 w 5913439"/>
              <a:gd name="connsiteY860" fmla="*/ 5176499 h 6857999"/>
              <a:gd name="connsiteX861" fmla="*/ 4093011 w 5913439"/>
              <a:gd name="connsiteY861" fmla="*/ 5176499 h 6857999"/>
              <a:gd name="connsiteX862" fmla="*/ 4000956 w 5913439"/>
              <a:gd name="connsiteY862" fmla="*/ 5177846 h 6857999"/>
              <a:gd name="connsiteX863" fmla="*/ 3955154 w 5913439"/>
              <a:gd name="connsiteY863" fmla="*/ 5179193 h 6857999"/>
              <a:gd name="connsiteX864" fmla="*/ 3932702 w 5913439"/>
              <a:gd name="connsiteY864" fmla="*/ 5180091 h 6857999"/>
              <a:gd name="connsiteX865" fmla="*/ 3909800 w 5913439"/>
              <a:gd name="connsiteY865" fmla="*/ 5180989 h 6857999"/>
              <a:gd name="connsiteX866" fmla="*/ 3901717 w 5913439"/>
              <a:gd name="connsiteY866" fmla="*/ 5181438 h 6857999"/>
              <a:gd name="connsiteX867" fmla="*/ 3894084 w 5913439"/>
              <a:gd name="connsiteY867" fmla="*/ 5181438 h 6857999"/>
              <a:gd name="connsiteX868" fmla="*/ 3886001 w 5913439"/>
              <a:gd name="connsiteY868" fmla="*/ 5180989 h 6857999"/>
              <a:gd name="connsiteX869" fmla="*/ 3879265 w 5913439"/>
              <a:gd name="connsiteY869" fmla="*/ 5180091 h 6857999"/>
              <a:gd name="connsiteX870" fmla="*/ 3872979 w 5913439"/>
              <a:gd name="connsiteY870" fmla="*/ 5178744 h 6857999"/>
              <a:gd name="connsiteX871" fmla="*/ 3867141 w 5913439"/>
              <a:gd name="connsiteY871" fmla="*/ 5176948 h 6857999"/>
              <a:gd name="connsiteX872" fmla="*/ 3861752 w 5913439"/>
              <a:gd name="connsiteY872" fmla="*/ 5174253 h 6857999"/>
              <a:gd name="connsiteX873" fmla="*/ 3857262 w 5913439"/>
              <a:gd name="connsiteY873" fmla="*/ 5171559 h 6857999"/>
              <a:gd name="connsiteX874" fmla="*/ 3852322 w 5913439"/>
              <a:gd name="connsiteY874" fmla="*/ 5167518 h 6857999"/>
              <a:gd name="connsiteX875" fmla="*/ 3848730 w 5913439"/>
              <a:gd name="connsiteY875" fmla="*/ 5163476 h 6857999"/>
              <a:gd name="connsiteX876" fmla="*/ 3845587 w 5913439"/>
              <a:gd name="connsiteY876" fmla="*/ 5158537 h 6857999"/>
              <a:gd name="connsiteX877" fmla="*/ 3843342 w 5913439"/>
              <a:gd name="connsiteY877" fmla="*/ 5152699 h 6857999"/>
              <a:gd name="connsiteX878" fmla="*/ 3841545 w 5913439"/>
              <a:gd name="connsiteY878" fmla="*/ 5145964 h 6857999"/>
              <a:gd name="connsiteX879" fmla="*/ 3840198 w 5913439"/>
              <a:gd name="connsiteY879" fmla="*/ 5138330 h 6857999"/>
              <a:gd name="connsiteX880" fmla="*/ 3839749 w 5913439"/>
              <a:gd name="connsiteY880" fmla="*/ 5130247 h 6857999"/>
              <a:gd name="connsiteX881" fmla="*/ 3840198 w 5913439"/>
              <a:gd name="connsiteY881" fmla="*/ 5121266 h 6857999"/>
              <a:gd name="connsiteX882" fmla="*/ 3828972 w 5913439"/>
              <a:gd name="connsiteY882" fmla="*/ 5139228 h 6857999"/>
              <a:gd name="connsiteX883" fmla="*/ 3828523 w 5913439"/>
              <a:gd name="connsiteY883" fmla="*/ 5145515 h 6857999"/>
              <a:gd name="connsiteX884" fmla="*/ 3828074 w 5913439"/>
              <a:gd name="connsiteY884" fmla="*/ 5151352 h 6857999"/>
              <a:gd name="connsiteX885" fmla="*/ 3827176 w 5913439"/>
              <a:gd name="connsiteY885" fmla="*/ 5156292 h 6857999"/>
              <a:gd name="connsiteX886" fmla="*/ 3826278 w 5913439"/>
              <a:gd name="connsiteY886" fmla="*/ 5160782 h 6857999"/>
              <a:gd name="connsiteX887" fmla="*/ 3824931 w 5913439"/>
              <a:gd name="connsiteY887" fmla="*/ 5164824 h 6857999"/>
              <a:gd name="connsiteX888" fmla="*/ 3823584 w 5913439"/>
              <a:gd name="connsiteY888" fmla="*/ 5168416 h 6857999"/>
              <a:gd name="connsiteX889" fmla="*/ 3821787 w 5913439"/>
              <a:gd name="connsiteY889" fmla="*/ 5171110 h 6857999"/>
              <a:gd name="connsiteX890" fmla="*/ 3819542 w 5913439"/>
              <a:gd name="connsiteY890" fmla="*/ 5173804 h 6857999"/>
              <a:gd name="connsiteX891" fmla="*/ 3817297 w 5913439"/>
              <a:gd name="connsiteY891" fmla="*/ 5175601 h 6857999"/>
              <a:gd name="connsiteX892" fmla="*/ 3814603 w 5913439"/>
              <a:gd name="connsiteY892" fmla="*/ 5177397 h 6857999"/>
              <a:gd name="connsiteX893" fmla="*/ 3812357 w 5913439"/>
              <a:gd name="connsiteY893" fmla="*/ 5178744 h 6857999"/>
              <a:gd name="connsiteX894" fmla="*/ 3809663 w 5913439"/>
              <a:gd name="connsiteY894" fmla="*/ 5180091 h 6857999"/>
              <a:gd name="connsiteX895" fmla="*/ 3806969 w 5913439"/>
              <a:gd name="connsiteY895" fmla="*/ 5180540 h 6857999"/>
              <a:gd name="connsiteX896" fmla="*/ 3803826 w 5913439"/>
              <a:gd name="connsiteY896" fmla="*/ 5180989 h 6857999"/>
              <a:gd name="connsiteX897" fmla="*/ 3797988 w 5913439"/>
              <a:gd name="connsiteY897" fmla="*/ 5181438 h 6857999"/>
              <a:gd name="connsiteX898" fmla="*/ 3791252 w 5913439"/>
              <a:gd name="connsiteY898" fmla="*/ 5180989 h 6857999"/>
              <a:gd name="connsiteX899" fmla="*/ 3784966 w 5913439"/>
              <a:gd name="connsiteY899" fmla="*/ 5180091 h 6857999"/>
              <a:gd name="connsiteX900" fmla="*/ 3770596 w 5913439"/>
              <a:gd name="connsiteY900" fmla="*/ 5177846 h 6857999"/>
              <a:gd name="connsiteX901" fmla="*/ 3764310 w 5913439"/>
              <a:gd name="connsiteY901" fmla="*/ 5176948 h 6857999"/>
              <a:gd name="connsiteX902" fmla="*/ 3757574 w 5913439"/>
              <a:gd name="connsiteY902" fmla="*/ 5176499 h 6857999"/>
              <a:gd name="connsiteX903" fmla="*/ 3751736 w 5913439"/>
              <a:gd name="connsiteY903" fmla="*/ 5176948 h 6857999"/>
              <a:gd name="connsiteX904" fmla="*/ 3748593 w 5913439"/>
              <a:gd name="connsiteY904" fmla="*/ 5177397 h 6857999"/>
              <a:gd name="connsiteX905" fmla="*/ 3745899 w 5913439"/>
              <a:gd name="connsiteY905" fmla="*/ 5177846 h 6857999"/>
              <a:gd name="connsiteX906" fmla="*/ 3705036 w 5913439"/>
              <a:gd name="connsiteY906" fmla="*/ 5181438 h 6857999"/>
              <a:gd name="connsiteX907" fmla="*/ 3711322 w 5913439"/>
              <a:gd name="connsiteY907" fmla="*/ 5186827 h 6857999"/>
              <a:gd name="connsiteX908" fmla="*/ 3717160 w 5913439"/>
              <a:gd name="connsiteY908" fmla="*/ 5192664 h 6857999"/>
              <a:gd name="connsiteX909" fmla="*/ 3723447 w 5913439"/>
              <a:gd name="connsiteY909" fmla="*/ 5197155 h 6857999"/>
              <a:gd name="connsiteX910" fmla="*/ 3729733 w 5913439"/>
              <a:gd name="connsiteY910" fmla="*/ 5201196 h 6857999"/>
              <a:gd name="connsiteX911" fmla="*/ 3736020 w 5913439"/>
              <a:gd name="connsiteY911" fmla="*/ 5205238 h 6857999"/>
              <a:gd name="connsiteX912" fmla="*/ 3742755 w 5913439"/>
              <a:gd name="connsiteY912" fmla="*/ 5208830 h 6857999"/>
              <a:gd name="connsiteX913" fmla="*/ 3749940 w 5913439"/>
              <a:gd name="connsiteY913" fmla="*/ 5211973 h 6857999"/>
              <a:gd name="connsiteX914" fmla="*/ 3756676 w 5913439"/>
              <a:gd name="connsiteY914" fmla="*/ 5214668 h 6857999"/>
              <a:gd name="connsiteX915" fmla="*/ 3763412 w 5913439"/>
              <a:gd name="connsiteY915" fmla="*/ 5217362 h 6857999"/>
              <a:gd name="connsiteX916" fmla="*/ 3770596 w 5913439"/>
              <a:gd name="connsiteY916" fmla="*/ 5219607 h 6857999"/>
              <a:gd name="connsiteX917" fmla="*/ 3784966 w 5913439"/>
              <a:gd name="connsiteY917" fmla="*/ 5223648 h 6857999"/>
              <a:gd name="connsiteX918" fmla="*/ 3799784 w 5913439"/>
              <a:gd name="connsiteY918" fmla="*/ 5227241 h 6857999"/>
              <a:gd name="connsiteX919" fmla="*/ 3814154 w 5913439"/>
              <a:gd name="connsiteY919" fmla="*/ 5230384 h 6857999"/>
              <a:gd name="connsiteX920" fmla="*/ 3844240 w 5913439"/>
              <a:gd name="connsiteY920" fmla="*/ 5235324 h 6857999"/>
              <a:gd name="connsiteX921" fmla="*/ 3859058 w 5913439"/>
              <a:gd name="connsiteY921" fmla="*/ 5238018 h 6857999"/>
              <a:gd name="connsiteX922" fmla="*/ 3873877 w 5913439"/>
              <a:gd name="connsiteY922" fmla="*/ 5241161 h 6857999"/>
              <a:gd name="connsiteX923" fmla="*/ 3888246 w 5913439"/>
              <a:gd name="connsiteY923" fmla="*/ 5244754 h 6857999"/>
              <a:gd name="connsiteX924" fmla="*/ 3902616 w 5913439"/>
              <a:gd name="connsiteY924" fmla="*/ 5249244 h 6857999"/>
              <a:gd name="connsiteX925" fmla="*/ 3909351 w 5913439"/>
              <a:gd name="connsiteY925" fmla="*/ 5251938 h 6857999"/>
              <a:gd name="connsiteX926" fmla="*/ 3916087 w 5913439"/>
              <a:gd name="connsiteY926" fmla="*/ 5255082 h 6857999"/>
              <a:gd name="connsiteX927" fmla="*/ 3922823 w 5913439"/>
              <a:gd name="connsiteY927" fmla="*/ 5258225 h 6857999"/>
              <a:gd name="connsiteX928" fmla="*/ 3930007 w 5913439"/>
              <a:gd name="connsiteY928" fmla="*/ 5262266 h 6857999"/>
              <a:gd name="connsiteX929" fmla="*/ 3938539 w 5913439"/>
              <a:gd name="connsiteY929" fmla="*/ 5263613 h 6857999"/>
              <a:gd name="connsiteX930" fmla="*/ 3947071 w 5913439"/>
              <a:gd name="connsiteY930" fmla="*/ 5265410 h 6857999"/>
              <a:gd name="connsiteX931" fmla="*/ 3955603 w 5913439"/>
              <a:gd name="connsiteY931" fmla="*/ 5267655 h 6857999"/>
              <a:gd name="connsiteX932" fmla="*/ 3963686 w 5913439"/>
              <a:gd name="connsiteY932" fmla="*/ 5270349 h 6857999"/>
              <a:gd name="connsiteX933" fmla="*/ 3972218 w 5913439"/>
              <a:gd name="connsiteY933" fmla="*/ 5273043 h 6857999"/>
              <a:gd name="connsiteX934" fmla="*/ 3979851 w 5913439"/>
              <a:gd name="connsiteY934" fmla="*/ 5276187 h 6857999"/>
              <a:gd name="connsiteX935" fmla="*/ 3987485 w 5913439"/>
              <a:gd name="connsiteY935" fmla="*/ 5279779 h 6857999"/>
              <a:gd name="connsiteX936" fmla="*/ 3995119 w 5913439"/>
              <a:gd name="connsiteY936" fmla="*/ 5283371 h 6857999"/>
              <a:gd name="connsiteX937" fmla="*/ 4002753 w 5913439"/>
              <a:gd name="connsiteY937" fmla="*/ 5287413 h 6857999"/>
              <a:gd name="connsiteX938" fmla="*/ 4010386 w 5913439"/>
              <a:gd name="connsiteY938" fmla="*/ 5291454 h 6857999"/>
              <a:gd name="connsiteX939" fmla="*/ 4024756 w 5913439"/>
              <a:gd name="connsiteY939" fmla="*/ 5301333 h 6857999"/>
              <a:gd name="connsiteX940" fmla="*/ 4038676 w 5913439"/>
              <a:gd name="connsiteY940" fmla="*/ 5311212 h 6857999"/>
              <a:gd name="connsiteX941" fmla="*/ 4052597 w 5913439"/>
              <a:gd name="connsiteY941" fmla="*/ 5321989 h 6857999"/>
              <a:gd name="connsiteX942" fmla="*/ 4055740 w 5913439"/>
              <a:gd name="connsiteY942" fmla="*/ 5327827 h 6857999"/>
              <a:gd name="connsiteX943" fmla="*/ 4058434 w 5913439"/>
              <a:gd name="connsiteY943" fmla="*/ 5333215 h 6857999"/>
              <a:gd name="connsiteX944" fmla="*/ 4060679 w 5913439"/>
              <a:gd name="connsiteY944" fmla="*/ 5339502 h 6857999"/>
              <a:gd name="connsiteX945" fmla="*/ 4062476 w 5913439"/>
              <a:gd name="connsiteY945" fmla="*/ 5345340 h 6857999"/>
              <a:gd name="connsiteX946" fmla="*/ 4063823 w 5913439"/>
              <a:gd name="connsiteY946" fmla="*/ 5351177 h 6857999"/>
              <a:gd name="connsiteX947" fmla="*/ 4065170 w 5913439"/>
              <a:gd name="connsiteY947" fmla="*/ 5356566 h 6857999"/>
              <a:gd name="connsiteX948" fmla="*/ 4066068 w 5913439"/>
              <a:gd name="connsiteY948" fmla="*/ 5362403 h 6857999"/>
              <a:gd name="connsiteX949" fmla="*/ 4066517 w 5913439"/>
              <a:gd name="connsiteY949" fmla="*/ 5368241 h 6857999"/>
              <a:gd name="connsiteX950" fmla="*/ 4066966 w 5913439"/>
              <a:gd name="connsiteY950" fmla="*/ 5379916 h 6857999"/>
              <a:gd name="connsiteX951" fmla="*/ 4066517 w 5913439"/>
              <a:gd name="connsiteY951" fmla="*/ 5391142 h 6857999"/>
              <a:gd name="connsiteX952" fmla="*/ 4065170 w 5913439"/>
              <a:gd name="connsiteY952" fmla="*/ 5402368 h 6857999"/>
              <a:gd name="connsiteX953" fmla="*/ 4063823 w 5913439"/>
              <a:gd name="connsiteY953" fmla="*/ 5414044 h 6857999"/>
              <a:gd name="connsiteX954" fmla="*/ 4061577 w 5913439"/>
              <a:gd name="connsiteY954" fmla="*/ 5425270 h 6857999"/>
              <a:gd name="connsiteX955" fmla="*/ 4058883 w 5913439"/>
              <a:gd name="connsiteY955" fmla="*/ 5436945 h 6857999"/>
              <a:gd name="connsiteX956" fmla="*/ 4053944 w 5913439"/>
              <a:gd name="connsiteY956" fmla="*/ 5459846 h 6857999"/>
              <a:gd name="connsiteX957" fmla="*/ 4051698 w 5913439"/>
              <a:gd name="connsiteY957" fmla="*/ 5471072 h 6857999"/>
              <a:gd name="connsiteX958" fmla="*/ 4049902 w 5913439"/>
              <a:gd name="connsiteY958" fmla="*/ 5482747 h 6857999"/>
              <a:gd name="connsiteX959" fmla="*/ 4048555 w 5913439"/>
              <a:gd name="connsiteY959" fmla="*/ 5493974 h 6857999"/>
              <a:gd name="connsiteX960" fmla="*/ 4048106 w 5913439"/>
              <a:gd name="connsiteY960" fmla="*/ 5505649 h 6857999"/>
              <a:gd name="connsiteX961" fmla="*/ 4049453 w 5913439"/>
              <a:gd name="connsiteY961" fmla="*/ 5517324 h 6857999"/>
              <a:gd name="connsiteX962" fmla="*/ 4050351 w 5913439"/>
              <a:gd name="connsiteY962" fmla="*/ 5529448 h 6857999"/>
              <a:gd name="connsiteX963" fmla="*/ 4050351 w 5913439"/>
              <a:gd name="connsiteY963" fmla="*/ 5541572 h 6857999"/>
              <a:gd name="connsiteX964" fmla="*/ 4049902 w 5913439"/>
              <a:gd name="connsiteY964" fmla="*/ 5553697 h 6857999"/>
              <a:gd name="connsiteX965" fmla="*/ 4048555 w 5913439"/>
              <a:gd name="connsiteY965" fmla="*/ 5566719 h 6857999"/>
              <a:gd name="connsiteX966" fmla="*/ 4046759 w 5913439"/>
              <a:gd name="connsiteY966" fmla="*/ 5579292 h 6857999"/>
              <a:gd name="connsiteX967" fmla="*/ 4044514 w 5913439"/>
              <a:gd name="connsiteY967" fmla="*/ 5591416 h 6857999"/>
              <a:gd name="connsiteX968" fmla="*/ 4041370 w 5913439"/>
              <a:gd name="connsiteY968" fmla="*/ 5604439 h 6857999"/>
              <a:gd name="connsiteX969" fmla="*/ 4037329 w 5913439"/>
              <a:gd name="connsiteY969" fmla="*/ 5617012 h 6857999"/>
              <a:gd name="connsiteX970" fmla="*/ 4033288 w 5913439"/>
              <a:gd name="connsiteY970" fmla="*/ 5630034 h 6857999"/>
              <a:gd name="connsiteX971" fmla="*/ 4028797 w 5913439"/>
              <a:gd name="connsiteY971" fmla="*/ 5642158 h 6857999"/>
              <a:gd name="connsiteX972" fmla="*/ 4023858 w 5913439"/>
              <a:gd name="connsiteY972" fmla="*/ 5654283 h 6857999"/>
              <a:gd name="connsiteX973" fmla="*/ 4018469 w 5913439"/>
              <a:gd name="connsiteY973" fmla="*/ 5666856 h 6857999"/>
              <a:gd name="connsiteX974" fmla="*/ 4012632 w 5913439"/>
              <a:gd name="connsiteY974" fmla="*/ 5678980 h 6857999"/>
              <a:gd name="connsiteX975" fmla="*/ 4006345 w 5913439"/>
              <a:gd name="connsiteY975" fmla="*/ 5690655 h 6857999"/>
              <a:gd name="connsiteX976" fmla="*/ 3998711 w 5913439"/>
              <a:gd name="connsiteY976" fmla="*/ 5701881 h 6857999"/>
              <a:gd name="connsiteX977" fmla="*/ 3991526 w 5913439"/>
              <a:gd name="connsiteY977" fmla="*/ 5713557 h 6857999"/>
              <a:gd name="connsiteX978" fmla="*/ 3984342 w 5913439"/>
              <a:gd name="connsiteY978" fmla="*/ 5724783 h 6857999"/>
              <a:gd name="connsiteX979" fmla="*/ 3976259 w 5913439"/>
              <a:gd name="connsiteY979" fmla="*/ 5735560 h 6857999"/>
              <a:gd name="connsiteX980" fmla="*/ 3968176 w 5913439"/>
              <a:gd name="connsiteY980" fmla="*/ 5745888 h 6857999"/>
              <a:gd name="connsiteX981" fmla="*/ 3959195 w 5913439"/>
              <a:gd name="connsiteY981" fmla="*/ 5756216 h 6857999"/>
              <a:gd name="connsiteX982" fmla="*/ 3950214 w 5913439"/>
              <a:gd name="connsiteY982" fmla="*/ 5765646 h 6857999"/>
              <a:gd name="connsiteX983" fmla="*/ 3941233 w 5913439"/>
              <a:gd name="connsiteY983" fmla="*/ 5774627 h 6857999"/>
              <a:gd name="connsiteX984" fmla="*/ 3931803 w 5913439"/>
              <a:gd name="connsiteY984" fmla="*/ 5783608 h 6857999"/>
              <a:gd name="connsiteX985" fmla="*/ 3921475 w 5913439"/>
              <a:gd name="connsiteY985" fmla="*/ 5791690 h 6857999"/>
              <a:gd name="connsiteX986" fmla="*/ 3911596 w 5913439"/>
              <a:gd name="connsiteY986" fmla="*/ 5799324 h 6857999"/>
              <a:gd name="connsiteX987" fmla="*/ 3901717 w 5913439"/>
              <a:gd name="connsiteY987" fmla="*/ 5806509 h 6857999"/>
              <a:gd name="connsiteX988" fmla="*/ 3890940 w 5913439"/>
              <a:gd name="connsiteY988" fmla="*/ 5813245 h 6857999"/>
              <a:gd name="connsiteX989" fmla="*/ 3880612 w 5913439"/>
              <a:gd name="connsiteY989" fmla="*/ 5819082 h 6857999"/>
              <a:gd name="connsiteX990" fmla="*/ 3869835 w 5913439"/>
              <a:gd name="connsiteY990" fmla="*/ 5824022 h 6857999"/>
              <a:gd name="connsiteX991" fmla="*/ 3859058 w 5913439"/>
              <a:gd name="connsiteY991" fmla="*/ 5828512 h 6857999"/>
              <a:gd name="connsiteX992" fmla="*/ 3847832 w 5913439"/>
              <a:gd name="connsiteY992" fmla="*/ 5832554 h 6857999"/>
              <a:gd name="connsiteX993" fmla="*/ 3844240 w 5913439"/>
              <a:gd name="connsiteY993" fmla="*/ 5835248 h 6857999"/>
              <a:gd name="connsiteX994" fmla="*/ 3840198 w 5913439"/>
              <a:gd name="connsiteY994" fmla="*/ 5837044 h 6857999"/>
              <a:gd name="connsiteX995" fmla="*/ 3836157 w 5913439"/>
              <a:gd name="connsiteY995" fmla="*/ 5837493 h 6857999"/>
              <a:gd name="connsiteX996" fmla="*/ 3831666 w 5913439"/>
              <a:gd name="connsiteY996" fmla="*/ 5837044 h 6857999"/>
              <a:gd name="connsiteX997" fmla="*/ 3825829 w 5913439"/>
              <a:gd name="connsiteY997" fmla="*/ 5841085 h 6857999"/>
              <a:gd name="connsiteX998" fmla="*/ 3819093 w 5913439"/>
              <a:gd name="connsiteY998" fmla="*/ 5844678 h 6857999"/>
              <a:gd name="connsiteX999" fmla="*/ 3812357 w 5913439"/>
              <a:gd name="connsiteY999" fmla="*/ 5847372 h 6857999"/>
              <a:gd name="connsiteX1000" fmla="*/ 3805173 w 5913439"/>
              <a:gd name="connsiteY1000" fmla="*/ 5849617 h 6857999"/>
              <a:gd name="connsiteX1001" fmla="*/ 3797988 w 5913439"/>
              <a:gd name="connsiteY1001" fmla="*/ 5851413 h 6857999"/>
              <a:gd name="connsiteX1002" fmla="*/ 3790803 w 5913439"/>
              <a:gd name="connsiteY1002" fmla="*/ 5852312 h 6857999"/>
              <a:gd name="connsiteX1003" fmla="*/ 3774638 w 5913439"/>
              <a:gd name="connsiteY1003" fmla="*/ 5854108 h 6857999"/>
              <a:gd name="connsiteX1004" fmla="*/ 3758472 w 5913439"/>
              <a:gd name="connsiteY1004" fmla="*/ 5855904 h 6857999"/>
              <a:gd name="connsiteX1005" fmla="*/ 3749491 w 5913439"/>
              <a:gd name="connsiteY1005" fmla="*/ 5856802 h 6857999"/>
              <a:gd name="connsiteX1006" fmla="*/ 3740061 w 5913439"/>
              <a:gd name="connsiteY1006" fmla="*/ 5858149 h 6857999"/>
              <a:gd name="connsiteX1007" fmla="*/ 3731080 w 5913439"/>
              <a:gd name="connsiteY1007" fmla="*/ 5859945 h 6857999"/>
              <a:gd name="connsiteX1008" fmla="*/ 3721650 w 5913439"/>
              <a:gd name="connsiteY1008" fmla="*/ 5862190 h 6857999"/>
              <a:gd name="connsiteX1009" fmla="*/ 3712220 w 5913439"/>
              <a:gd name="connsiteY1009" fmla="*/ 5865334 h 6857999"/>
              <a:gd name="connsiteX1010" fmla="*/ 3701443 w 5913439"/>
              <a:gd name="connsiteY1010" fmla="*/ 5868926 h 6857999"/>
              <a:gd name="connsiteX1011" fmla="*/ 3724794 w 5913439"/>
              <a:gd name="connsiteY1011" fmla="*/ 5874315 h 6857999"/>
              <a:gd name="connsiteX1012" fmla="*/ 3747695 w 5913439"/>
              <a:gd name="connsiteY1012" fmla="*/ 5879254 h 6857999"/>
              <a:gd name="connsiteX1013" fmla="*/ 3792150 w 5913439"/>
              <a:gd name="connsiteY1013" fmla="*/ 5889133 h 6857999"/>
              <a:gd name="connsiteX1014" fmla="*/ 3835259 w 5913439"/>
              <a:gd name="connsiteY1014" fmla="*/ 5898114 h 6857999"/>
              <a:gd name="connsiteX1015" fmla="*/ 3877020 w 5913439"/>
              <a:gd name="connsiteY1015" fmla="*/ 5906646 h 6857999"/>
              <a:gd name="connsiteX1016" fmla="*/ 3897676 w 5913439"/>
              <a:gd name="connsiteY1016" fmla="*/ 5911136 h 6857999"/>
              <a:gd name="connsiteX1017" fmla="*/ 3917883 w 5913439"/>
              <a:gd name="connsiteY1017" fmla="*/ 5916076 h 6857999"/>
              <a:gd name="connsiteX1018" fmla="*/ 3938090 w 5913439"/>
              <a:gd name="connsiteY1018" fmla="*/ 5921464 h 6857999"/>
              <a:gd name="connsiteX1019" fmla="*/ 3957848 w 5913439"/>
              <a:gd name="connsiteY1019" fmla="*/ 5927302 h 6857999"/>
              <a:gd name="connsiteX1020" fmla="*/ 3977157 w 5913439"/>
              <a:gd name="connsiteY1020" fmla="*/ 5933140 h 6857999"/>
              <a:gd name="connsiteX1021" fmla="*/ 3996466 w 5913439"/>
              <a:gd name="connsiteY1021" fmla="*/ 5939426 h 6857999"/>
              <a:gd name="connsiteX1022" fmla="*/ 4015775 w 5913439"/>
              <a:gd name="connsiteY1022" fmla="*/ 5946611 h 6857999"/>
              <a:gd name="connsiteX1023" fmla="*/ 4034186 w 5913439"/>
              <a:gd name="connsiteY1023" fmla="*/ 5954245 h 6857999"/>
              <a:gd name="connsiteX1024" fmla="*/ 4442368 w 5913439"/>
              <a:gd name="connsiteY1024" fmla="*/ 6056627 h 6857999"/>
              <a:gd name="connsiteX1025" fmla="*/ 4442368 w 5913439"/>
              <a:gd name="connsiteY1025" fmla="*/ 6056178 h 6857999"/>
              <a:gd name="connsiteX1026" fmla="*/ 4457187 w 5913439"/>
              <a:gd name="connsiteY1026" fmla="*/ 6057974 h 6857999"/>
              <a:gd name="connsiteX1027" fmla="*/ 4472005 w 5913439"/>
              <a:gd name="connsiteY1027" fmla="*/ 6059770 h 6857999"/>
              <a:gd name="connsiteX1028" fmla="*/ 4501193 w 5913439"/>
              <a:gd name="connsiteY1028" fmla="*/ 6064710 h 6857999"/>
              <a:gd name="connsiteX1029" fmla="*/ 4530381 w 5913439"/>
              <a:gd name="connsiteY1029" fmla="*/ 6070547 h 6857999"/>
              <a:gd name="connsiteX1030" fmla="*/ 4558671 w 5913439"/>
              <a:gd name="connsiteY1030" fmla="*/ 6077283 h 6857999"/>
              <a:gd name="connsiteX1031" fmla="*/ 4586961 w 5913439"/>
              <a:gd name="connsiteY1031" fmla="*/ 6084468 h 6857999"/>
              <a:gd name="connsiteX1032" fmla="*/ 4615251 w 5913439"/>
              <a:gd name="connsiteY1032" fmla="*/ 6092551 h 6857999"/>
              <a:gd name="connsiteX1033" fmla="*/ 4643091 w 5913439"/>
              <a:gd name="connsiteY1033" fmla="*/ 6101532 h 6857999"/>
              <a:gd name="connsiteX1034" fmla="*/ 4670483 w 5913439"/>
              <a:gd name="connsiteY1034" fmla="*/ 6111410 h 6857999"/>
              <a:gd name="connsiteX1035" fmla="*/ 4697874 w 5913439"/>
              <a:gd name="connsiteY1035" fmla="*/ 6121289 h 6857999"/>
              <a:gd name="connsiteX1036" fmla="*/ 4725266 w 5913439"/>
              <a:gd name="connsiteY1036" fmla="*/ 6131618 h 6857999"/>
              <a:gd name="connsiteX1037" fmla="*/ 4752658 w 5913439"/>
              <a:gd name="connsiteY1037" fmla="*/ 6142844 h 6857999"/>
              <a:gd name="connsiteX1038" fmla="*/ 4779601 w 5913439"/>
              <a:gd name="connsiteY1038" fmla="*/ 6154070 h 6857999"/>
              <a:gd name="connsiteX1039" fmla="*/ 4833935 w 5913439"/>
              <a:gd name="connsiteY1039" fmla="*/ 6177420 h 6857999"/>
              <a:gd name="connsiteX1040" fmla="*/ 4887371 w 5913439"/>
              <a:gd name="connsiteY1040" fmla="*/ 6201669 h 6857999"/>
              <a:gd name="connsiteX1041" fmla="*/ 4892311 w 5913439"/>
              <a:gd name="connsiteY1041" fmla="*/ 6203914 h 6857999"/>
              <a:gd name="connsiteX1042" fmla="*/ 4897250 w 5913439"/>
              <a:gd name="connsiteY1042" fmla="*/ 6206608 h 6857999"/>
              <a:gd name="connsiteX1043" fmla="*/ 4900394 w 5913439"/>
              <a:gd name="connsiteY1043" fmla="*/ 6209302 h 6857999"/>
              <a:gd name="connsiteX1044" fmla="*/ 4903088 w 5913439"/>
              <a:gd name="connsiteY1044" fmla="*/ 6211548 h 6857999"/>
              <a:gd name="connsiteX1045" fmla="*/ 4905333 w 5913439"/>
              <a:gd name="connsiteY1045" fmla="*/ 6214242 h 6857999"/>
              <a:gd name="connsiteX1046" fmla="*/ 4906680 w 5913439"/>
              <a:gd name="connsiteY1046" fmla="*/ 6217834 h 6857999"/>
              <a:gd name="connsiteX1047" fmla="*/ 4907578 w 5913439"/>
              <a:gd name="connsiteY1047" fmla="*/ 6220528 h 6857999"/>
              <a:gd name="connsiteX1048" fmla="*/ 4908027 w 5913439"/>
              <a:gd name="connsiteY1048" fmla="*/ 6223223 h 6857999"/>
              <a:gd name="connsiteX1049" fmla="*/ 4908476 w 5913439"/>
              <a:gd name="connsiteY1049" fmla="*/ 6225917 h 6857999"/>
              <a:gd name="connsiteX1050" fmla="*/ 4908476 w 5913439"/>
              <a:gd name="connsiteY1050" fmla="*/ 6229060 h 6857999"/>
              <a:gd name="connsiteX1051" fmla="*/ 4907578 w 5913439"/>
              <a:gd name="connsiteY1051" fmla="*/ 6234898 h 6857999"/>
              <a:gd name="connsiteX1052" fmla="*/ 4906680 w 5913439"/>
              <a:gd name="connsiteY1052" fmla="*/ 6241634 h 6857999"/>
              <a:gd name="connsiteX1053" fmla="*/ 4906231 w 5913439"/>
              <a:gd name="connsiteY1053" fmla="*/ 6247920 h 6857999"/>
              <a:gd name="connsiteX1054" fmla="*/ 4906680 w 5913439"/>
              <a:gd name="connsiteY1054" fmla="*/ 6277557 h 6857999"/>
              <a:gd name="connsiteX1055" fmla="*/ 4907578 w 5913439"/>
              <a:gd name="connsiteY1055" fmla="*/ 6306745 h 6857999"/>
              <a:gd name="connsiteX1056" fmla="*/ 4909375 w 5913439"/>
              <a:gd name="connsiteY1056" fmla="*/ 6365121 h 6857999"/>
              <a:gd name="connsiteX1057" fmla="*/ 4911620 w 5913439"/>
              <a:gd name="connsiteY1057" fmla="*/ 6391166 h 6857999"/>
              <a:gd name="connsiteX1058" fmla="*/ 4912967 w 5913439"/>
              <a:gd name="connsiteY1058" fmla="*/ 6404637 h 6857999"/>
              <a:gd name="connsiteX1059" fmla="*/ 4914314 w 5913439"/>
              <a:gd name="connsiteY1059" fmla="*/ 6417659 h 6857999"/>
              <a:gd name="connsiteX1060" fmla="*/ 4914763 w 5913439"/>
              <a:gd name="connsiteY1060" fmla="*/ 6430682 h 6857999"/>
              <a:gd name="connsiteX1061" fmla="*/ 4914763 w 5913439"/>
              <a:gd name="connsiteY1061" fmla="*/ 6443704 h 6857999"/>
              <a:gd name="connsiteX1062" fmla="*/ 4914314 w 5913439"/>
              <a:gd name="connsiteY1062" fmla="*/ 6455828 h 6857999"/>
              <a:gd name="connsiteX1063" fmla="*/ 4912518 w 5913439"/>
              <a:gd name="connsiteY1063" fmla="*/ 6467952 h 6857999"/>
              <a:gd name="connsiteX1064" fmla="*/ 4911620 w 5913439"/>
              <a:gd name="connsiteY1064" fmla="*/ 6474239 h 6857999"/>
              <a:gd name="connsiteX1065" fmla="*/ 4909824 w 5913439"/>
              <a:gd name="connsiteY1065" fmla="*/ 6480076 h 6857999"/>
              <a:gd name="connsiteX1066" fmla="*/ 4908027 w 5913439"/>
              <a:gd name="connsiteY1066" fmla="*/ 6485914 h 6857999"/>
              <a:gd name="connsiteX1067" fmla="*/ 4906231 w 5913439"/>
              <a:gd name="connsiteY1067" fmla="*/ 6491303 h 6857999"/>
              <a:gd name="connsiteX1068" fmla="*/ 4903537 w 5913439"/>
              <a:gd name="connsiteY1068" fmla="*/ 6497140 h 6857999"/>
              <a:gd name="connsiteX1069" fmla="*/ 4900843 w 5913439"/>
              <a:gd name="connsiteY1069" fmla="*/ 6502529 h 6857999"/>
              <a:gd name="connsiteX1070" fmla="*/ 4897699 w 5913439"/>
              <a:gd name="connsiteY1070" fmla="*/ 6507468 h 6857999"/>
              <a:gd name="connsiteX1071" fmla="*/ 4894107 w 5913439"/>
              <a:gd name="connsiteY1071" fmla="*/ 6512857 h 6857999"/>
              <a:gd name="connsiteX1072" fmla="*/ 4889617 w 5913439"/>
              <a:gd name="connsiteY1072" fmla="*/ 6517796 h 6857999"/>
              <a:gd name="connsiteX1073" fmla="*/ 4885126 w 5913439"/>
              <a:gd name="connsiteY1073" fmla="*/ 6522736 h 6857999"/>
              <a:gd name="connsiteX1074" fmla="*/ 4880187 w 5913439"/>
              <a:gd name="connsiteY1074" fmla="*/ 6527226 h 6857999"/>
              <a:gd name="connsiteX1075" fmla="*/ 4874798 w 5913439"/>
              <a:gd name="connsiteY1075" fmla="*/ 6531717 h 6857999"/>
              <a:gd name="connsiteX1076" fmla="*/ 4868960 w 5913439"/>
              <a:gd name="connsiteY1076" fmla="*/ 6536207 h 6857999"/>
              <a:gd name="connsiteX1077" fmla="*/ 4862225 w 5913439"/>
              <a:gd name="connsiteY1077" fmla="*/ 6540249 h 6857999"/>
              <a:gd name="connsiteX1078" fmla="*/ 4854591 w 5913439"/>
              <a:gd name="connsiteY1078" fmla="*/ 6544290 h 6857999"/>
              <a:gd name="connsiteX1079" fmla="*/ 4847406 w 5913439"/>
              <a:gd name="connsiteY1079" fmla="*/ 6548331 h 6857999"/>
              <a:gd name="connsiteX1080" fmla="*/ 4847406 w 5913439"/>
              <a:gd name="connsiteY1080" fmla="*/ 6551924 h 6857999"/>
              <a:gd name="connsiteX1081" fmla="*/ 4848304 w 5913439"/>
              <a:gd name="connsiteY1081" fmla="*/ 6555965 h 6857999"/>
              <a:gd name="connsiteX1082" fmla="*/ 4849202 w 5913439"/>
              <a:gd name="connsiteY1082" fmla="*/ 6559557 h 6857999"/>
              <a:gd name="connsiteX1083" fmla="*/ 4850550 w 5913439"/>
              <a:gd name="connsiteY1083" fmla="*/ 6563599 h 6857999"/>
              <a:gd name="connsiteX1084" fmla="*/ 4853693 w 5913439"/>
              <a:gd name="connsiteY1084" fmla="*/ 6570784 h 6857999"/>
              <a:gd name="connsiteX1085" fmla="*/ 4857734 w 5913439"/>
              <a:gd name="connsiteY1085" fmla="*/ 6577968 h 6857999"/>
              <a:gd name="connsiteX1086" fmla="*/ 4862225 w 5913439"/>
              <a:gd name="connsiteY1086" fmla="*/ 6585602 h 6857999"/>
              <a:gd name="connsiteX1087" fmla="*/ 4866715 w 5913439"/>
              <a:gd name="connsiteY1087" fmla="*/ 6592338 h 6857999"/>
              <a:gd name="connsiteX1088" fmla="*/ 4871206 w 5913439"/>
              <a:gd name="connsiteY1088" fmla="*/ 6599522 h 6857999"/>
              <a:gd name="connsiteX1089" fmla="*/ 4875247 w 5913439"/>
              <a:gd name="connsiteY1089" fmla="*/ 6606707 h 6857999"/>
              <a:gd name="connsiteX1090" fmla="*/ 4878839 w 5913439"/>
              <a:gd name="connsiteY1090" fmla="*/ 6613892 h 6857999"/>
              <a:gd name="connsiteX1091" fmla="*/ 4881983 w 5913439"/>
              <a:gd name="connsiteY1091" fmla="*/ 6621526 h 6857999"/>
              <a:gd name="connsiteX1092" fmla="*/ 4882881 w 5913439"/>
              <a:gd name="connsiteY1092" fmla="*/ 6625567 h 6857999"/>
              <a:gd name="connsiteX1093" fmla="*/ 4883779 w 5913439"/>
              <a:gd name="connsiteY1093" fmla="*/ 6629159 h 6857999"/>
              <a:gd name="connsiteX1094" fmla="*/ 4884228 w 5913439"/>
              <a:gd name="connsiteY1094" fmla="*/ 6633201 h 6857999"/>
              <a:gd name="connsiteX1095" fmla="*/ 4884677 w 5913439"/>
              <a:gd name="connsiteY1095" fmla="*/ 6636793 h 6857999"/>
              <a:gd name="connsiteX1096" fmla="*/ 4884228 w 5913439"/>
              <a:gd name="connsiteY1096" fmla="*/ 6640835 h 6857999"/>
              <a:gd name="connsiteX1097" fmla="*/ 4883779 w 5913439"/>
              <a:gd name="connsiteY1097" fmla="*/ 6644876 h 6857999"/>
              <a:gd name="connsiteX1098" fmla="*/ 4882881 w 5913439"/>
              <a:gd name="connsiteY1098" fmla="*/ 6648917 h 6857999"/>
              <a:gd name="connsiteX1099" fmla="*/ 4881534 w 5913439"/>
              <a:gd name="connsiteY1099" fmla="*/ 6653408 h 6857999"/>
              <a:gd name="connsiteX1100" fmla="*/ 4879738 w 5913439"/>
              <a:gd name="connsiteY1100" fmla="*/ 6657898 h 6857999"/>
              <a:gd name="connsiteX1101" fmla="*/ 4877043 w 5913439"/>
              <a:gd name="connsiteY1101" fmla="*/ 6662389 h 6857999"/>
              <a:gd name="connsiteX1102" fmla="*/ 4874349 w 5913439"/>
              <a:gd name="connsiteY1102" fmla="*/ 6666879 h 6857999"/>
              <a:gd name="connsiteX1103" fmla="*/ 4870757 w 5913439"/>
              <a:gd name="connsiteY1103" fmla="*/ 6671370 h 6857999"/>
              <a:gd name="connsiteX1104" fmla="*/ 4875247 w 5913439"/>
              <a:gd name="connsiteY1104" fmla="*/ 6677656 h 6857999"/>
              <a:gd name="connsiteX1105" fmla="*/ 4879738 w 5913439"/>
              <a:gd name="connsiteY1105" fmla="*/ 6684392 h 6857999"/>
              <a:gd name="connsiteX1106" fmla="*/ 4881983 w 5913439"/>
              <a:gd name="connsiteY1106" fmla="*/ 6687535 h 6857999"/>
              <a:gd name="connsiteX1107" fmla="*/ 4884677 w 5913439"/>
              <a:gd name="connsiteY1107" fmla="*/ 6690230 h 6857999"/>
              <a:gd name="connsiteX1108" fmla="*/ 4887371 w 5913439"/>
              <a:gd name="connsiteY1108" fmla="*/ 6692475 h 6857999"/>
              <a:gd name="connsiteX1109" fmla="*/ 4890066 w 5913439"/>
              <a:gd name="connsiteY1109" fmla="*/ 6693822 h 6857999"/>
              <a:gd name="connsiteX1110" fmla="*/ 4920152 w 5913439"/>
              <a:gd name="connsiteY1110" fmla="*/ 6706395 h 6857999"/>
              <a:gd name="connsiteX1111" fmla="*/ 4946196 w 5913439"/>
              <a:gd name="connsiteY1111" fmla="*/ 6717621 h 6857999"/>
              <a:gd name="connsiteX1112" fmla="*/ 4969098 w 5913439"/>
              <a:gd name="connsiteY1112" fmla="*/ 6727500 h 6857999"/>
              <a:gd name="connsiteX1113" fmla="*/ 4987957 w 5913439"/>
              <a:gd name="connsiteY1113" fmla="*/ 6737379 h 6857999"/>
              <a:gd name="connsiteX1114" fmla="*/ 4996489 w 5913439"/>
              <a:gd name="connsiteY1114" fmla="*/ 6741870 h 6857999"/>
              <a:gd name="connsiteX1115" fmla="*/ 5004123 w 5913439"/>
              <a:gd name="connsiteY1115" fmla="*/ 6746360 h 6857999"/>
              <a:gd name="connsiteX1116" fmla="*/ 5011757 w 5913439"/>
              <a:gd name="connsiteY1116" fmla="*/ 6750851 h 6857999"/>
              <a:gd name="connsiteX1117" fmla="*/ 5018043 w 5913439"/>
              <a:gd name="connsiteY1117" fmla="*/ 6755790 h 6857999"/>
              <a:gd name="connsiteX1118" fmla="*/ 5023881 w 5913439"/>
              <a:gd name="connsiteY1118" fmla="*/ 6760730 h 6857999"/>
              <a:gd name="connsiteX1119" fmla="*/ 5028821 w 5913439"/>
              <a:gd name="connsiteY1119" fmla="*/ 6765669 h 6857999"/>
              <a:gd name="connsiteX1120" fmla="*/ 5033311 w 5913439"/>
              <a:gd name="connsiteY1120" fmla="*/ 6771507 h 6857999"/>
              <a:gd name="connsiteX1121" fmla="*/ 5037352 w 5913439"/>
              <a:gd name="connsiteY1121" fmla="*/ 6776895 h 6857999"/>
              <a:gd name="connsiteX1122" fmla="*/ 5040945 w 5913439"/>
              <a:gd name="connsiteY1122" fmla="*/ 6782733 h 6857999"/>
              <a:gd name="connsiteX1123" fmla="*/ 5044537 w 5913439"/>
              <a:gd name="connsiteY1123" fmla="*/ 6788570 h 6857999"/>
              <a:gd name="connsiteX1124" fmla="*/ 5047231 w 5913439"/>
              <a:gd name="connsiteY1124" fmla="*/ 6795306 h 6857999"/>
              <a:gd name="connsiteX1125" fmla="*/ 5049028 w 5913439"/>
              <a:gd name="connsiteY1125" fmla="*/ 6802042 h 6857999"/>
              <a:gd name="connsiteX1126" fmla="*/ 5050824 w 5913439"/>
              <a:gd name="connsiteY1126" fmla="*/ 6810125 h 6857999"/>
              <a:gd name="connsiteX1127" fmla="*/ 5052171 w 5913439"/>
              <a:gd name="connsiteY1127" fmla="*/ 6818207 h 6857999"/>
              <a:gd name="connsiteX1128" fmla="*/ 5053518 w 5913439"/>
              <a:gd name="connsiteY1128" fmla="*/ 6826739 h 6857999"/>
              <a:gd name="connsiteX1129" fmla="*/ 5053967 w 5913439"/>
              <a:gd name="connsiteY1129" fmla="*/ 6835720 h 6857999"/>
              <a:gd name="connsiteX1130" fmla="*/ 5054416 w 5913439"/>
              <a:gd name="connsiteY1130" fmla="*/ 6846048 h 6857999"/>
              <a:gd name="connsiteX1131" fmla="*/ 5054865 w 5913439"/>
              <a:gd name="connsiteY1131" fmla="*/ 6856376 h 6857999"/>
              <a:gd name="connsiteX1132" fmla="*/ 5054835 w 5913439"/>
              <a:gd name="connsiteY1132" fmla="*/ 6857999 h 6857999"/>
              <a:gd name="connsiteX1133" fmla="*/ 0 w 5913439"/>
              <a:gd name="connsiteY1133"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Lst>
            <a:rect l="l" t="t" r="r" b="b"/>
            <a:pathLst>
              <a:path w="5913439" h="6857999">
                <a:moveTo>
                  <a:pt x="0" y="0"/>
                </a:moveTo>
                <a:lnTo>
                  <a:pt x="5786218" y="0"/>
                </a:lnTo>
                <a:lnTo>
                  <a:pt x="5788155" y="805"/>
                </a:lnTo>
                <a:lnTo>
                  <a:pt x="5805219" y="8439"/>
                </a:lnTo>
                <a:lnTo>
                  <a:pt x="5822732" y="14726"/>
                </a:lnTo>
                <a:lnTo>
                  <a:pt x="5840245" y="20563"/>
                </a:lnTo>
                <a:lnTo>
                  <a:pt x="5848777" y="23258"/>
                </a:lnTo>
                <a:lnTo>
                  <a:pt x="5858206" y="25503"/>
                </a:lnTo>
                <a:lnTo>
                  <a:pt x="5866738" y="27299"/>
                </a:lnTo>
                <a:lnTo>
                  <a:pt x="5875719" y="28646"/>
                </a:lnTo>
                <a:lnTo>
                  <a:pt x="5885149" y="29993"/>
                </a:lnTo>
                <a:lnTo>
                  <a:pt x="5894130" y="30891"/>
                </a:lnTo>
                <a:lnTo>
                  <a:pt x="5896375" y="30891"/>
                </a:lnTo>
                <a:lnTo>
                  <a:pt x="5898621" y="31790"/>
                </a:lnTo>
                <a:lnTo>
                  <a:pt x="5900417" y="33137"/>
                </a:lnTo>
                <a:lnTo>
                  <a:pt x="5902662" y="34484"/>
                </a:lnTo>
                <a:lnTo>
                  <a:pt x="5906254" y="38076"/>
                </a:lnTo>
                <a:lnTo>
                  <a:pt x="5908949" y="42117"/>
                </a:lnTo>
                <a:lnTo>
                  <a:pt x="5910296" y="45261"/>
                </a:lnTo>
                <a:lnTo>
                  <a:pt x="5911643" y="49751"/>
                </a:lnTo>
                <a:lnTo>
                  <a:pt x="5912541" y="55589"/>
                </a:lnTo>
                <a:lnTo>
                  <a:pt x="5912990" y="61876"/>
                </a:lnTo>
                <a:lnTo>
                  <a:pt x="5913439" y="78490"/>
                </a:lnTo>
                <a:lnTo>
                  <a:pt x="5912990" y="98697"/>
                </a:lnTo>
                <a:lnTo>
                  <a:pt x="5912092" y="121598"/>
                </a:lnTo>
                <a:lnTo>
                  <a:pt x="5910296" y="146296"/>
                </a:lnTo>
                <a:lnTo>
                  <a:pt x="5907601" y="172790"/>
                </a:lnTo>
                <a:lnTo>
                  <a:pt x="5904907" y="199732"/>
                </a:lnTo>
                <a:lnTo>
                  <a:pt x="5901315" y="226226"/>
                </a:lnTo>
                <a:lnTo>
                  <a:pt x="5897273" y="252271"/>
                </a:lnTo>
                <a:lnTo>
                  <a:pt x="5892783" y="277417"/>
                </a:lnTo>
                <a:lnTo>
                  <a:pt x="5888742" y="299420"/>
                </a:lnTo>
                <a:lnTo>
                  <a:pt x="5884251" y="319178"/>
                </a:lnTo>
                <a:lnTo>
                  <a:pt x="5882006" y="327261"/>
                </a:lnTo>
                <a:lnTo>
                  <a:pt x="5879761" y="334895"/>
                </a:lnTo>
                <a:lnTo>
                  <a:pt x="5877515" y="341631"/>
                </a:lnTo>
                <a:lnTo>
                  <a:pt x="5875270" y="346570"/>
                </a:lnTo>
                <a:lnTo>
                  <a:pt x="5873025" y="350611"/>
                </a:lnTo>
                <a:lnTo>
                  <a:pt x="5871229" y="353306"/>
                </a:lnTo>
                <a:lnTo>
                  <a:pt x="5866289" y="356898"/>
                </a:lnTo>
                <a:lnTo>
                  <a:pt x="5861350" y="359592"/>
                </a:lnTo>
                <a:lnTo>
                  <a:pt x="5855512" y="362736"/>
                </a:lnTo>
                <a:lnTo>
                  <a:pt x="5849675" y="364981"/>
                </a:lnTo>
                <a:lnTo>
                  <a:pt x="5838448" y="369471"/>
                </a:lnTo>
                <a:lnTo>
                  <a:pt x="5826773" y="374411"/>
                </a:lnTo>
                <a:lnTo>
                  <a:pt x="5821834" y="378452"/>
                </a:lnTo>
                <a:lnTo>
                  <a:pt x="5816894" y="382045"/>
                </a:lnTo>
                <a:lnTo>
                  <a:pt x="5813751" y="385637"/>
                </a:lnTo>
                <a:lnTo>
                  <a:pt x="5810608" y="388780"/>
                </a:lnTo>
                <a:lnTo>
                  <a:pt x="5808812" y="391924"/>
                </a:lnTo>
                <a:lnTo>
                  <a:pt x="5807015" y="395067"/>
                </a:lnTo>
                <a:lnTo>
                  <a:pt x="5806117" y="397761"/>
                </a:lnTo>
                <a:lnTo>
                  <a:pt x="5805668" y="400905"/>
                </a:lnTo>
                <a:lnTo>
                  <a:pt x="5806117" y="403599"/>
                </a:lnTo>
                <a:lnTo>
                  <a:pt x="5806566" y="405844"/>
                </a:lnTo>
                <a:lnTo>
                  <a:pt x="5807464" y="408538"/>
                </a:lnTo>
                <a:lnTo>
                  <a:pt x="5808812" y="410784"/>
                </a:lnTo>
                <a:lnTo>
                  <a:pt x="5812404" y="416172"/>
                </a:lnTo>
                <a:lnTo>
                  <a:pt x="5816894" y="420662"/>
                </a:lnTo>
                <a:lnTo>
                  <a:pt x="5827671" y="430092"/>
                </a:lnTo>
                <a:lnTo>
                  <a:pt x="5832611" y="435032"/>
                </a:lnTo>
                <a:lnTo>
                  <a:pt x="5837101" y="439971"/>
                </a:lnTo>
                <a:lnTo>
                  <a:pt x="5838898" y="442666"/>
                </a:lnTo>
                <a:lnTo>
                  <a:pt x="5840694" y="445360"/>
                </a:lnTo>
                <a:lnTo>
                  <a:pt x="5842041" y="448054"/>
                </a:lnTo>
                <a:lnTo>
                  <a:pt x="5842939" y="451647"/>
                </a:lnTo>
                <a:lnTo>
                  <a:pt x="5843388" y="454790"/>
                </a:lnTo>
                <a:lnTo>
                  <a:pt x="5843388" y="457933"/>
                </a:lnTo>
                <a:lnTo>
                  <a:pt x="5842939" y="461526"/>
                </a:lnTo>
                <a:lnTo>
                  <a:pt x="5842041" y="465118"/>
                </a:lnTo>
                <a:lnTo>
                  <a:pt x="5834856" y="461526"/>
                </a:lnTo>
                <a:lnTo>
                  <a:pt x="5827671" y="459280"/>
                </a:lnTo>
                <a:lnTo>
                  <a:pt x="5821385" y="457933"/>
                </a:lnTo>
                <a:lnTo>
                  <a:pt x="5815098" y="457484"/>
                </a:lnTo>
                <a:lnTo>
                  <a:pt x="5809710" y="457933"/>
                </a:lnTo>
                <a:lnTo>
                  <a:pt x="5804321" y="459280"/>
                </a:lnTo>
                <a:lnTo>
                  <a:pt x="5799831" y="461076"/>
                </a:lnTo>
                <a:lnTo>
                  <a:pt x="5795340" y="463771"/>
                </a:lnTo>
                <a:lnTo>
                  <a:pt x="5790850" y="466914"/>
                </a:lnTo>
                <a:lnTo>
                  <a:pt x="5786808" y="470506"/>
                </a:lnTo>
                <a:lnTo>
                  <a:pt x="5782767" y="474548"/>
                </a:lnTo>
                <a:lnTo>
                  <a:pt x="5779175" y="479038"/>
                </a:lnTo>
                <a:lnTo>
                  <a:pt x="5772439" y="488917"/>
                </a:lnTo>
                <a:lnTo>
                  <a:pt x="5765703" y="499245"/>
                </a:lnTo>
                <a:lnTo>
                  <a:pt x="5758968" y="510023"/>
                </a:lnTo>
                <a:lnTo>
                  <a:pt x="5752232" y="519902"/>
                </a:lnTo>
                <a:lnTo>
                  <a:pt x="5748639" y="524841"/>
                </a:lnTo>
                <a:lnTo>
                  <a:pt x="5744149" y="529331"/>
                </a:lnTo>
                <a:lnTo>
                  <a:pt x="5740108" y="533373"/>
                </a:lnTo>
                <a:lnTo>
                  <a:pt x="5736066" y="536965"/>
                </a:lnTo>
                <a:lnTo>
                  <a:pt x="5731127" y="539659"/>
                </a:lnTo>
                <a:lnTo>
                  <a:pt x="5726187" y="542354"/>
                </a:lnTo>
                <a:lnTo>
                  <a:pt x="5721248" y="544150"/>
                </a:lnTo>
                <a:lnTo>
                  <a:pt x="5715410" y="545048"/>
                </a:lnTo>
                <a:lnTo>
                  <a:pt x="5709124" y="545497"/>
                </a:lnTo>
                <a:lnTo>
                  <a:pt x="5702388" y="545048"/>
                </a:lnTo>
                <a:lnTo>
                  <a:pt x="5695203" y="543701"/>
                </a:lnTo>
                <a:lnTo>
                  <a:pt x="5688018" y="541007"/>
                </a:lnTo>
                <a:lnTo>
                  <a:pt x="5659729" y="546844"/>
                </a:lnTo>
                <a:lnTo>
                  <a:pt x="5631888" y="551335"/>
                </a:lnTo>
                <a:lnTo>
                  <a:pt x="5604496" y="555825"/>
                </a:lnTo>
                <a:lnTo>
                  <a:pt x="5576206" y="559417"/>
                </a:lnTo>
                <a:lnTo>
                  <a:pt x="5548366" y="562112"/>
                </a:lnTo>
                <a:lnTo>
                  <a:pt x="5534445" y="563010"/>
                </a:lnTo>
                <a:lnTo>
                  <a:pt x="5520076" y="563459"/>
                </a:lnTo>
                <a:lnTo>
                  <a:pt x="5506155" y="563908"/>
                </a:lnTo>
                <a:lnTo>
                  <a:pt x="5491786" y="563908"/>
                </a:lnTo>
                <a:lnTo>
                  <a:pt x="5477417" y="563459"/>
                </a:lnTo>
                <a:lnTo>
                  <a:pt x="5463496" y="563010"/>
                </a:lnTo>
                <a:lnTo>
                  <a:pt x="5434308" y="566602"/>
                </a:lnTo>
                <a:lnTo>
                  <a:pt x="5405120" y="569746"/>
                </a:lnTo>
                <a:lnTo>
                  <a:pt x="5376381" y="572440"/>
                </a:lnTo>
                <a:lnTo>
                  <a:pt x="5347193" y="574236"/>
                </a:lnTo>
                <a:lnTo>
                  <a:pt x="5318006" y="576032"/>
                </a:lnTo>
                <a:lnTo>
                  <a:pt x="5288818" y="577379"/>
                </a:lnTo>
                <a:lnTo>
                  <a:pt x="5259630" y="577828"/>
                </a:lnTo>
                <a:lnTo>
                  <a:pt x="5230891" y="578726"/>
                </a:lnTo>
                <a:lnTo>
                  <a:pt x="5172515" y="579624"/>
                </a:lnTo>
                <a:lnTo>
                  <a:pt x="5113690" y="580074"/>
                </a:lnTo>
                <a:lnTo>
                  <a:pt x="5055763" y="580972"/>
                </a:lnTo>
                <a:lnTo>
                  <a:pt x="5026575" y="581870"/>
                </a:lnTo>
                <a:lnTo>
                  <a:pt x="4996938" y="583217"/>
                </a:lnTo>
                <a:lnTo>
                  <a:pt x="4399709" y="602077"/>
                </a:lnTo>
                <a:lnTo>
                  <a:pt x="4399260" y="622284"/>
                </a:lnTo>
                <a:lnTo>
                  <a:pt x="4438775" y="631265"/>
                </a:lnTo>
                <a:lnTo>
                  <a:pt x="4478740" y="640246"/>
                </a:lnTo>
                <a:lnTo>
                  <a:pt x="4518257" y="648328"/>
                </a:lnTo>
                <a:lnTo>
                  <a:pt x="4558221" y="656411"/>
                </a:lnTo>
                <a:lnTo>
                  <a:pt x="4717632" y="688293"/>
                </a:lnTo>
                <a:lnTo>
                  <a:pt x="4757597" y="696376"/>
                </a:lnTo>
                <a:lnTo>
                  <a:pt x="4797113" y="704459"/>
                </a:lnTo>
                <a:lnTo>
                  <a:pt x="4837078" y="713889"/>
                </a:lnTo>
                <a:lnTo>
                  <a:pt x="4876594" y="722870"/>
                </a:lnTo>
                <a:lnTo>
                  <a:pt x="4915661" y="732300"/>
                </a:lnTo>
                <a:lnTo>
                  <a:pt x="4955177" y="743077"/>
                </a:lnTo>
                <a:lnTo>
                  <a:pt x="4994244" y="754303"/>
                </a:lnTo>
                <a:lnTo>
                  <a:pt x="5033311" y="765978"/>
                </a:lnTo>
                <a:lnTo>
                  <a:pt x="5049926" y="764631"/>
                </a:lnTo>
                <a:lnTo>
                  <a:pt x="5065642" y="764182"/>
                </a:lnTo>
                <a:lnTo>
                  <a:pt x="5082257" y="764631"/>
                </a:lnTo>
                <a:lnTo>
                  <a:pt x="5097973" y="766427"/>
                </a:lnTo>
                <a:lnTo>
                  <a:pt x="5113690" y="768672"/>
                </a:lnTo>
                <a:lnTo>
                  <a:pt x="5129856" y="771816"/>
                </a:lnTo>
                <a:lnTo>
                  <a:pt x="5145572" y="776306"/>
                </a:lnTo>
                <a:lnTo>
                  <a:pt x="5161289" y="782593"/>
                </a:lnTo>
                <a:lnTo>
                  <a:pt x="5167126" y="782144"/>
                </a:lnTo>
                <a:lnTo>
                  <a:pt x="5172964" y="782144"/>
                </a:lnTo>
                <a:lnTo>
                  <a:pt x="5178353" y="782593"/>
                </a:lnTo>
                <a:lnTo>
                  <a:pt x="5184190" y="783042"/>
                </a:lnTo>
                <a:lnTo>
                  <a:pt x="5189579" y="784389"/>
                </a:lnTo>
                <a:lnTo>
                  <a:pt x="5194967" y="785736"/>
                </a:lnTo>
                <a:lnTo>
                  <a:pt x="5200356" y="787532"/>
                </a:lnTo>
                <a:lnTo>
                  <a:pt x="5205295" y="789329"/>
                </a:lnTo>
                <a:lnTo>
                  <a:pt x="5215174" y="793819"/>
                </a:lnTo>
                <a:lnTo>
                  <a:pt x="5224604" y="799207"/>
                </a:lnTo>
                <a:lnTo>
                  <a:pt x="5234483" y="805045"/>
                </a:lnTo>
                <a:lnTo>
                  <a:pt x="5243913" y="810883"/>
                </a:lnTo>
                <a:lnTo>
                  <a:pt x="5253343" y="817618"/>
                </a:lnTo>
                <a:lnTo>
                  <a:pt x="5263222" y="823456"/>
                </a:lnTo>
                <a:lnTo>
                  <a:pt x="5273101" y="828844"/>
                </a:lnTo>
                <a:lnTo>
                  <a:pt x="5283429" y="833784"/>
                </a:lnTo>
                <a:lnTo>
                  <a:pt x="5293757" y="837376"/>
                </a:lnTo>
                <a:lnTo>
                  <a:pt x="5299146" y="839173"/>
                </a:lnTo>
                <a:lnTo>
                  <a:pt x="5304983" y="840520"/>
                </a:lnTo>
                <a:lnTo>
                  <a:pt x="5310821" y="841418"/>
                </a:lnTo>
                <a:lnTo>
                  <a:pt x="5316209" y="842316"/>
                </a:lnTo>
                <a:lnTo>
                  <a:pt x="5322496" y="842316"/>
                </a:lnTo>
                <a:lnTo>
                  <a:pt x="5328334" y="842316"/>
                </a:lnTo>
                <a:lnTo>
                  <a:pt x="5333722" y="842316"/>
                </a:lnTo>
                <a:lnTo>
                  <a:pt x="5338213" y="843214"/>
                </a:lnTo>
                <a:lnTo>
                  <a:pt x="5342254" y="845010"/>
                </a:lnTo>
                <a:lnTo>
                  <a:pt x="5344948" y="847255"/>
                </a:lnTo>
                <a:lnTo>
                  <a:pt x="5347193" y="850399"/>
                </a:lnTo>
                <a:lnTo>
                  <a:pt x="5348092" y="853991"/>
                </a:lnTo>
                <a:lnTo>
                  <a:pt x="5348990" y="857583"/>
                </a:lnTo>
                <a:lnTo>
                  <a:pt x="5349439" y="862074"/>
                </a:lnTo>
                <a:lnTo>
                  <a:pt x="5348990" y="866564"/>
                </a:lnTo>
                <a:lnTo>
                  <a:pt x="5348990" y="871055"/>
                </a:lnTo>
                <a:lnTo>
                  <a:pt x="5347642" y="880485"/>
                </a:lnTo>
                <a:lnTo>
                  <a:pt x="5346295" y="890364"/>
                </a:lnTo>
                <a:lnTo>
                  <a:pt x="5345397" y="898895"/>
                </a:lnTo>
                <a:lnTo>
                  <a:pt x="5344948" y="955924"/>
                </a:lnTo>
                <a:lnTo>
                  <a:pt x="5344499" y="1013402"/>
                </a:lnTo>
                <a:lnTo>
                  <a:pt x="5344050" y="1128358"/>
                </a:lnTo>
                <a:lnTo>
                  <a:pt x="5356623" y="1125663"/>
                </a:lnTo>
                <a:lnTo>
                  <a:pt x="5362012" y="1125214"/>
                </a:lnTo>
                <a:lnTo>
                  <a:pt x="5366951" y="1124765"/>
                </a:lnTo>
                <a:lnTo>
                  <a:pt x="5370993" y="1124765"/>
                </a:lnTo>
                <a:lnTo>
                  <a:pt x="5375034" y="1124765"/>
                </a:lnTo>
                <a:lnTo>
                  <a:pt x="5378627" y="1125663"/>
                </a:lnTo>
                <a:lnTo>
                  <a:pt x="5381770" y="1126561"/>
                </a:lnTo>
                <a:lnTo>
                  <a:pt x="5384015" y="1127459"/>
                </a:lnTo>
                <a:lnTo>
                  <a:pt x="5386260" y="1129256"/>
                </a:lnTo>
                <a:lnTo>
                  <a:pt x="5388057" y="1130603"/>
                </a:lnTo>
                <a:lnTo>
                  <a:pt x="5389404" y="1132399"/>
                </a:lnTo>
                <a:lnTo>
                  <a:pt x="5390302" y="1134644"/>
                </a:lnTo>
                <a:lnTo>
                  <a:pt x="5391200" y="1136889"/>
                </a:lnTo>
                <a:lnTo>
                  <a:pt x="5391649" y="1139135"/>
                </a:lnTo>
                <a:lnTo>
                  <a:pt x="5392098" y="1141829"/>
                </a:lnTo>
                <a:lnTo>
                  <a:pt x="5392098" y="1147666"/>
                </a:lnTo>
                <a:lnTo>
                  <a:pt x="5391200" y="1153953"/>
                </a:lnTo>
                <a:lnTo>
                  <a:pt x="5389853" y="1160240"/>
                </a:lnTo>
                <a:lnTo>
                  <a:pt x="5388506" y="1166526"/>
                </a:lnTo>
                <a:lnTo>
                  <a:pt x="5385811" y="1179549"/>
                </a:lnTo>
                <a:lnTo>
                  <a:pt x="5384913" y="1185835"/>
                </a:lnTo>
                <a:lnTo>
                  <a:pt x="5384464" y="1191673"/>
                </a:lnTo>
                <a:lnTo>
                  <a:pt x="5385362" y="1207390"/>
                </a:lnTo>
                <a:lnTo>
                  <a:pt x="5387158" y="1223555"/>
                </a:lnTo>
                <a:lnTo>
                  <a:pt x="5389853" y="1239721"/>
                </a:lnTo>
                <a:lnTo>
                  <a:pt x="5392996" y="1255437"/>
                </a:lnTo>
                <a:lnTo>
                  <a:pt x="5398834" y="1287768"/>
                </a:lnTo>
                <a:lnTo>
                  <a:pt x="5401079" y="1303934"/>
                </a:lnTo>
                <a:lnTo>
                  <a:pt x="5402875" y="1320100"/>
                </a:lnTo>
                <a:lnTo>
                  <a:pt x="5403324" y="1327733"/>
                </a:lnTo>
                <a:lnTo>
                  <a:pt x="5403773" y="1336265"/>
                </a:lnTo>
                <a:lnTo>
                  <a:pt x="5403773" y="1343899"/>
                </a:lnTo>
                <a:lnTo>
                  <a:pt x="5403324" y="1351533"/>
                </a:lnTo>
                <a:lnTo>
                  <a:pt x="5402426" y="1359616"/>
                </a:lnTo>
                <a:lnTo>
                  <a:pt x="5401528" y="1367699"/>
                </a:lnTo>
                <a:lnTo>
                  <a:pt x="5399732" y="1375332"/>
                </a:lnTo>
                <a:lnTo>
                  <a:pt x="5397936" y="1382966"/>
                </a:lnTo>
                <a:lnTo>
                  <a:pt x="5395241" y="1390600"/>
                </a:lnTo>
                <a:lnTo>
                  <a:pt x="5392547" y="1398234"/>
                </a:lnTo>
                <a:lnTo>
                  <a:pt x="5388955" y="1405867"/>
                </a:lnTo>
                <a:lnTo>
                  <a:pt x="5384913" y="1413501"/>
                </a:lnTo>
                <a:lnTo>
                  <a:pt x="5379974" y="1421135"/>
                </a:lnTo>
                <a:lnTo>
                  <a:pt x="5374136" y="1428320"/>
                </a:lnTo>
                <a:lnTo>
                  <a:pt x="5368299" y="1435504"/>
                </a:lnTo>
                <a:lnTo>
                  <a:pt x="5361563" y="1443138"/>
                </a:lnTo>
                <a:lnTo>
                  <a:pt x="5335518" y="1475469"/>
                </a:lnTo>
                <a:lnTo>
                  <a:pt x="5339560" y="1484450"/>
                </a:lnTo>
                <a:lnTo>
                  <a:pt x="5342703" y="1493431"/>
                </a:lnTo>
                <a:lnTo>
                  <a:pt x="5344948" y="1501514"/>
                </a:lnTo>
                <a:lnTo>
                  <a:pt x="5346744" y="1510046"/>
                </a:lnTo>
                <a:lnTo>
                  <a:pt x="5347642" y="1518578"/>
                </a:lnTo>
                <a:lnTo>
                  <a:pt x="5348541" y="1526211"/>
                </a:lnTo>
                <a:lnTo>
                  <a:pt x="5348541" y="1533845"/>
                </a:lnTo>
                <a:lnTo>
                  <a:pt x="5348092" y="1541479"/>
                </a:lnTo>
                <a:lnTo>
                  <a:pt x="5347193" y="1548664"/>
                </a:lnTo>
                <a:lnTo>
                  <a:pt x="5345846" y="1556298"/>
                </a:lnTo>
                <a:lnTo>
                  <a:pt x="5344050" y="1563033"/>
                </a:lnTo>
                <a:lnTo>
                  <a:pt x="5341356" y="1569769"/>
                </a:lnTo>
                <a:lnTo>
                  <a:pt x="5337763" y="1576055"/>
                </a:lnTo>
                <a:lnTo>
                  <a:pt x="5334171" y="1581893"/>
                </a:lnTo>
                <a:lnTo>
                  <a:pt x="5330579" y="1588180"/>
                </a:lnTo>
                <a:lnTo>
                  <a:pt x="5326088" y="1594017"/>
                </a:lnTo>
                <a:lnTo>
                  <a:pt x="5321149" y="1598957"/>
                </a:lnTo>
                <a:lnTo>
                  <a:pt x="5315760" y="1603896"/>
                </a:lnTo>
                <a:lnTo>
                  <a:pt x="5309923" y="1608836"/>
                </a:lnTo>
                <a:lnTo>
                  <a:pt x="5303187" y="1612877"/>
                </a:lnTo>
                <a:lnTo>
                  <a:pt x="5296002" y="1616919"/>
                </a:lnTo>
                <a:lnTo>
                  <a:pt x="5288818" y="1620960"/>
                </a:lnTo>
                <a:lnTo>
                  <a:pt x="5281184" y="1624552"/>
                </a:lnTo>
                <a:lnTo>
                  <a:pt x="5273101" y="1627696"/>
                </a:lnTo>
                <a:lnTo>
                  <a:pt x="5264120" y="1630390"/>
                </a:lnTo>
                <a:lnTo>
                  <a:pt x="5255139" y="1632635"/>
                </a:lnTo>
                <a:lnTo>
                  <a:pt x="5246158" y="1634880"/>
                </a:lnTo>
                <a:lnTo>
                  <a:pt x="5236279" y="1636676"/>
                </a:lnTo>
                <a:lnTo>
                  <a:pt x="5225951" y="1637575"/>
                </a:lnTo>
                <a:lnTo>
                  <a:pt x="5215174" y="1638473"/>
                </a:lnTo>
                <a:lnTo>
                  <a:pt x="5204397" y="1638922"/>
                </a:lnTo>
                <a:lnTo>
                  <a:pt x="5193171" y="1638922"/>
                </a:lnTo>
                <a:lnTo>
                  <a:pt x="5183292" y="1641616"/>
                </a:lnTo>
                <a:lnTo>
                  <a:pt x="5173862" y="1644310"/>
                </a:lnTo>
                <a:lnTo>
                  <a:pt x="5163983" y="1646106"/>
                </a:lnTo>
                <a:lnTo>
                  <a:pt x="5154553" y="1647454"/>
                </a:lnTo>
                <a:lnTo>
                  <a:pt x="5144225" y="1647903"/>
                </a:lnTo>
                <a:lnTo>
                  <a:pt x="5134795" y="1647454"/>
                </a:lnTo>
                <a:lnTo>
                  <a:pt x="5129856" y="1647005"/>
                </a:lnTo>
                <a:lnTo>
                  <a:pt x="5124916" y="1646106"/>
                </a:lnTo>
                <a:lnTo>
                  <a:pt x="5119977" y="1644759"/>
                </a:lnTo>
                <a:lnTo>
                  <a:pt x="5114588" y="1643412"/>
                </a:lnTo>
                <a:lnTo>
                  <a:pt x="5104709" y="1647005"/>
                </a:lnTo>
                <a:lnTo>
                  <a:pt x="5094830" y="1650148"/>
                </a:lnTo>
                <a:lnTo>
                  <a:pt x="5084502" y="1651944"/>
                </a:lnTo>
                <a:lnTo>
                  <a:pt x="5079563" y="1652842"/>
                </a:lnTo>
                <a:lnTo>
                  <a:pt x="5074174" y="1653291"/>
                </a:lnTo>
                <a:lnTo>
                  <a:pt x="5069235" y="1653740"/>
                </a:lnTo>
                <a:lnTo>
                  <a:pt x="5063846" y="1653291"/>
                </a:lnTo>
                <a:lnTo>
                  <a:pt x="5058907" y="1652842"/>
                </a:lnTo>
                <a:lnTo>
                  <a:pt x="5053967" y="1652393"/>
                </a:lnTo>
                <a:lnTo>
                  <a:pt x="5049028" y="1651046"/>
                </a:lnTo>
                <a:lnTo>
                  <a:pt x="5043639" y="1649250"/>
                </a:lnTo>
                <a:lnTo>
                  <a:pt x="5038250" y="1647005"/>
                </a:lnTo>
                <a:lnTo>
                  <a:pt x="5033311" y="1644310"/>
                </a:lnTo>
                <a:lnTo>
                  <a:pt x="4911171" y="1665416"/>
                </a:lnTo>
                <a:lnTo>
                  <a:pt x="4911171" y="1675294"/>
                </a:lnTo>
                <a:lnTo>
                  <a:pt x="4910273" y="1685623"/>
                </a:lnTo>
                <a:lnTo>
                  <a:pt x="5237626" y="1766900"/>
                </a:lnTo>
                <a:lnTo>
                  <a:pt x="5264120" y="1774533"/>
                </a:lnTo>
                <a:lnTo>
                  <a:pt x="5291512" y="1781269"/>
                </a:lnTo>
                <a:lnTo>
                  <a:pt x="5345846" y="1794291"/>
                </a:lnTo>
                <a:lnTo>
                  <a:pt x="5399732" y="1806865"/>
                </a:lnTo>
                <a:lnTo>
                  <a:pt x="5454066" y="1820785"/>
                </a:lnTo>
                <a:lnTo>
                  <a:pt x="5480560" y="1827521"/>
                </a:lnTo>
                <a:lnTo>
                  <a:pt x="5507503" y="1835155"/>
                </a:lnTo>
                <a:lnTo>
                  <a:pt x="5534445" y="1843237"/>
                </a:lnTo>
                <a:lnTo>
                  <a:pt x="5560490" y="1852218"/>
                </a:lnTo>
                <a:lnTo>
                  <a:pt x="5586983" y="1861199"/>
                </a:lnTo>
                <a:lnTo>
                  <a:pt x="5613028" y="1871527"/>
                </a:lnTo>
                <a:lnTo>
                  <a:pt x="5639072" y="1882753"/>
                </a:lnTo>
                <a:lnTo>
                  <a:pt x="5664219" y="1894429"/>
                </a:lnTo>
                <a:lnTo>
                  <a:pt x="5676792" y="1897123"/>
                </a:lnTo>
                <a:lnTo>
                  <a:pt x="5688467" y="1900266"/>
                </a:lnTo>
                <a:lnTo>
                  <a:pt x="5699245" y="1903858"/>
                </a:lnTo>
                <a:lnTo>
                  <a:pt x="5710022" y="1907900"/>
                </a:lnTo>
                <a:lnTo>
                  <a:pt x="5719002" y="1912390"/>
                </a:lnTo>
                <a:lnTo>
                  <a:pt x="5727534" y="1917330"/>
                </a:lnTo>
                <a:lnTo>
                  <a:pt x="5731127" y="1920922"/>
                </a:lnTo>
                <a:lnTo>
                  <a:pt x="5734719" y="1924066"/>
                </a:lnTo>
                <a:lnTo>
                  <a:pt x="5738311" y="1927209"/>
                </a:lnTo>
                <a:lnTo>
                  <a:pt x="5741455" y="1930352"/>
                </a:lnTo>
                <a:lnTo>
                  <a:pt x="5744149" y="1933944"/>
                </a:lnTo>
                <a:lnTo>
                  <a:pt x="5746843" y="1937986"/>
                </a:lnTo>
                <a:lnTo>
                  <a:pt x="5749089" y="1941578"/>
                </a:lnTo>
                <a:lnTo>
                  <a:pt x="5751334" y="1946069"/>
                </a:lnTo>
                <a:lnTo>
                  <a:pt x="5752681" y="1950559"/>
                </a:lnTo>
                <a:lnTo>
                  <a:pt x="5754028" y="1955498"/>
                </a:lnTo>
                <a:lnTo>
                  <a:pt x="5755375" y="1960438"/>
                </a:lnTo>
                <a:lnTo>
                  <a:pt x="5755824" y="1965377"/>
                </a:lnTo>
                <a:lnTo>
                  <a:pt x="5756273" y="1970766"/>
                </a:lnTo>
                <a:lnTo>
                  <a:pt x="5756273" y="1976604"/>
                </a:lnTo>
                <a:lnTo>
                  <a:pt x="5755824" y="1982441"/>
                </a:lnTo>
                <a:lnTo>
                  <a:pt x="5755375" y="1988728"/>
                </a:lnTo>
                <a:lnTo>
                  <a:pt x="5754028" y="1995463"/>
                </a:lnTo>
                <a:lnTo>
                  <a:pt x="5752681" y="2002199"/>
                </a:lnTo>
                <a:lnTo>
                  <a:pt x="5750885" y="2009384"/>
                </a:lnTo>
                <a:lnTo>
                  <a:pt x="5748639" y="2016569"/>
                </a:lnTo>
                <a:lnTo>
                  <a:pt x="5747292" y="2022406"/>
                </a:lnTo>
                <a:lnTo>
                  <a:pt x="5745496" y="2027795"/>
                </a:lnTo>
                <a:lnTo>
                  <a:pt x="5744598" y="2034081"/>
                </a:lnTo>
                <a:lnTo>
                  <a:pt x="5744149" y="2039919"/>
                </a:lnTo>
                <a:lnTo>
                  <a:pt x="5743700" y="2052043"/>
                </a:lnTo>
                <a:lnTo>
                  <a:pt x="5743700" y="2064168"/>
                </a:lnTo>
                <a:lnTo>
                  <a:pt x="5745496" y="2089314"/>
                </a:lnTo>
                <a:lnTo>
                  <a:pt x="5745945" y="2102336"/>
                </a:lnTo>
                <a:lnTo>
                  <a:pt x="5746843" y="2114012"/>
                </a:lnTo>
                <a:lnTo>
                  <a:pt x="5749538" y="2128830"/>
                </a:lnTo>
                <a:lnTo>
                  <a:pt x="5751334" y="2143649"/>
                </a:lnTo>
                <a:lnTo>
                  <a:pt x="5751783" y="2157569"/>
                </a:lnTo>
                <a:lnTo>
                  <a:pt x="5751334" y="2171040"/>
                </a:lnTo>
                <a:lnTo>
                  <a:pt x="5749987" y="2184961"/>
                </a:lnTo>
                <a:lnTo>
                  <a:pt x="5747741" y="2197534"/>
                </a:lnTo>
                <a:lnTo>
                  <a:pt x="5743700" y="2209658"/>
                </a:lnTo>
                <a:lnTo>
                  <a:pt x="5739210" y="2222231"/>
                </a:lnTo>
                <a:lnTo>
                  <a:pt x="5733821" y="2233458"/>
                </a:lnTo>
                <a:lnTo>
                  <a:pt x="5727534" y="2244683"/>
                </a:lnTo>
                <a:lnTo>
                  <a:pt x="5720350" y="2255461"/>
                </a:lnTo>
                <a:lnTo>
                  <a:pt x="5712267" y="2265789"/>
                </a:lnTo>
                <a:lnTo>
                  <a:pt x="5702388" y="2275668"/>
                </a:lnTo>
                <a:lnTo>
                  <a:pt x="5692509" y="2285098"/>
                </a:lnTo>
                <a:lnTo>
                  <a:pt x="5681283" y="2294977"/>
                </a:lnTo>
                <a:lnTo>
                  <a:pt x="5668709" y="2303509"/>
                </a:lnTo>
                <a:lnTo>
                  <a:pt x="5677690" y="2309795"/>
                </a:lnTo>
                <a:lnTo>
                  <a:pt x="5686671" y="2316980"/>
                </a:lnTo>
                <a:lnTo>
                  <a:pt x="5695203" y="2325063"/>
                </a:lnTo>
                <a:lnTo>
                  <a:pt x="5698795" y="2328655"/>
                </a:lnTo>
                <a:lnTo>
                  <a:pt x="5701939" y="2332696"/>
                </a:lnTo>
                <a:lnTo>
                  <a:pt x="5705082" y="2336738"/>
                </a:lnTo>
                <a:lnTo>
                  <a:pt x="5706878" y="2340779"/>
                </a:lnTo>
                <a:lnTo>
                  <a:pt x="5708225" y="2344821"/>
                </a:lnTo>
                <a:lnTo>
                  <a:pt x="5708225" y="2348862"/>
                </a:lnTo>
                <a:lnTo>
                  <a:pt x="5708225" y="2351107"/>
                </a:lnTo>
                <a:lnTo>
                  <a:pt x="5707776" y="2352903"/>
                </a:lnTo>
                <a:lnTo>
                  <a:pt x="5706878" y="2354700"/>
                </a:lnTo>
                <a:lnTo>
                  <a:pt x="5705531" y="2356945"/>
                </a:lnTo>
                <a:lnTo>
                  <a:pt x="5704184" y="2359190"/>
                </a:lnTo>
                <a:lnTo>
                  <a:pt x="5702388" y="2360986"/>
                </a:lnTo>
                <a:lnTo>
                  <a:pt x="5697897" y="2364579"/>
                </a:lnTo>
                <a:lnTo>
                  <a:pt x="5693407" y="2368171"/>
                </a:lnTo>
                <a:lnTo>
                  <a:pt x="5688467" y="2371763"/>
                </a:lnTo>
                <a:lnTo>
                  <a:pt x="5679487" y="2379846"/>
                </a:lnTo>
                <a:lnTo>
                  <a:pt x="5670506" y="2388827"/>
                </a:lnTo>
                <a:lnTo>
                  <a:pt x="5661974" y="2398706"/>
                </a:lnTo>
                <a:lnTo>
                  <a:pt x="5644461" y="2417566"/>
                </a:lnTo>
                <a:lnTo>
                  <a:pt x="5635031" y="2426996"/>
                </a:lnTo>
                <a:lnTo>
                  <a:pt x="5626050" y="2435528"/>
                </a:lnTo>
                <a:lnTo>
                  <a:pt x="5621111" y="2439569"/>
                </a:lnTo>
                <a:lnTo>
                  <a:pt x="5616171" y="2443161"/>
                </a:lnTo>
                <a:lnTo>
                  <a:pt x="5611232" y="2446305"/>
                </a:lnTo>
                <a:lnTo>
                  <a:pt x="5605843" y="2448999"/>
                </a:lnTo>
                <a:lnTo>
                  <a:pt x="5600455" y="2451693"/>
                </a:lnTo>
                <a:lnTo>
                  <a:pt x="5594617" y="2453489"/>
                </a:lnTo>
                <a:lnTo>
                  <a:pt x="5588779" y="2455286"/>
                </a:lnTo>
                <a:lnTo>
                  <a:pt x="5582942" y="2456633"/>
                </a:lnTo>
                <a:lnTo>
                  <a:pt x="5576655" y="2457082"/>
                </a:lnTo>
                <a:lnTo>
                  <a:pt x="5570369" y="2457082"/>
                </a:lnTo>
                <a:lnTo>
                  <a:pt x="5563633" y="2456633"/>
                </a:lnTo>
                <a:lnTo>
                  <a:pt x="5555999" y="2455286"/>
                </a:lnTo>
                <a:lnTo>
                  <a:pt x="5548815" y="2453489"/>
                </a:lnTo>
                <a:lnTo>
                  <a:pt x="5541181" y="2450795"/>
                </a:lnTo>
                <a:lnTo>
                  <a:pt x="5533547" y="2447652"/>
                </a:lnTo>
                <a:lnTo>
                  <a:pt x="5525464" y="2443611"/>
                </a:lnTo>
                <a:lnTo>
                  <a:pt x="5517382" y="2447203"/>
                </a:lnTo>
                <a:lnTo>
                  <a:pt x="5510197" y="2450346"/>
                </a:lnTo>
                <a:lnTo>
                  <a:pt x="5503012" y="2453489"/>
                </a:lnTo>
                <a:lnTo>
                  <a:pt x="5495827" y="2456184"/>
                </a:lnTo>
                <a:lnTo>
                  <a:pt x="5480111" y="2460674"/>
                </a:lnTo>
                <a:lnTo>
                  <a:pt x="5465292" y="2464716"/>
                </a:lnTo>
                <a:lnTo>
                  <a:pt x="5449576" y="2467410"/>
                </a:lnTo>
                <a:lnTo>
                  <a:pt x="5434308" y="2470553"/>
                </a:lnTo>
                <a:lnTo>
                  <a:pt x="5419041" y="2471901"/>
                </a:lnTo>
                <a:lnTo>
                  <a:pt x="5403324" y="2473248"/>
                </a:lnTo>
                <a:lnTo>
                  <a:pt x="5371891" y="2475044"/>
                </a:lnTo>
                <a:lnTo>
                  <a:pt x="5341356" y="2476840"/>
                </a:lnTo>
                <a:lnTo>
                  <a:pt x="5325190" y="2477738"/>
                </a:lnTo>
                <a:lnTo>
                  <a:pt x="5309923" y="2478636"/>
                </a:lnTo>
                <a:lnTo>
                  <a:pt x="5294206" y="2479983"/>
                </a:lnTo>
                <a:lnTo>
                  <a:pt x="5278939" y="2482228"/>
                </a:lnTo>
                <a:lnTo>
                  <a:pt x="5275346" y="2506477"/>
                </a:lnTo>
                <a:lnTo>
                  <a:pt x="5278939" y="2523540"/>
                </a:lnTo>
                <a:lnTo>
                  <a:pt x="5282531" y="2540604"/>
                </a:lnTo>
                <a:lnTo>
                  <a:pt x="5285225" y="2558117"/>
                </a:lnTo>
                <a:lnTo>
                  <a:pt x="5287021" y="2575181"/>
                </a:lnTo>
                <a:lnTo>
                  <a:pt x="5287919" y="2584162"/>
                </a:lnTo>
                <a:lnTo>
                  <a:pt x="5287919" y="2592693"/>
                </a:lnTo>
                <a:lnTo>
                  <a:pt x="5287919" y="2601225"/>
                </a:lnTo>
                <a:lnTo>
                  <a:pt x="5287021" y="2609757"/>
                </a:lnTo>
                <a:lnTo>
                  <a:pt x="5286123" y="2618738"/>
                </a:lnTo>
                <a:lnTo>
                  <a:pt x="5284776" y="2627270"/>
                </a:lnTo>
                <a:lnTo>
                  <a:pt x="5282531" y="2635802"/>
                </a:lnTo>
                <a:lnTo>
                  <a:pt x="5279837" y="2644783"/>
                </a:lnTo>
                <a:lnTo>
                  <a:pt x="5282531" y="2649722"/>
                </a:lnTo>
                <a:lnTo>
                  <a:pt x="5284776" y="2655560"/>
                </a:lnTo>
                <a:lnTo>
                  <a:pt x="5286123" y="2660499"/>
                </a:lnTo>
                <a:lnTo>
                  <a:pt x="5287470" y="2665439"/>
                </a:lnTo>
                <a:lnTo>
                  <a:pt x="5287919" y="2670827"/>
                </a:lnTo>
                <a:lnTo>
                  <a:pt x="5288369" y="2675767"/>
                </a:lnTo>
                <a:lnTo>
                  <a:pt x="5288369" y="2680706"/>
                </a:lnTo>
                <a:lnTo>
                  <a:pt x="5287919" y="2686095"/>
                </a:lnTo>
                <a:lnTo>
                  <a:pt x="5286123" y="2696423"/>
                </a:lnTo>
                <a:lnTo>
                  <a:pt x="5283878" y="2706751"/>
                </a:lnTo>
                <a:lnTo>
                  <a:pt x="5278490" y="2727407"/>
                </a:lnTo>
                <a:lnTo>
                  <a:pt x="5276244" y="2747165"/>
                </a:lnTo>
                <a:lnTo>
                  <a:pt x="5273101" y="2766923"/>
                </a:lnTo>
                <a:lnTo>
                  <a:pt x="5270856" y="2776802"/>
                </a:lnTo>
                <a:lnTo>
                  <a:pt x="5268611" y="2786232"/>
                </a:lnTo>
                <a:lnTo>
                  <a:pt x="5265916" y="2795213"/>
                </a:lnTo>
                <a:lnTo>
                  <a:pt x="5262324" y="2805092"/>
                </a:lnTo>
                <a:lnTo>
                  <a:pt x="5259181" y="2813624"/>
                </a:lnTo>
                <a:lnTo>
                  <a:pt x="5255139" y="2822604"/>
                </a:lnTo>
                <a:lnTo>
                  <a:pt x="5250200" y="2830688"/>
                </a:lnTo>
                <a:lnTo>
                  <a:pt x="5244811" y="2839668"/>
                </a:lnTo>
                <a:lnTo>
                  <a:pt x="5238974" y="2847302"/>
                </a:lnTo>
                <a:lnTo>
                  <a:pt x="5232238" y="2854936"/>
                </a:lnTo>
                <a:lnTo>
                  <a:pt x="5224155" y="2861671"/>
                </a:lnTo>
                <a:lnTo>
                  <a:pt x="5216072" y="2868407"/>
                </a:lnTo>
                <a:lnTo>
                  <a:pt x="5216521" y="2869754"/>
                </a:lnTo>
                <a:lnTo>
                  <a:pt x="5216970" y="2871102"/>
                </a:lnTo>
                <a:lnTo>
                  <a:pt x="5216970" y="2872448"/>
                </a:lnTo>
                <a:lnTo>
                  <a:pt x="5216970" y="2874245"/>
                </a:lnTo>
                <a:lnTo>
                  <a:pt x="5215623" y="2876490"/>
                </a:lnTo>
                <a:lnTo>
                  <a:pt x="5213827" y="2879184"/>
                </a:lnTo>
                <a:lnTo>
                  <a:pt x="5211582" y="2881430"/>
                </a:lnTo>
                <a:lnTo>
                  <a:pt x="5208888" y="2883675"/>
                </a:lnTo>
                <a:lnTo>
                  <a:pt x="5203499" y="2888165"/>
                </a:lnTo>
                <a:lnTo>
                  <a:pt x="5200805" y="2890410"/>
                </a:lnTo>
                <a:lnTo>
                  <a:pt x="5199009" y="2893105"/>
                </a:lnTo>
                <a:lnTo>
                  <a:pt x="5198110" y="2895350"/>
                </a:lnTo>
                <a:lnTo>
                  <a:pt x="5198110" y="2896697"/>
                </a:lnTo>
                <a:lnTo>
                  <a:pt x="5198110" y="2897595"/>
                </a:lnTo>
                <a:lnTo>
                  <a:pt x="5198560" y="2898942"/>
                </a:lnTo>
                <a:lnTo>
                  <a:pt x="5199009" y="2900289"/>
                </a:lnTo>
                <a:lnTo>
                  <a:pt x="5201703" y="2902984"/>
                </a:lnTo>
                <a:lnTo>
                  <a:pt x="5205744" y="2905678"/>
                </a:lnTo>
                <a:lnTo>
                  <a:pt x="5212031" y="2908372"/>
                </a:lnTo>
                <a:lnTo>
                  <a:pt x="5216970" y="2911515"/>
                </a:lnTo>
                <a:lnTo>
                  <a:pt x="5221461" y="2914210"/>
                </a:lnTo>
                <a:lnTo>
                  <a:pt x="5225502" y="2917802"/>
                </a:lnTo>
                <a:lnTo>
                  <a:pt x="5229544" y="2921394"/>
                </a:lnTo>
                <a:lnTo>
                  <a:pt x="5232687" y="2924987"/>
                </a:lnTo>
                <a:lnTo>
                  <a:pt x="5235381" y="2929028"/>
                </a:lnTo>
                <a:lnTo>
                  <a:pt x="5237177" y="2933070"/>
                </a:lnTo>
                <a:lnTo>
                  <a:pt x="5238525" y="2937111"/>
                </a:lnTo>
                <a:lnTo>
                  <a:pt x="5239423" y="2940704"/>
                </a:lnTo>
                <a:lnTo>
                  <a:pt x="5239423" y="2944745"/>
                </a:lnTo>
                <a:lnTo>
                  <a:pt x="5238974" y="2948337"/>
                </a:lnTo>
                <a:lnTo>
                  <a:pt x="5238075" y="2951481"/>
                </a:lnTo>
                <a:lnTo>
                  <a:pt x="5236728" y="2954175"/>
                </a:lnTo>
                <a:lnTo>
                  <a:pt x="5234483" y="2956420"/>
                </a:lnTo>
                <a:lnTo>
                  <a:pt x="5231340" y="2957767"/>
                </a:lnTo>
                <a:lnTo>
                  <a:pt x="5227747" y="2958665"/>
                </a:lnTo>
                <a:lnTo>
                  <a:pt x="5222359" y="2959563"/>
                </a:lnTo>
                <a:lnTo>
                  <a:pt x="5217419" y="2960461"/>
                </a:lnTo>
                <a:lnTo>
                  <a:pt x="5212480" y="2962258"/>
                </a:lnTo>
                <a:lnTo>
                  <a:pt x="5207540" y="2963605"/>
                </a:lnTo>
                <a:lnTo>
                  <a:pt x="5199009" y="2967646"/>
                </a:lnTo>
                <a:lnTo>
                  <a:pt x="5190028" y="2972586"/>
                </a:lnTo>
                <a:lnTo>
                  <a:pt x="5181945" y="2977974"/>
                </a:lnTo>
                <a:lnTo>
                  <a:pt x="5174311" y="2984710"/>
                </a:lnTo>
                <a:lnTo>
                  <a:pt x="5159493" y="2997283"/>
                </a:lnTo>
                <a:lnTo>
                  <a:pt x="5151859" y="3003121"/>
                </a:lnTo>
                <a:lnTo>
                  <a:pt x="5144225" y="3009407"/>
                </a:lnTo>
                <a:lnTo>
                  <a:pt x="5136591" y="3014796"/>
                </a:lnTo>
                <a:lnTo>
                  <a:pt x="5128509" y="3019735"/>
                </a:lnTo>
                <a:lnTo>
                  <a:pt x="5119977" y="3024226"/>
                </a:lnTo>
                <a:lnTo>
                  <a:pt x="5115486" y="3026022"/>
                </a:lnTo>
                <a:lnTo>
                  <a:pt x="5110996" y="3027369"/>
                </a:lnTo>
                <a:lnTo>
                  <a:pt x="5106056" y="3028267"/>
                </a:lnTo>
                <a:lnTo>
                  <a:pt x="5101566" y="3029165"/>
                </a:lnTo>
                <a:lnTo>
                  <a:pt x="5096177" y="3029614"/>
                </a:lnTo>
                <a:lnTo>
                  <a:pt x="5091238" y="3030064"/>
                </a:lnTo>
                <a:lnTo>
                  <a:pt x="5053967" y="3033656"/>
                </a:lnTo>
                <a:lnTo>
                  <a:pt x="4972690" y="3035901"/>
                </a:lnTo>
                <a:lnTo>
                  <a:pt x="4869859" y="3054312"/>
                </a:lnTo>
                <a:lnTo>
                  <a:pt x="4868511" y="3071376"/>
                </a:lnTo>
                <a:lnTo>
                  <a:pt x="4867613" y="3088439"/>
                </a:lnTo>
                <a:lnTo>
                  <a:pt x="4867164" y="3106401"/>
                </a:lnTo>
                <a:lnTo>
                  <a:pt x="4867613" y="3123465"/>
                </a:lnTo>
                <a:lnTo>
                  <a:pt x="4868062" y="3158490"/>
                </a:lnTo>
                <a:lnTo>
                  <a:pt x="4867613" y="3176452"/>
                </a:lnTo>
                <a:lnTo>
                  <a:pt x="4867164" y="3193516"/>
                </a:lnTo>
                <a:lnTo>
                  <a:pt x="4865368" y="3210579"/>
                </a:lnTo>
                <a:lnTo>
                  <a:pt x="4864021" y="3219111"/>
                </a:lnTo>
                <a:lnTo>
                  <a:pt x="4862225" y="3227194"/>
                </a:lnTo>
                <a:lnTo>
                  <a:pt x="4860429" y="3235277"/>
                </a:lnTo>
                <a:lnTo>
                  <a:pt x="4858183" y="3243809"/>
                </a:lnTo>
                <a:lnTo>
                  <a:pt x="4855040" y="3251892"/>
                </a:lnTo>
                <a:lnTo>
                  <a:pt x="4851897" y="3259975"/>
                </a:lnTo>
                <a:lnTo>
                  <a:pt x="4848304" y="3267608"/>
                </a:lnTo>
                <a:lnTo>
                  <a:pt x="4844263" y="3275242"/>
                </a:lnTo>
                <a:lnTo>
                  <a:pt x="4839773" y="3283325"/>
                </a:lnTo>
                <a:lnTo>
                  <a:pt x="4834384" y="3290510"/>
                </a:lnTo>
                <a:lnTo>
                  <a:pt x="4828546" y="3297694"/>
                </a:lnTo>
                <a:lnTo>
                  <a:pt x="4822260" y="3304879"/>
                </a:lnTo>
                <a:lnTo>
                  <a:pt x="4814626" y="3312064"/>
                </a:lnTo>
                <a:lnTo>
                  <a:pt x="4806992" y="3319249"/>
                </a:lnTo>
                <a:lnTo>
                  <a:pt x="4809237" y="3329128"/>
                </a:lnTo>
                <a:lnTo>
                  <a:pt x="4811034" y="3338108"/>
                </a:lnTo>
                <a:lnTo>
                  <a:pt x="4812381" y="3347089"/>
                </a:lnTo>
                <a:lnTo>
                  <a:pt x="4812830" y="3355621"/>
                </a:lnTo>
                <a:lnTo>
                  <a:pt x="4812830" y="3363704"/>
                </a:lnTo>
                <a:lnTo>
                  <a:pt x="4811932" y="3371338"/>
                </a:lnTo>
                <a:lnTo>
                  <a:pt x="4811034" y="3378073"/>
                </a:lnTo>
                <a:lnTo>
                  <a:pt x="4809237" y="3384809"/>
                </a:lnTo>
                <a:lnTo>
                  <a:pt x="4806992" y="3391545"/>
                </a:lnTo>
                <a:lnTo>
                  <a:pt x="4804298" y="3397382"/>
                </a:lnTo>
                <a:lnTo>
                  <a:pt x="4801155" y="3403220"/>
                </a:lnTo>
                <a:lnTo>
                  <a:pt x="4798011" y="3408159"/>
                </a:lnTo>
                <a:lnTo>
                  <a:pt x="4793970" y="3413099"/>
                </a:lnTo>
                <a:lnTo>
                  <a:pt x="4789929" y="3418038"/>
                </a:lnTo>
                <a:lnTo>
                  <a:pt x="4785438" y="3422529"/>
                </a:lnTo>
                <a:lnTo>
                  <a:pt x="4780050" y="3427019"/>
                </a:lnTo>
                <a:lnTo>
                  <a:pt x="4775110" y="3431061"/>
                </a:lnTo>
                <a:lnTo>
                  <a:pt x="4769722" y="3435102"/>
                </a:lnTo>
                <a:lnTo>
                  <a:pt x="4758495" y="3441838"/>
                </a:lnTo>
                <a:lnTo>
                  <a:pt x="4746371" y="3448573"/>
                </a:lnTo>
                <a:lnTo>
                  <a:pt x="4733349" y="3454860"/>
                </a:lnTo>
                <a:lnTo>
                  <a:pt x="4707304" y="3466984"/>
                </a:lnTo>
                <a:lnTo>
                  <a:pt x="4694282" y="3472822"/>
                </a:lnTo>
                <a:lnTo>
                  <a:pt x="4682158" y="3479108"/>
                </a:lnTo>
                <a:lnTo>
                  <a:pt x="4547444" y="3506500"/>
                </a:lnTo>
                <a:lnTo>
                  <a:pt x="4563610" y="3544669"/>
                </a:lnTo>
                <a:lnTo>
                  <a:pt x="4572591" y="3546914"/>
                </a:lnTo>
                <a:lnTo>
                  <a:pt x="4582021" y="3548261"/>
                </a:lnTo>
                <a:lnTo>
                  <a:pt x="4601779" y="3547812"/>
                </a:lnTo>
                <a:lnTo>
                  <a:pt x="4620639" y="3548710"/>
                </a:lnTo>
                <a:lnTo>
                  <a:pt x="4639947" y="3550058"/>
                </a:lnTo>
                <a:lnTo>
                  <a:pt x="4658359" y="3552303"/>
                </a:lnTo>
                <a:lnTo>
                  <a:pt x="4677218" y="3554997"/>
                </a:lnTo>
                <a:lnTo>
                  <a:pt x="4695180" y="3558589"/>
                </a:lnTo>
                <a:lnTo>
                  <a:pt x="4713591" y="3563080"/>
                </a:lnTo>
                <a:lnTo>
                  <a:pt x="4731553" y="3568019"/>
                </a:lnTo>
                <a:lnTo>
                  <a:pt x="4749514" y="3573857"/>
                </a:lnTo>
                <a:lnTo>
                  <a:pt x="4767027" y="3579695"/>
                </a:lnTo>
                <a:lnTo>
                  <a:pt x="4784540" y="3586430"/>
                </a:lnTo>
                <a:lnTo>
                  <a:pt x="4802053" y="3593166"/>
                </a:lnTo>
                <a:lnTo>
                  <a:pt x="4819116" y="3600800"/>
                </a:lnTo>
                <a:lnTo>
                  <a:pt x="4836629" y="3608882"/>
                </a:lnTo>
                <a:lnTo>
                  <a:pt x="4853244" y="3616965"/>
                </a:lnTo>
                <a:lnTo>
                  <a:pt x="4870757" y="3625497"/>
                </a:lnTo>
                <a:lnTo>
                  <a:pt x="4871206" y="3625497"/>
                </a:lnTo>
                <a:lnTo>
                  <a:pt x="4885575" y="3629089"/>
                </a:lnTo>
                <a:lnTo>
                  <a:pt x="4899046" y="3633131"/>
                </a:lnTo>
                <a:lnTo>
                  <a:pt x="4911171" y="3638070"/>
                </a:lnTo>
                <a:lnTo>
                  <a:pt x="4917008" y="3640765"/>
                </a:lnTo>
                <a:lnTo>
                  <a:pt x="4922397" y="3643459"/>
                </a:lnTo>
                <a:lnTo>
                  <a:pt x="4927785" y="3647051"/>
                </a:lnTo>
                <a:lnTo>
                  <a:pt x="4932725" y="3650195"/>
                </a:lnTo>
                <a:lnTo>
                  <a:pt x="4937664" y="3653338"/>
                </a:lnTo>
                <a:lnTo>
                  <a:pt x="4942155" y="3656930"/>
                </a:lnTo>
                <a:lnTo>
                  <a:pt x="4946196" y="3660972"/>
                </a:lnTo>
                <a:lnTo>
                  <a:pt x="4949789" y="3665013"/>
                </a:lnTo>
                <a:lnTo>
                  <a:pt x="4953381" y="3669054"/>
                </a:lnTo>
                <a:lnTo>
                  <a:pt x="4956973" y="3673545"/>
                </a:lnTo>
                <a:lnTo>
                  <a:pt x="4960117" y="3678035"/>
                </a:lnTo>
                <a:lnTo>
                  <a:pt x="4962811" y="3682975"/>
                </a:lnTo>
                <a:lnTo>
                  <a:pt x="4965505" y="3687914"/>
                </a:lnTo>
                <a:lnTo>
                  <a:pt x="4968199" y="3693303"/>
                </a:lnTo>
                <a:lnTo>
                  <a:pt x="4969996" y="3698691"/>
                </a:lnTo>
                <a:lnTo>
                  <a:pt x="4971792" y="3704080"/>
                </a:lnTo>
                <a:lnTo>
                  <a:pt x="4973588" y="3709918"/>
                </a:lnTo>
                <a:lnTo>
                  <a:pt x="4974935" y="3715755"/>
                </a:lnTo>
                <a:lnTo>
                  <a:pt x="4975833" y="3722491"/>
                </a:lnTo>
                <a:lnTo>
                  <a:pt x="4976731" y="3728777"/>
                </a:lnTo>
                <a:lnTo>
                  <a:pt x="4977180" y="3742249"/>
                </a:lnTo>
                <a:lnTo>
                  <a:pt x="4977180" y="3757067"/>
                </a:lnTo>
                <a:lnTo>
                  <a:pt x="4975833" y="3771886"/>
                </a:lnTo>
                <a:lnTo>
                  <a:pt x="4974935" y="3784908"/>
                </a:lnTo>
                <a:lnTo>
                  <a:pt x="4974037" y="3797930"/>
                </a:lnTo>
                <a:lnTo>
                  <a:pt x="4974037" y="3810504"/>
                </a:lnTo>
                <a:lnTo>
                  <a:pt x="4974486" y="3823526"/>
                </a:lnTo>
                <a:lnTo>
                  <a:pt x="4975384" y="3849571"/>
                </a:lnTo>
                <a:lnTo>
                  <a:pt x="4975833" y="3876064"/>
                </a:lnTo>
                <a:lnTo>
                  <a:pt x="4975833" y="3888638"/>
                </a:lnTo>
                <a:lnTo>
                  <a:pt x="4975384" y="3901660"/>
                </a:lnTo>
                <a:lnTo>
                  <a:pt x="4974037" y="3914682"/>
                </a:lnTo>
                <a:lnTo>
                  <a:pt x="4972241" y="3927255"/>
                </a:lnTo>
                <a:lnTo>
                  <a:pt x="4969547" y="3940278"/>
                </a:lnTo>
                <a:lnTo>
                  <a:pt x="4965056" y="3952851"/>
                </a:lnTo>
                <a:lnTo>
                  <a:pt x="4962811" y="3959138"/>
                </a:lnTo>
                <a:lnTo>
                  <a:pt x="4960566" y="3965424"/>
                </a:lnTo>
                <a:lnTo>
                  <a:pt x="4957422" y="3971262"/>
                </a:lnTo>
                <a:lnTo>
                  <a:pt x="4954279" y="3977997"/>
                </a:lnTo>
                <a:lnTo>
                  <a:pt x="4951585" y="3984733"/>
                </a:lnTo>
                <a:lnTo>
                  <a:pt x="4948441" y="3991918"/>
                </a:lnTo>
                <a:lnTo>
                  <a:pt x="4945298" y="3998205"/>
                </a:lnTo>
                <a:lnTo>
                  <a:pt x="4941706" y="4004940"/>
                </a:lnTo>
                <a:lnTo>
                  <a:pt x="4934072" y="4017513"/>
                </a:lnTo>
                <a:lnTo>
                  <a:pt x="4925540" y="4029638"/>
                </a:lnTo>
                <a:lnTo>
                  <a:pt x="4916559" y="4040864"/>
                </a:lnTo>
                <a:lnTo>
                  <a:pt x="4907129" y="4052090"/>
                </a:lnTo>
                <a:lnTo>
                  <a:pt x="4897250" y="4062867"/>
                </a:lnTo>
                <a:lnTo>
                  <a:pt x="4886922" y="4073195"/>
                </a:lnTo>
                <a:lnTo>
                  <a:pt x="4866266" y="4093851"/>
                </a:lnTo>
                <a:lnTo>
                  <a:pt x="4845161" y="4114058"/>
                </a:lnTo>
                <a:lnTo>
                  <a:pt x="4834833" y="4125284"/>
                </a:lnTo>
                <a:lnTo>
                  <a:pt x="4825403" y="4136061"/>
                </a:lnTo>
                <a:lnTo>
                  <a:pt x="4815524" y="4147287"/>
                </a:lnTo>
                <a:lnTo>
                  <a:pt x="4806992" y="4159412"/>
                </a:lnTo>
                <a:lnTo>
                  <a:pt x="4799808" y="4168842"/>
                </a:lnTo>
                <a:lnTo>
                  <a:pt x="4791725" y="4177823"/>
                </a:lnTo>
                <a:lnTo>
                  <a:pt x="4783642" y="4185456"/>
                </a:lnTo>
                <a:lnTo>
                  <a:pt x="4774212" y="4192192"/>
                </a:lnTo>
                <a:lnTo>
                  <a:pt x="4764782" y="4198479"/>
                </a:lnTo>
                <a:lnTo>
                  <a:pt x="4755352" y="4203867"/>
                </a:lnTo>
                <a:lnTo>
                  <a:pt x="4745024" y="4207909"/>
                </a:lnTo>
                <a:lnTo>
                  <a:pt x="4734696" y="4211501"/>
                </a:lnTo>
                <a:lnTo>
                  <a:pt x="4724368" y="4214195"/>
                </a:lnTo>
                <a:lnTo>
                  <a:pt x="4713142" y="4215991"/>
                </a:lnTo>
                <a:lnTo>
                  <a:pt x="4701916" y="4217338"/>
                </a:lnTo>
                <a:lnTo>
                  <a:pt x="4690690" y="4217788"/>
                </a:lnTo>
                <a:lnTo>
                  <a:pt x="4679014" y="4217788"/>
                </a:lnTo>
                <a:lnTo>
                  <a:pt x="4666890" y="4217338"/>
                </a:lnTo>
                <a:lnTo>
                  <a:pt x="4655216" y="4216440"/>
                </a:lnTo>
                <a:lnTo>
                  <a:pt x="4643091" y="4214644"/>
                </a:lnTo>
                <a:lnTo>
                  <a:pt x="4583817" y="4216889"/>
                </a:lnTo>
                <a:lnTo>
                  <a:pt x="4563610" y="4217338"/>
                </a:lnTo>
                <a:lnTo>
                  <a:pt x="4531728" y="4220931"/>
                </a:lnTo>
                <a:lnTo>
                  <a:pt x="4500294" y="4224074"/>
                </a:lnTo>
                <a:lnTo>
                  <a:pt x="4468412" y="4226768"/>
                </a:lnTo>
                <a:lnTo>
                  <a:pt x="4436979" y="4228565"/>
                </a:lnTo>
                <a:lnTo>
                  <a:pt x="4405097" y="4230361"/>
                </a:lnTo>
                <a:lnTo>
                  <a:pt x="4373664" y="4231708"/>
                </a:lnTo>
                <a:lnTo>
                  <a:pt x="4310797" y="4233953"/>
                </a:lnTo>
                <a:lnTo>
                  <a:pt x="4306757" y="4233953"/>
                </a:lnTo>
                <a:lnTo>
                  <a:pt x="4303164" y="4233953"/>
                </a:lnTo>
                <a:lnTo>
                  <a:pt x="4245686" y="4234851"/>
                </a:lnTo>
                <a:lnTo>
                  <a:pt x="4187759" y="4235300"/>
                </a:lnTo>
                <a:lnTo>
                  <a:pt x="4130730" y="4235749"/>
                </a:lnTo>
                <a:lnTo>
                  <a:pt x="4072804" y="4236647"/>
                </a:lnTo>
                <a:lnTo>
                  <a:pt x="3663724" y="4242485"/>
                </a:lnTo>
                <a:lnTo>
                  <a:pt x="3622860" y="4242485"/>
                </a:lnTo>
                <a:lnTo>
                  <a:pt x="3420341" y="4257303"/>
                </a:lnTo>
                <a:lnTo>
                  <a:pt x="3414055" y="4259549"/>
                </a:lnTo>
                <a:lnTo>
                  <a:pt x="3407319" y="4261345"/>
                </a:lnTo>
                <a:lnTo>
                  <a:pt x="3401032" y="4262692"/>
                </a:lnTo>
                <a:lnTo>
                  <a:pt x="3394746" y="4263590"/>
                </a:lnTo>
                <a:lnTo>
                  <a:pt x="3388459" y="4264488"/>
                </a:lnTo>
                <a:lnTo>
                  <a:pt x="3382172" y="4264937"/>
                </a:lnTo>
                <a:lnTo>
                  <a:pt x="3369150" y="4264937"/>
                </a:lnTo>
                <a:lnTo>
                  <a:pt x="3356577" y="4264488"/>
                </a:lnTo>
                <a:lnTo>
                  <a:pt x="3343554" y="4263590"/>
                </a:lnTo>
                <a:lnTo>
                  <a:pt x="3317959" y="4260447"/>
                </a:lnTo>
                <a:lnTo>
                  <a:pt x="3326042" y="4265835"/>
                </a:lnTo>
                <a:lnTo>
                  <a:pt x="3334574" y="4271224"/>
                </a:lnTo>
                <a:lnTo>
                  <a:pt x="3343554" y="4275714"/>
                </a:lnTo>
                <a:lnTo>
                  <a:pt x="3352086" y="4279307"/>
                </a:lnTo>
                <a:lnTo>
                  <a:pt x="3361067" y="4282899"/>
                </a:lnTo>
                <a:lnTo>
                  <a:pt x="3369599" y="4286042"/>
                </a:lnTo>
                <a:lnTo>
                  <a:pt x="3379029" y="4289186"/>
                </a:lnTo>
                <a:lnTo>
                  <a:pt x="3388010" y="4291431"/>
                </a:lnTo>
                <a:lnTo>
                  <a:pt x="3396991" y="4293676"/>
                </a:lnTo>
                <a:lnTo>
                  <a:pt x="3405972" y="4295472"/>
                </a:lnTo>
                <a:lnTo>
                  <a:pt x="3424383" y="4298167"/>
                </a:lnTo>
                <a:lnTo>
                  <a:pt x="3442793" y="4299963"/>
                </a:lnTo>
                <a:lnTo>
                  <a:pt x="3461653" y="4301310"/>
                </a:lnTo>
                <a:lnTo>
                  <a:pt x="3480513" y="4302208"/>
                </a:lnTo>
                <a:lnTo>
                  <a:pt x="3499373" y="4302657"/>
                </a:lnTo>
                <a:lnTo>
                  <a:pt x="3537093" y="4303555"/>
                </a:lnTo>
                <a:lnTo>
                  <a:pt x="3555953" y="4304004"/>
                </a:lnTo>
                <a:lnTo>
                  <a:pt x="3574813" y="4305351"/>
                </a:lnTo>
                <a:lnTo>
                  <a:pt x="3593223" y="4308046"/>
                </a:lnTo>
                <a:lnTo>
                  <a:pt x="3611634" y="4310740"/>
                </a:lnTo>
                <a:lnTo>
                  <a:pt x="3644415" y="4316577"/>
                </a:lnTo>
                <a:lnTo>
                  <a:pt x="3676746" y="4321068"/>
                </a:lnTo>
                <a:lnTo>
                  <a:pt x="3709526" y="4325558"/>
                </a:lnTo>
                <a:lnTo>
                  <a:pt x="3741857" y="4329600"/>
                </a:lnTo>
                <a:lnTo>
                  <a:pt x="3774638" y="4332743"/>
                </a:lnTo>
                <a:lnTo>
                  <a:pt x="3807418" y="4336335"/>
                </a:lnTo>
                <a:lnTo>
                  <a:pt x="3873428" y="4343071"/>
                </a:lnTo>
                <a:lnTo>
                  <a:pt x="3906208" y="4346214"/>
                </a:lnTo>
                <a:lnTo>
                  <a:pt x="3938988" y="4349807"/>
                </a:lnTo>
                <a:lnTo>
                  <a:pt x="3971768" y="4353399"/>
                </a:lnTo>
                <a:lnTo>
                  <a:pt x="4004549" y="4357890"/>
                </a:lnTo>
                <a:lnTo>
                  <a:pt x="4036880" y="4362829"/>
                </a:lnTo>
                <a:lnTo>
                  <a:pt x="4069211" y="4368667"/>
                </a:lnTo>
                <a:lnTo>
                  <a:pt x="4101992" y="4374953"/>
                </a:lnTo>
                <a:lnTo>
                  <a:pt x="4134323" y="4383036"/>
                </a:lnTo>
                <a:lnTo>
                  <a:pt x="5009961" y="4510565"/>
                </a:lnTo>
                <a:lnTo>
                  <a:pt x="5028371" y="4513259"/>
                </a:lnTo>
                <a:lnTo>
                  <a:pt x="5047231" y="4516402"/>
                </a:lnTo>
                <a:lnTo>
                  <a:pt x="5065642" y="4520444"/>
                </a:lnTo>
                <a:lnTo>
                  <a:pt x="5084053" y="4525383"/>
                </a:lnTo>
                <a:lnTo>
                  <a:pt x="5101566" y="4531221"/>
                </a:lnTo>
                <a:lnTo>
                  <a:pt x="5119528" y="4536610"/>
                </a:lnTo>
                <a:lnTo>
                  <a:pt x="5137040" y="4542896"/>
                </a:lnTo>
                <a:lnTo>
                  <a:pt x="5155002" y="4549183"/>
                </a:lnTo>
                <a:lnTo>
                  <a:pt x="5190028" y="4562205"/>
                </a:lnTo>
                <a:lnTo>
                  <a:pt x="5225053" y="4575676"/>
                </a:lnTo>
                <a:lnTo>
                  <a:pt x="5243015" y="4581514"/>
                </a:lnTo>
                <a:lnTo>
                  <a:pt x="5260528" y="4587352"/>
                </a:lnTo>
                <a:lnTo>
                  <a:pt x="5278939" y="4592740"/>
                </a:lnTo>
                <a:lnTo>
                  <a:pt x="5296900" y="4597680"/>
                </a:lnTo>
                <a:lnTo>
                  <a:pt x="5304534" y="4600374"/>
                </a:lnTo>
                <a:lnTo>
                  <a:pt x="5311719" y="4603068"/>
                </a:lnTo>
                <a:lnTo>
                  <a:pt x="5318455" y="4607110"/>
                </a:lnTo>
                <a:lnTo>
                  <a:pt x="5321598" y="4609355"/>
                </a:lnTo>
                <a:lnTo>
                  <a:pt x="5324292" y="4611600"/>
                </a:lnTo>
                <a:lnTo>
                  <a:pt x="5326986" y="4614294"/>
                </a:lnTo>
                <a:lnTo>
                  <a:pt x="5329232" y="4616989"/>
                </a:lnTo>
                <a:lnTo>
                  <a:pt x="5331028" y="4620132"/>
                </a:lnTo>
                <a:lnTo>
                  <a:pt x="5332824" y="4623275"/>
                </a:lnTo>
                <a:lnTo>
                  <a:pt x="5334171" y="4626868"/>
                </a:lnTo>
                <a:lnTo>
                  <a:pt x="5335069" y="4630460"/>
                </a:lnTo>
                <a:lnTo>
                  <a:pt x="5335518" y="4634501"/>
                </a:lnTo>
                <a:lnTo>
                  <a:pt x="5335518" y="4639441"/>
                </a:lnTo>
                <a:lnTo>
                  <a:pt x="5335069" y="4659648"/>
                </a:lnTo>
                <a:lnTo>
                  <a:pt x="5335069" y="4680304"/>
                </a:lnTo>
                <a:lnTo>
                  <a:pt x="5335518" y="4700960"/>
                </a:lnTo>
                <a:lnTo>
                  <a:pt x="5336416" y="4722065"/>
                </a:lnTo>
                <a:lnTo>
                  <a:pt x="5337314" y="4742721"/>
                </a:lnTo>
                <a:lnTo>
                  <a:pt x="5338213" y="4763826"/>
                </a:lnTo>
                <a:lnTo>
                  <a:pt x="5338213" y="4784482"/>
                </a:lnTo>
                <a:lnTo>
                  <a:pt x="5337763" y="4805138"/>
                </a:lnTo>
                <a:lnTo>
                  <a:pt x="5336416" y="4825795"/>
                </a:lnTo>
                <a:lnTo>
                  <a:pt x="5335518" y="4835674"/>
                </a:lnTo>
                <a:lnTo>
                  <a:pt x="5334171" y="4845553"/>
                </a:lnTo>
                <a:lnTo>
                  <a:pt x="5332375" y="4855432"/>
                </a:lnTo>
                <a:lnTo>
                  <a:pt x="5330130" y="4865760"/>
                </a:lnTo>
                <a:lnTo>
                  <a:pt x="5327885" y="4875639"/>
                </a:lnTo>
                <a:lnTo>
                  <a:pt x="5324741" y="4885518"/>
                </a:lnTo>
                <a:lnTo>
                  <a:pt x="5321598" y="4895397"/>
                </a:lnTo>
                <a:lnTo>
                  <a:pt x="5317556" y="4905276"/>
                </a:lnTo>
                <a:lnTo>
                  <a:pt x="5313515" y="4914705"/>
                </a:lnTo>
                <a:lnTo>
                  <a:pt x="5308576" y="4924135"/>
                </a:lnTo>
                <a:lnTo>
                  <a:pt x="5303187" y="4934014"/>
                </a:lnTo>
                <a:lnTo>
                  <a:pt x="5296900" y="4942995"/>
                </a:lnTo>
                <a:lnTo>
                  <a:pt x="5290165" y="4951976"/>
                </a:lnTo>
                <a:lnTo>
                  <a:pt x="5282980" y="4960957"/>
                </a:lnTo>
                <a:lnTo>
                  <a:pt x="5266814" y="4978021"/>
                </a:lnTo>
                <a:lnTo>
                  <a:pt x="5260079" y="4985206"/>
                </a:lnTo>
                <a:lnTo>
                  <a:pt x="5257833" y="4988349"/>
                </a:lnTo>
                <a:lnTo>
                  <a:pt x="5269509" y="5000473"/>
                </a:lnTo>
                <a:lnTo>
                  <a:pt x="5273999" y="5006311"/>
                </a:lnTo>
                <a:lnTo>
                  <a:pt x="5277591" y="5011699"/>
                </a:lnTo>
                <a:lnTo>
                  <a:pt x="5281184" y="5016190"/>
                </a:lnTo>
                <a:lnTo>
                  <a:pt x="5283429" y="5020680"/>
                </a:lnTo>
                <a:lnTo>
                  <a:pt x="5285674" y="5024721"/>
                </a:lnTo>
                <a:lnTo>
                  <a:pt x="5287021" y="5028763"/>
                </a:lnTo>
                <a:lnTo>
                  <a:pt x="5287919" y="5031906"/>
                </a:lnTo>
                <a:lnTo>
                  <a:pt x="5288369" y="5035050"/>
                </a:lnTo>
                <a:lnTo>
                  <a:pt x="5288369" y="5038193"/>
                </a:lnTo>
                <a:lnTo>
                  <a:pt x="5287919" y="5040438"/>
                </a:lnTo>
                <a:lnTo>
                  <a:pt x="5286572" y="5043132"/>
                </a:lnTo>
                <a:lnTo>
                  <a:pt x="5285225" y="5045378"/>
                </a:lnTo>
                <a:lnTo>
                  <a:pt x="5283429" y="5047174"/>
                </a:lnTo>
                <a:lnTo>
                  <a:pt x="5281184" y="5048970"/>
                </a:lnTo>
                <a:lnTo>
                  <a:pt x="5278939" y="5050317"/>
                </a:lnTo>
                <a:lnTo>
                  <a:pt x="5275795" y="5051664"/>
                </a:lnTo>
                <a:lnTo>
                  <a:pt x="5269509" y="5053460"/>
                </a:lnTo>
                <a:lnTo>
                  <a:pt x="5261875" y="5055257"/>
                </a:lnTo>
                <a:lnTo>
                  <a:pt x="5253792" y="5056155"/>
                </a:lnTo>
                <a:lnTo>
                  <a:pt x="5235830" y="5057502"/>
                </a:lnTo>
                <a:lnTo>
                  <a:pt x="5217419" y="5058400"/>
                </a:lnTo>
                <a:lnTo>
                  <a:pt x="5203948" y="5076362"/>
                </a:lnTo>
                <a:lnTo>
                  <a:pt x="5197212" y="5085343"/>
                </a:lnTo>
                <a:lnTo>
                  <a:pt x="5190028" y="5093874"/>
                </a:lnTo>
                <a:lnTo>
                  <a:pt x="5182843" y="5102406"/>
                </a:lnTo>
                <a:lnTo>
                  <a:pt x="5175209" y="5110040"/>
                </a:lnTo>
                <a:lnTo>
                  <a:pt x="5167575" y="5117674"/>
                </a:lnTo>
                <a:lnTo>
                  <a:pt x="5159493" y="5123960"/>
                </a:lnTo>
                <a:lnTo>
                  <a:pt x="5150512" y="5129349"/>
                </a:lnTo>
                <a:lnTo>
                  <a:pt x="5146021" y="5132043"/>
                </a:lnTo>
                <a:lnTo>
                  <a:pt x="5141531" y="5134288"/>
                </a:lnTo>
                <a:lnTo>
                  <a:pt x="5137040" y="5136085"/>
                </a:lnTo>
                <a:lnTo>
                  <a:pt x="5132101" y="5137881"/>
                </a:lnTo>
                <a:lnTo>
                  <a:pt x="5127161" y="5139228"/>
                </a:lnTo>
                <a:lnTo>
                  <a:pt x="5121773" y="5140575"/>
                </a:lnTo>
                <a:lnTo>
                  <a:pt x="5116384" y="5141024"/>
                </a:lnTo>
                <a:lnTo>
                  <a:pt x="5110547" y="5141473"/>
                </a:lnTo>
                <a:lnTo>
                  <a:pt x="5104709" y="5141922"/>
                </a:lnTo>
                <a:lnTo>
                  <a:pt x="5098872" y="5141473"/>
                </a:lnTo>
                <a:lnTo>
                  <a:pt x="5093034" y="5141024"/>
                </a:lnTo>
                <a:lnTo>
                  <a:pt x="5086747" y="5140126"/>
                </a:lnTo>
                <a:lnTo>
                  <a:pt x="5080012" y="5138779"/>
                </a:lnTo>
                <a:lnTo>
                  <a:pt x="5072827" y="5136983"/>
                </a:lnTo>
                <a:lnTo>
                  <a:pt x="4999633" y="5142820"/>
                </a:lnTo>
                <a:lnTo>
                  <a:pt x="4942604" y="5149556"/>
                </a:lnTo>
                <a:lnTo>
                  <a:pt x="4913865" y="5153148"/>
                </a:lnTo>
                <a:lnTo>
                  <a:pt x="4885126" y="5155843"/>
                </a:lnTo>
                <a:lnTo>
                  <a:pt x="4856836" y="5158537"/>
                </a:lnTo>
                <a:lnTo>
                  <a:pt x="4828097" y="5160333"/>
                </a:lnTo>
                <a:lnTo>
                  <a:pt x="4799358" y="5162129"/>
                </a:lnTo>
                <a:lnTo>
                  <a:pt x="4770620" y="5163476"/>
                </a:lnTo>
                <a:lnTo>
                  <a:pt x="4741881" y="5163925"/>
                </a:lnTo>
                <a:lnTo>
                  <a:pt x="4713591" y="5164374"/>
                </a:lnTo>
                <a:lnTo>
                  <a:pt x="4684852" y="5163925"/>
                </a:lnTo>
                <a:lnTo>
                  <a:pt x="4656113" y="5162578"/>
                </a:lnTo>
                <a:lnTo>
                  <a:pt x="4627375" y="5160782"/>
                </a:lnTo>
                <a:lnTo>
                  <a:pt x="4599085" y="5158088"/>
                </a:lnTo>
                <a:lnTo>
                  <a:pt x="4570346" y="5154496"/>
                </a:lnTo>
                <a:lnTo>
                  <a:pt x="4541607" y="5149556"/>
                </a:lnTo>
                <a:lnTo>
                  <a:pt x="4538015" y="5149107"/>
                </a:lnTo>
                <a:lnTo>
                  <a:pt x="4534871" y="5149107"/>
                </a:lnTo>
                <a:lnTo>
                  <a:pt x="4531279" y="5149107"/>
                </a:lnTo>
                <a:lnTo>
                  <a:pt x="4528135" y="5149556"/>
                </a:lnTo>
                <a:lnTo>
                  <a:pt x="4521400" y="5151801"/>
                </a:lnTo>
                <a:lnTo>
                  <a:pt x="4515113" y="5154046"/>
                </a:lnTo>
                <a:lnTo>
                  <a:pt x="4509275" y="5156741"/>
                </a:lnTo>
                <a:lnTo>
                  <a:pt x="4503438" y="5159884"/>
                </a:lnTo>
                <a:lnTo>
                  <a:pt x="4491763" y="5166171"/>
                </a:lnTo>
                <a:lnTo>
                  <a:pt x="4485925" y="5168865"/>
                </a:lnTo>
                <a:lnTo>
                  <a:pt x="4479639" y="5171110"/>
                </a:lnTo>
                <a:lnTo>
                  <a:pt x="4473801" y="5172906"/>
                </a:lnTo>
                <a:lnTo>
                  <a:pt x="4467964" y="5173355"/>
                </a:lnTo>
                <a:lnTo>
                  <a:pt x="4464820" y="5173355"/>
                </a:lnTo>
                <a:lnTo>
                  <a:pt x="4461677" y="5172906"/>
                </a:lnTo>
                <a:lnTo>
                  <a:pt x="4458533" y="5172008"/>
                </a:lnTo>
                <a:lnTo>
                  <a:pt x="4455390" y="5171110"/>
                </a:lnTo>
                <a:lnTo>
                  <a:pt x="4452247" y="5169763"/>
                </a:lnTo>
                <a:lnTo>
                  <a:pt x="4449103" y="5167967"/>
                </a:lnTo>
                <a:lnTo>
                  <a:pt x="4445062" y="5165273"/>
                </a:lnTo>
                <a:lnTo>
                  <a:pt x="4441919" y="5162578"/>
                </a:lnTo>
                <a:lnTo>
                  <a:pt x="4438327" y="5164374"/>
                </a:lnTo>
                <a:lnTo>
                  <a:pt x="4434734" y="5165722"/>
                </a:lnTo>
                <a:lnTo>
                  <a:pt x="4431142" y="5166620"/>
                </a:lnTo>
                <a:lnTo>
                  <a:pt x="4427550" y="5167069"/>
                </a:lnTo>
                <a:lnTo>
                  <a:pt x="4420814" y="5167518"/>
                </a:lnTo>
                <a:lnTo>
                  <a:pt x="4414078" y="5167069"/>
                </a:lnTo>
                <a:lnTo>
                  <a:pt x="4395218" y="5169763"/>
                </a:lnTo>
                <a:lnTo>
                  <a:pt x="4376808" y="5171559"/>
                </a:lnTo>
                <a:lnTo>
                  <a:pt x="4357947" y="5173355"/>
                </a:lnTo>
                <a:lnTo>
                  <a:pt x="4339087" y="5174253"/>
                </a:lnTo>
                <a:lnTo>
                  <a:pt x="4320228" y="5175152"/>
                </a:lnTo>
                <a:lnTo>
                  <a:pt x="4301817" y="5175601"/>
                </a:lnTo>
                <a:lnTo>
                  <a:pt x="4264097" y="5175601"/>
                </a:lnTo>
                <a:lnTo>
                  <a:pt x="4188657" y="5175152"/>
                </a:lnTo>
                <a:lnTo>
                  <a:pt x="4150937" y="5175601"/>
                </a:lnTo>
                <a:lnTo>
                  <a:pt x="4132527" y="5176050"/>
                </a:lnTo>
                <a:lnTo>
                  <a:pt x="4113667" y="5176499"/>
                </a:lnTo>
                <a:lnTo>
                  <a:pt x="4093011" y="5176499"/>
                </a:lnTo>
                <a:lnTo>
                  <a:pt x="4000956" y="5177846"/>
                </a:lnTo>
                <a:lnTo>
                  <a:pt x="3955154" y="5179193"/>
                </a:lnTo>
                <a:lnTo>
                  <a:pt x="3932702" y="5180091"/>
                </a:lnTo>
                <a:lnTo>
                  <a:pt x="3909800" y="5180989"/>
                </a:lnTo>
                <a:lnTo>
                  <a:pt x="3901717" y="5181438"/>
                </a:lnTo>
                <a:lnTo>
                  <a:pt x="3894084" y="5181438"/>
                </a:lnTo>
                <a:lnTo>
                  <a:pt x="3886001" y="5180989"/>
                </a:lnTo>
                <a:lnTo>
                  <a:pt x="3879265" y="5180091"/>
                </a:lnTo>
                <a:lnTo>
                  <a:pt x="3872979" y="5178744"/>
                </a:lnTo>
                <a:lnTo>
                  <a:pt x="3867141" y="5176948"/>
                </a:lnTo>
                <a:lnTo>
                  <a:pt x="3861752" y="5174253"/>
                </a:lnTo>
                <a:lnTo>
                  <a:pt x="3857262" y="5171559"/>
                </a:lnTo>
                <a:lnTo>
                  <a:pt x="3852322" y="5167518"/>
                </a:lnTo>
                <a:lnTo>
                  <a:pt x="3848730" y="5163476"/>
                </a:lnTo>
                <a:lnTo>
                  <a:pt x="3845587" y="5158537"/>
                </a:lnTo>
                <a:lnTo>
                  <a:pt x="3843342" y="5152699"/>
                </a:lnTo>
                <a:lnTo>
                  <a:pt x="3841545" y="5145964"/>
                </a:lnTo>
                <a:lnTo>
                  <a:pt x="3840198" y="5138330"/>
                </a:lnTo>
                <a:lnTo>
                  <a:pt x="3839749" y="5130247"/>
                </a:lnTo>
                <a:lnTo>
                  <a:pt x="3840198" y="5121266"/>
                </a:lnTo>
                <a:lnTo>
                  <a:pt x="3828972" y="5139228"/>
                </a:lnTo>
                <a:lnTo>
                  <a:pt x="3828523" y="5145515"/>
                </a:lnTo>
                <a:lnTo>
                  <a:pt x="3828074" y="5151352"/>
                </a:lnTo>
                <a:lnTo>
                  <a:pt x="3827176" y="5156292"/>
                </a:lnTo>
                <a:lnTo>
                  <a:pt x="3826278" y="5160782"/>
                </a:lnTo>
                <a:lnTo>
                  <a:pt x="3824931" y="5164824"/>
                </a:lnTo>
                <a:lnTo>
                  <a:pt x="3823584" y="5168416"/>
                </a:lnTo>
                <a:lnTo>
                  <a:pt x="3821787" y="5171110"/>
                </a:lnTo>
                <a:lnTo>
                  <a:pt x="3819542" y="5173804"/>
                </a:lnTo>
                <a:lnTo>
                  <a:pt x="3817297" y="5175601"/>
                </a:lnTo>
                <a:lnTo>
                  <a:pt x="3814603" y="5177397"/>
                </a:lnTo>
                <a:lnTo>
                  <a:pt x="3812357" y="5178744"/>
                </a:lnTo>
                <a:lnTo>
                  <a:pt x="3809663" y="5180091"/>
                </a:lnTo>
                <a:lnTo>
                  <a:pt x="3806969" y="5180540"/>
                </a:lnTo>
                <a:lnTo>
                  <a:pt x="3803826" y="5180989"/>
                </a:lnTo>
                <a:lnTo>
                  <a:pt x="3797988" y="5181438"/>
                </a:lnTo>
                <a:lnTo>
                  <a:pt x="3791252" y="5180989"/>
                </a:lnTo>
                <a:lnTo>
                  <a:pt x="3784966" y="5180091"/>
                </a:lnTo>
                <a:lnTo>
                  <a:pt x="3770596" y="5177846"/>
                </a:lnTo>
                <a:lnTo>
                  <a:pt x="3764310" y="5176948"/>
                </a:lnTo>
                <a:lnTo>
                  <a:pt x="3757574" y="5176499"/>
                </a:lnTo>
                <a:lnTo>
                  <a:pt x="3751736" y="5176948"/>
                </a:lnTo>
                <a:lnTo>
                  <a:pt x="3748593" y="5177397"/>
                </a:lnTo>
                <a:lnTo>
                  <a:pt x="3745899" y="5177846"/>
                </a:lnTo>
                <a:lnTo>
                  <a:pt x="3705036" y="5181438"/>
                </a:lnTo>
                <a:lnTo>
                  <a:pt x="3711322" y="5186827"/>
                </a:lnTo>
                <a:lnTo>
                  <a:pt x="3717160" y="5192664"/>
                </a:lnTo>
                <a:lnTo>
                  <a:pt x="3723447" y="5197155"/>
                </a:lnTo>
                <a:lnTo>
                  <a:pt x="3729733" y="5201196"/>
                </a:lnTo>
                <a:lnTo>
                  <a:pt x="3736020" y="5205238"/>
                </a:lnTo>
                <a:lnTo>
                  <a:pt x="3742755" y="5208830"/>
                </a:lnTo>
                <a:lnTo>
                  <a:pt x="3749940" y="5211973"/>
                </a:lnTo>
                <a:lnTo>
                  <a:pt x="3756676" y="5214668"/>
                </a:lnTo>
                <a:lnTo>
                  <a:pt x="3763412" y="5217362"/>
                </a:lnTo>
                <a:lnTo>
                  <a:pt x="3770596" y="5219607"/>
                </a:lnTo>
                <a:lnTo>
                  <a:pt x="3784966" y="5223648"/>
                </a:lnTo>
                <a:lnTo>
                  <a:pt x="3799784" y="5227241"/>
                </a:lnTo>
                <a:lnTo>
                  <a:pt x="3814154" y="5230384"/>
                </a:lnTo>
                <a:lnTo>
                  <a:pt x="3844240" y="5235324"/>
                </a:lnTo>
                <a:lnTo>
                  <a:pt x="3859058" y="5238018"/>
                </a:lnTo>
                <a:lnTo>
                  <a:pt x="3873877" y="5241161"/>
                </a:lnTo>
                <a:lnTo>
                  <a:pt x="3888246" y="5244754"/>
                </a:lnTo>
                <a:lnTo>
                  <a:pt x="3902616" y="5249244"/>
                </a:lnTo>
                <a:lnTo>
                  <a:pt x="3909351" y="5251938"/>
                </a:lnTo>
                <a:lnTo>
                  <a:pt x="3916087" y="5255082"/>
                </a:lnTo>
                <a:lnTo>
                  <a:pt x="3922823" y="5258225"/>
                </a:lnTo>
                <a:lnTo>
                  <a:pt x="3930007" y="5262266"/>
                </a:lnTo>
                <a:lnTo>
                  <a:pt x="3938539" y="5263613"/>
                </a:lnTo>
                <a:lnTo>
                  <a:pt x="3947071" y="5265410"/>
                </a:lnTo>
                <a:lnTo>
                  <a:pt x="3955603" y="5267655"/>
                </a:lnTo>
                <a:lnTo>
                  <a:pt x="3963686" y="5270349"/>
                </a:lnTo>
                <a:lnTo>
                  <a:pt x="3972218" y="5273043"/>
                </a:lnTo>
                <a:lnTo>
                  <a:pt x="3979851" y="5276187"/>
                </a:lnTo>
                <a:lnTo>
                  <a:pt x="3987485" y="5279779"/>
                </a:lnTo>
                <a:lnTo>
                  <a:pt x="3995119" y="5283371"/>
                </a:lnTo>
                <a:lnTo>
                  <a:pt x="4002753" y="5287413"/>
                </a:lnTo>
                <a:lnTo>
                  <a:pt x="4010386" y="5291454"/>
                </a:lnTo>
                <a:lnTo>
                  <a:pt x="4024756" y="5301333"/>
                </a:lnTo>
                <a:lnTo>
                  <a:pt x="4038676" y="5311212"/>
                </a:lnTo>
                <a:lnTo>
                  <a:pt x="4052597" y="5321989"/>
                </a:lnTo>
                <a:lnTo>
                  <a:pt x="4055740" y="5327827"/>
                </a:lnTo>
                <a:lnTo>
                  <a:pt x="4058434" y="5333215"/>
                </a:lnTo>
                <a:lnTo>
                  <a:pt x="4060679" y="5339502"/>
                </a:lnTo>
                <a:lnTo>
                  <a:pt x="4062476" y="5345340"/>
                </a:lnTo>
                <a:lnTo>
                  <a:pt x="4063823" y="5351177"/>
                </a:lnTo>
                <a:lnTo>
                  <a:pt x="4065170" y="5356566"/>
                </a:lnTo>
                <a:lnTo>
                  <a:pt x="4066068" y="5362403"/>
                </a:lnTo>
                <a:lnTo>
                  <a:pt x="4066517" y="5368241"/>
                </a:lnTo>
                <a:lnTo>
                  <a:pt x="4066966" y="5379916"/>
                </a:lnTo>
                <a:lnTo>
                  <a:pt x="4066517" y="5391142"/>
                </a:lnTo>
                <a:lnTo>
                  <a:pt x="4065170" y="5402368"/>
                </a:lnTo>
                <a:lnTo>
                  <a:pt x="4063823" y="5414044"/>
                </a:lnTo>
                <a:lnTo>
                  <a:pt x="4061577" y="5425270"/>
                </a:lnTo>
                <a:lnTo>
                  <a:pt x="4058883" y="5436945"/>
                </a:lnTo>
                <a:lnTo>
                  <a:pt x="4053944" y="5459846"/>
                </a:lnTo>
                <a:lnTo>
                  <a:pt x="4051698" y="5471072"/>
                </a:lnTo>
                <a:lnTo>
                  <a:pt x="4049902" y="5482747"/>
                </a:lnTo>
                <a:lnTo>
                  <a:pt x="4048555" y="5493974"/>
                </a:lnTo>
                <a:lnTo>
                  <a:pt x="4048106" y="5505649"/>
                </a:lnTo>
                <a:lnTo>
                  <a:pt x="4049453" y="5517324"/>
                </a:lnTo>
                <a:lnTo>
                  <a:pt x="4050351" y="5529448"/>
                </a:lnTo>
                <a:lnTo>
                  <a:pt x="4050351" y="5541572"/>
                </a:lnTo>
                <a:lnTo>
                  <a:pt x="4049902" y="5553697"/>
                </a:lnTo>
                <a:lnTo>
                  <a:pt x="4048555" y="5566719"/>
                </a:lnTo>
                <a:lnTo>
                  <a:pt x="4046759" y="5579292"/>
                </a:lnTo>
                <a:lnTo>
                  <a:pt x="4044514" y="5591416"/>
                </a:lnTo>
                <a:lnTo>
                  <a:pt x="4041370" y="5604439"/>
                </a:lnTo>
                <a:lnTo>
                  <a:pt x="4037329" y="5617012"/>
                </a:lnTo>
                <a:lnTo>
                  <a:pt x="4033288" y="5630034"/>
                </a:lnTo>
                <a:lnTo>
                  <a:pt x="4028797" y="5642158"/>
                </a:lnTo>
                <a:lnTo>
                  <a:pt x="4023858" y="5654283"/>
                </a:lnTo>
                <a:lnTo>
                  <a:pt x="4018469" y="5666856"/>
                </a:lnTo>
                <a:lnTo>
                  <a:pt x="4012632" y="5678980"/>
                </a:lnTo>
                <a:lnTo>
                  <a:pt x="4006345" y="5690655"/>
                </a:lnTo>
                <a:lnTo>
                  <a:pt x="3998711" y="5701881"/>
                </a:lnTo>
                <a:lnTo>
                  <a:pt x="3991526" y="5713557"/>
                </a:lnTo>
                <a:lnTo>
                  <a:pt x="3984342" y="5724783"/>
                </a:lnTo>
                <a:lnTo>
                  <a:pt x="3976259" y="5735560"/>
                </a:lnTo>
                <a:lnTo>
                  <a:pt x="3968176" y="5745888"/>
                </a:lnTo>
                <a:lnTo>
                  <a:pt x="3959195" y="5756216"/>
                </a:lnTo>
                <a:lnTo>
                  <a:pt x="3950214" y="5765646"/>
                </a:lnTo>
                <a:lnTo>
                  <a:pt x="3941233" y="5774627"/>
                </a:lnTo>
                <a:lnTo>
                  <a:pt x="3931803" y="5783608"/>
                </a:lnTo>
                <a:lnTo>
                  <a:pt x="3921475" y="5791690"/>
                </a:lnTo>
                <a:lnTo>
                  <a:pt x="3911596" y="5799324"/>
                </a:lnTo>
                <a:lnTo>
                  <a:pt x="3901717" y="5806509"/>
                </a:lnTo>
                <a:lnTo>
                  <a:pt x="3890940" y="5813245"/>
                </a:lnTo>
                <a:lnTo>
                  <a:pt x="3880612" y="5819082"/>
                </a:lnTo>
                <a:lnTo>
                  <a:pt x="3869835" y="5824022"/>
                </a:lnTo>
                <a:lnTo>
                  <a:pt x="3859058" y="5828512"/>
                </a:lnTo>
                <a:lnTo>
                  <a:pt x="3847832" y="5832554"/>
                </a:lnTo>
                <a:lnTo>
                  <a:pt x="3844240" y="5835248"/>
                </a:lnTo>
                <a:lnTo>
                  <a:pt x="3840198" y="5837044"/>
                </a:lnTo>
                <a:lnTo>
                  <a:pt x="3836157" y="5837493"/>
                </a:lnTo>
                <a:lnTo>
                  <a:pt x="3831666" y="5837044"/>
                </a:lnTo>
                <a:lnTo>
                  <a:pt x="3825829" y="5841085"/>
                </a:lnTo>
                <a:lnTo>
                  <a:pt x="3819093" y="5844678"/>
                </a:lnTo>
                <a:lnTo>
                  <a:pt x="3812357" y="5847372"/>
                </a:lnTo>
                <a:lnTo>
                  <a:pt x="3805173" y="5849617"/>
                </a:lnTo>
                <a:lnTo>
                  <a:pt x="3797988" y="5851413"/>
                </a:lnTo>
                <a:lnTo>
                  <a:pt x="3790803" y="5852312"/>
                </a:lnTo>
                <a:lnTo>
                  <a:pt x="3774638" y="5854108"/>
                </a:lnTo>
                <a:lnTo>
                  <a:pt x="3758472" y="5855904"/>
                </a:lnTo>
                <a:lnTo>
                  <a:pt x="3749491" y="5856802"/>
                </a:lnTo>
                <a:lnTo>
                  <a:pt x="3740061" y="5858149"/>
                </a:lnTo>
                <a:lnTo>
                  <a:pt x="3731080" y="5859945"/>
                </a:lnTo>
                <a:lnTo>
                  <a:pt x="3721650" y="5862190"/>
                </a:lnTo>
                <a:lnTo>
                  <a:pt x="3712220" y="5865334"/>
                </a:lnTo>
                <a:lnTo>
                  <a:pt x="3701443" y="5868926"/>
                </a:lnTo>
                <a:lnTo>
                  <a:pt x="3724794" y="5874315"/>
                </a:lnTo>
                <a:lnTo>
                  <a:pt x="3747695" y="5879254"/>
                </a:lnTo>
                <a:lnTo>
                  <a:pt x="3792150" y="5889133"/>
                </a:lnTo>
                <a:lnTo>
                  <a:pt x="3835259" y="5898114"/>
                </a:lnTo>
                <a:lnTo>
                  <a:pt x="3877020" y="5906646"/>
                </a:lnTo>
                <a:lnTo>
                  <a:pt x="3897676" y="5911136"/>
                </a:lnTo>
                <a:lnTo>
                  <a:pt x="3917883" y="5916076"/>
                </a:lnTo>
                <a:lnTo>
                  <a:pt x="3938090" y="5921464"/>
                </a:lnTo>
                <a:lnTo>
                  <a:pt x="3957848" y="5927302"/>
                </a:lnTo>
                <a:lnTo>
                  <a:pt x="3977157" y="5933140"/>
                </a:lnTo>
                <a:lnTo>
                  <a:pt x="3996466" y="5939426"/>
                </a:lnTo>
                <a:lnTo>
                  <a:pt x="4015775" y="5946611"/>
                </a:lnTo>
                <a:lnTo>
                  <a:pt x="4034186" y="5954245"/>
                </a:lnTo>
                <a:lnTo>
                  <a:pt x="4442368" y="6056627"/>
                </a:lnTo>
                <a:lnTo>
                  <a:pt x="4442368" y="6056178"/>
                </a:lnTo>
                <a:lnTo>
                  <a:pt x="4457187" y="6057974"/>
                </a:lnTo>
                <a:lnTo>
                  <a:pt x="4472005" y="6059770"/>
                </a:lnTo>
                <a:lnTo>
                  <a:pt x="4501193" y="6064710"/>
                </a:lnTo>
                <a:lnTo>
                  <a:pt x="4530381" y="6070547"/>
                </a:lnTo>
                <a:lnTo>
                  <a:pt x="4558671" y="6077283"/>
                </a:lnTo>
                <a:lnTo>
                  <a:pt x="4586961" y="6084468"/>
                </a:lnTo>
                <a:lnTo>
                  <a:pt x="4615251" y="6092551"/>
                </a:lnTo>
                <a:lnTo>
                  <a:pt x="4643091" y="6101532"/>
                </a:lnTo>
                <a:lnTo>
                  <a:pt x="4670483" y="6111410"/>
                </a:lnTo>
                <a:lnTo>
                  <a:pt x="4697874" y="6121289"/>
                </a:lnTo>
                <a:lnTo>
                  <a:pt x="4725266" y="6131618"/>
                </a:lnTo>
                <a:lnTo>
                  <a:pt x="4752658" y="6142844"/>
                </a:lnTo>
                <a:lnTo>
                  <a:pt x="4779601" y="6154070"/>
                </a:lnTo>
                <a:lnTo>
                  <a:pt x="4833935" y="6177420"/>
                </a:lnTo>
                <a:lnTo>
                  <a:pt x="4887371" y="6201669"/>
                </a:lnTo>
                <a:lnTo>
                  <a:pt x="4892311" y="6203914"/>
                </a:lnTo>
                <a:lnTo>
                  <a:pt x="4897250" y="6206608"/>
                </a:lnTo>
                <a:lnTo>
                  <a:pt x="4900394" y="6209302"/>
                </a:lnTo>
                <a:lnTo>
                  <a:pt x="4903088" y="6211548"/>
                </a:lnTo>
                <a:lnTo>
                  <a:pt x="4905333" y="6214242"/>
                </a:lnTo>
                <a:lnTo>
                  <a:pt x="4906680" y="6217834"/>
                </a:lnTo>
                <a:lnTo>
                  <a:pt x="4907578" y="6220528"/>
                </a:lnTo>
                <a:lnTo>
                  <a:pt x="4908027" y="6223223"/>
                </a:lnTo>
                <a:lnTo>
                  <a:pt x="4908476" y="6225917"/>
                </a:lnTo>
                <a:lnTo>
                  <a:pt x="4908476" y="6229060"/>
                </a:lnTo>
                <a:lnTo>
                  <a:pt x="4907578" y="6234898"/>
                </a:lnTo>
                <a:lnTo>
                  <a:pt x="4906680" y="6241634"/>
                </a:lnTo>
                <a:lnTo>
                  <a:pt x="4906231" y="6247920"/>
                </a:lnTo>
                <a:lnTo>
                  <a:pt x="4906680" y="6277557"/>
                </a:lnTo>
                <a:lnTo>
                  <a:pt x="4907578" y="6306745"/>
                </a:lnTo>
                <a:lnTo>
                  <a:pt x="4909375" y="6365121"/>
                </a:lnTo>
                <a:lnTo>
                  <a:pt x="4911620" y="6391166"/>
                </a:lnTo>
                <a:lnTo>
                  <a:pt x="4912967" y="6404637"/>
                </a:lnTo>
                <a:lnTo>
                  <a:pt x="4914314" y="6417659"/>
                </a:lnTo>
                <a:lnTo>
                  <a:pt x="4914763" y="6430682"/>
                </a:lnTo>
                <a:lnTo>
                  <a:pt x="4914763" y="6443704"/>
                </a:lnTo>
                <a:lnTo>
                  <a:pt x="4914314" y="6455828"/>
                </a:lnTo>
                <a:lnTo>
                  <a:pt x="4912518" y="6467952"/>
                </a:lnTo>
                <a:lnTo>
                  <a:pt x="4911620" y="6474239"/>
                </a:lnTo>
                <a:lnTo>
                  <a:pt x="4909824" y="6480076"/>
                </a:lnTo>
                <a:lnTo>
                  <a:pt x="4908027" y="6485914"/>
                </a:lnTo>
                <a:lnTo>
                  <a:pt x="4906231" y="6491303"/>
                </a:lnTo>
                <a:lnTo>
                  <a:pt x="4903537" y="6497140"/>
                </a:lnTo>
                <a:lnTo>
                  <a:pt x="4900843" y="6502529"/>
                </a:lnTo>
                <a:lnTo>
                  <a:pt x="4897699" y="6507468"/>
                </a:lnTo>
                <a:lnTo>
                  <a:pt x="4894107" y="6512857"/>
                </a:lnTo>
                <a:lnTo>
                  <a:pt x="4889617" y="6517796"/>
                </a:lnTo>
                <a:lnTo>
                  <a:pt x="4885126" y="6522736"/>
                </a:lnTo>
                <a:lnTo>
                  <a:pt x="4880187" y="6527226"/>
                </a:lnTo>
                <a:lnTo>
                  <a:pt x="4874798" y="6531717"/>
                </a:lnTo>
                <a:lnTo>
                  <a:pt x="4868960" y="6536207"/>
                </a:lnTo>
                <a:lnTo>
                  <a:pt x="4862225" y="6540249"/>
                </a:lnTo>
                <a:lnTo>
                  <a:pt x="4854591" y="6544290"/>
                </a:lnTo>
                <a:lnTo>
                  <a:pt x="4847406" y="6548331"/>
                </a:lnTo>
                <a:lnTo>
                  <a:pt x="4847406" y="6551924"/>
                </a:lnTo>
                <a:lnTo>
                  <a:pt x="4848304" y="6555965"/>
                </a:lnTo>
                <a:lnTo>
                  <a:pt x="4849202" y="6559557"/>
                </a:lnTo>
                <a:lnTo>
                  <a:pt x="4850550" y="6563599"/>
                </a:lnTo>
                <a:lnTo>
                  <a:pt x="4853693" y="6570784"/>
                </a:lnTo>
                <a:lnTo>
                  <a:pt x="4857734" y="6577968"/>
                </a:lnTo>
                <a:lnTo>
                  <a:pt x="4862225" y="6585602"/>
                </a:lnTo>
                <a:lnTo>
                  <a:pt x="4866715" y="6592338"/>
                </a:lnTo>
                <a:lnTo>
                  <a:pt x="4871206" y="6599522"/>
                </a:lnTo>
                <a:lnTo>
                  <a:pt x="4875247" y="6606707"/>
                </a:lnTo>
                <a:lnTo>
                  <a:pt x="4878839" y="6613892"/>
                </a:lnTo>
                <a:lnTo>
                  <a:pt x="4881983" y="6621526"/>
                </a:lnTo>
                <a:lnTo>
                  <a:pt x="4882881" y="6625567"/>
                </a:lnTo>
                <a:lnTo>
                  <a:pt x="4883779" y="6629159"/>
                </a:lnTo>
                <a:lnTo>
                  <a:pt x="4884228" y="6633201"/>
                </a:lnTo>
                <a:lnTo>
                  <a:pt x="4884677" y="6636793"/>
                </a:lnTo>
                <a:lnTo>
                  <a:pt x="4884228" y="6640835"/>
                </a:lnTo>
                <a:lnTo>
                  <a:pt x="4883779" y="6644876"/>
                </a:lnTo>
                <a:lnTo>
                  <a:pt x="4882881" y="6648917"/>
                </a:lnTo>
                <a:lnTo>
                  <a:pt x="4881534" y="6653408"/>
                </a:lnTo>
                <a:lnTo>
                  <a:pt x="4879738" y="6657898"/>
                </a:lnTo>
                <a:lnTo>
                  <a:pt x="4877043" y="6662389"/>
                </a:lnTo>
                <a:lnTo>
                  <a:pt x="4874349" y="6666879"/>
                </a:lnTo>
                <a:lnTo>
                  <a:pt x="4870757" y="6671370"/>
                </a:lnTo>
                <a:lnTo>
                  <a:pt x="4875247" y="6677656"/>
                </a:lnTo>
                <a:lnTo>
                  <a:pt x="4879738" y="6684392"/>
                </a:lnTo>
                <a:lnTo>
                  <a:pt x="4881983" y="6687535"/>
                </a:lnTo>
                <a:lnTo>
                  <a:pt x="4884677" y="6690230"/>
                </a:lnTo>
                <a:lnTo>
                  <a:pt x="4887371" y="6692475"/>
                </a:lnTo>
                <a:lnTo>
                  <a:pt x="4890066" y="6693822"/>
                </a:lnTo>
                <a:lnTo>
                  <a:pt x="4920152" y="6706395"/>
                </a:lnTo>
                <a:lnTo>
                  <a:pt x="4946196" y="6717621"/>
                </a:lnTo>
                <a:lnTo>
                  <a:pt x="4969098" y="6727500"/>
                </a:lnTo>
                <a:lnTo>
                  <a:pt x="4987957" y="6737379"/>
                </a:lnTo>
                <a:lnTo>
                  <a:pt x="4996489" y="6741870"/>
                </a:lnTo>
                <a:lnTo>
                  <a:pt x="5004123" y="6746360"/>
                </a:lnTo>
                <a:lnTo>
                  <a:pt x="5011757" y="6750851"/>
                </a:lnTo>
                <a:lnTo>
                  <a:pt x="5018043" y="6755790"/>
                </a:lnTo>
                <a:lnTo>
                  <a:pt x="5023881" y="6760730"/>
                </a:lnTo>
                <a:lnTo>
                  <a:pt x="5028821" y="6765669"/>
                </a:lnTo>
                <a:lnTo>
                  <a:pt x="5033311" y="6771507"/>
                </a:lnTo>
                <a:lnTo>
                  <a:pt x="5037352" y="6776895"/>
                </a:lnTo>
                <a:lnTo>
                  <a:pt x="5040945" y="6782733"/>
                </a:lnTo>
                <a:lnTo>
                  <a:pt x="5044537" y="6788570"/>
                </a:lnTo>
                <a:lnTo>
                  <a:pt x="5047231" y="6795306"/>
                </a:lnTo>
                <a:lnTo>
                  <a:pt x="5049028" y="6802042"/>
                </a:lnTo>
                <a:lnTo>
                  <a:pt x="5050824" y="6810125"/>
                </a:lnTo>
                <a:lnTo>
                  <a:pt x="5052171" y="6818207"/>
                </a:lnTo>
                <a:lnTo>
                  <a:pt x="5053518" y="6826739"/>
                </a:lnTo>
                <a:lnTo>
                  <a:pt x="5053967" y="6835720"/>
                </a:lnTo>
                <a:lnTo>
                  <a:pt x="5054416" y="6846048"/>
                </a:lnTo>
                <a:lnTo>
                  <a:pt x="5054865" y="6856376"/>
                </a:lnTo>
                <a:lnTo>
                  <a:pt x="5054835" y="6857999"/>
                </a:lnTo>
                <a:lnTo>
                  <a:pt x="0" y="6857999"/>
                </a:lnTo>
                <a:close/>
              </a:path>
            </a:pathLst>
          </a:custGeom>
          <a:solidFill>
            <a:schemeClr val="tx2">
              <a:lumMod val="60000"/>
              <a:lumOff val="40000"/>
            </a:schemeClr>
          </a:solidFill>
          <a:effectLst/>
        </p:spPr>
        <p:txBody>
          <a:bodyPr wrap="square" anchor="ctr">
            <a:noAutofit/>
          </a:bodyPr>
          <a:lstStyle>
            <a:lvl1pPr marL="0" indent="0" algn="ctr">
              <a:buNone/>
              <a:defRPr/>
            </a:lvl1pPr>
          </a:lstStyle>
          <a:p>
            <a:r>
              <a:rPr lang="en-US"/>
              <a:t>Insert image</a:t>
            </a:r>
          </a:p>
        </p:txBody>
      </p:sp>
      <p:sp>
        <p:nvSpPr>
          <p:cNvPr id="14" name="Slide Number Placeholder 5">
            <a:extLst>
              <a:ext uri="{FF2B5EF4-FFF2-40B4-BE49-F238E27FC236}">
                <a16:creationId xmlns:a16="http://schemas.microsoft.com/office/drawing/2014/main" id="{40F07059-286D-4DE2-A542-A755F2C76FBA}"/>
              </a:ext>
            </a:extLst>
          </p:cNvPr>
          <p:cNvSpPr>
            <a:spLocks noGrp="1"/>
          </p:cNvSpPr>
          <p:nvPr>
            <p:ph type="sldNum" sz="quarter" idx="4"/>
          </p:nvPr>
        </p:nvSpPr>
        <p:spPr>
          <a:xfrm>
            <a:off x="10446519" y="6502351"/>
            <a:ext cx="515080" cy="365125"/>
          </a:xfrm>
          <a:prstGeom prst="rect">
            <a:avLst/>
          </a:prstGeom>
        </p:spPr>
        <p:txBody>
          <a:bodyPr/>
          <a:lstStyle>
            <a:lvl1pPr algn="r">
              <a:defRPr sz="1400">
                <a:solidFill>
                  <a:schemeClr val="tx1"/>
                </a:solidFill>
              </a:defRPr>
            </a:lvl1pPr>
          </a:lstStyle>
          <a:p>
            <a:fld id="{45C00377-489B-40EC-B059-26BDDD2E89B9}" type="slidenum">
              <a:rPr lang="en-US" smtClean="0"/>
              <a:pPr/>
              <a:t>‹#›</a:t>
            </a:fld>
            <a:endParaRPr lang="en-US"/>
          </a:p>
        </p:txBody>
      </p:sp>
      <p:cxnSp>
        <p:nvCxnSpPr>
          <p:cNvPr id="15" name="Straight Connector 14">
            <a:extLst>
              <a:ext uri="{FF2B5EF4-FFF2-40B4-BE49-F238E27FC236}">
                <a16:creationId xmlns:a16="http://schemas.microsoft.com/office/drawing/2014/main" id="{E028E1D7-135C-AF45-A3B5-1F7260C17139}"/>
              </a:ext>
            </a:extLst>
          </p:cNvPr>
          <p:cNvCxnSpPr>
            <a:cxnSpLocks/>
          </p:cNvCxnSpPr>
          <p:nvPr userDrawn="1"/>
        </p:nvCxnSpPr>
        <p:spPr>
          <a:xfrm>
            <a:off x="6717322" y="3735998"/>
            <a:ext cx="4064978" cy="0"/>
          </a:xfrm>
          <a:prstGeom prst="line">
            <a:avLst/>
          </a:prstGeom>
          <a:noFill/>
          <a:ln w="28575" cap="flat">
            <a:solidFill>
              <a:srgbClr val="B70616"/>
            </a:solidFill>
            <a:prstDash val="solid"/>
            <a:miter lim="4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8371078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B1DA7-B128-40C2-A309-98D5354CC26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E6ABC2-AB0A-4A1E-AE7B-93460563EC7F}"/>
              </a:ext>
            </a:extLst>
          </p:cNvPr>
          <p:cNvSpPr>
            <a:spLocks noGrp="1"/>
          </p:cNvSpPr>
          <p:nvPr>
            <p:ph idx="1"/>
          </p:nvPr>
        </p:nvSpPr>
        <p:spPr/>
        <p:txBody>
          <a:bodyPr/>
          <a:lstStyle>
            <a:lvl1pPr marL="228600" indent="-228600">
              <a:buFont typeface="Wingdings" panose="05000000000000000000" pitchFamily="2" charset="2"/>
              <a:buChar char="§"/>
              <a:defRPr/>
            </a:lvl1pPr>
            <a:lvl3pPr marL="1143000" indent="-228600">
              <a:buFont typeface="Wingdings" panose="05000000000000000000" pitchFamily="2" charset="2"/>
              <a:buChar char="ü"/>
              <a:defRPr/>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EFF907-1FB0-4AEE-A235-68CA486A56D9}"/>
              </a:ext>
            </a:extLst>
          </p:cNvPr>
          <p:cNvSpPr>
            <a:spLocks noGrp="1"/>
          </p:cNvSpPr>
          <p:nvPr>
            <p:ph type="dt" sz="half" idx="10"/>
          </p:nvPr>
        </p:nvSpPr>
        <p:spPr/>
        <p:txBody>
          <a:bodyPr/>
          <a:lstStyle/>
          <a:p>
            <a:fld id="{30A5580E-73DF-4855-A2C7-9239C9219921}" type="datetime1">
              <a:rPr lang="en-US" smtClean="0"/>
              <a:t>1/22/2021</a:t>
            </a:fld>
            <a:endParaRPr lang="en-US"/>
          </a:p>
        </p:txBody>
      </p:sp>
      <p:sp>
        <p:nvSpPr>
          <p:cNvPr id="5" name="Footer Placeholder 4">
            <a:extLst>
              <a:ext uri="{FF2B5EF4-FFF2-40B4-BE49-F238E27FC236}">
                <a16:creationId xmlns:a16="http://schemas.microsoft.com/office/drawing/2014/main" id="{712A6475-8661-4E09-80AD-D28DD13B93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EF1ADF-CDE0-447A-B922-E7583E040708}"/>
              </a:ext>
            </a:extLst>
          </p:cNvPr>
          <p:cNvSpPr>
            <a:spLocks noGrp="1"/>
          </p:cNvSpPr>
          <p:nvPr>
            <p:ph type="sldNum" sz="quarter" idx="12"/>
          </p:nvPr>
        </p:nvSpPr>
        <p:spPr/>
        <p:txBody>
          <a:bodyPr/>
          <a:lstStyle/>
          <a:p>
            <a:fld id="{0912ACDC-836C-43B8-8E48-4C84BFF5C6CF}" type="slidenum">
              <a:rPr lang="en-US" smtClean="0"/>
              <a:t>‹#›</a:t>
            </a:fld>
            <a:endParaRPr lang="en-US"/>
          </a:p>
        </p:txBody>
      </p:sp>
    </p:spTree>
    <p:extLst>
      <p:ext uri="{BB962C8B-B14F-4D97-AF65-F5344CB8AC3E}">
        <p14:creationId xmlns:p14="http://schemas.microsoft.com/office/powerpoint/2010/main" val="1632797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E4EF3-1E5E-44F4-BC57-93F7434A62B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30D1C31-E40C-4C24-8328-50E237D041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3995EB2-FB12-4986-9D0B-450F0F99B024}"/>
              </a:ext>
            </a:extLst>
          </p:cNvPr>
          <p:cNvSpPr>
            <a:spLocks noGrp="1"/>
          </p:cNvSpPr>
          <p:nvPr>
            <p:ph type="dt" sz="half" idx="10"/>
          </p:nvPr>
        </p:nvSpPr>
        <p:spPr/>
        <p:txBody>
          <a:bodyPr/>
          <a:lstStyle/>
          <a:p>
            <a:fld id="{C3834E0E-4074-46DD-8267-057E78DC85AD}" type="datetime1">
              <a:rPr lang="en-US" smtClean="0"/>
              <a:t>1/22/2021</a:t>
            </a:fld>
            <a:endParaRPr lang="en-US"/>
          </a:p>
        </p:txBody>
      </p:sp>
      <p:sp>
        <p:nvSpPr>
          <p:cNvPr id="5" name="Footer Placeholder 4">
            <a:extLst>
              <a:ext uri="{FF2B5EF4-FFF2-40B4-BE49-F238E27FC236}">
                <a16:creationId xmlns:a16="http://schemas.microsoft.com/office/drawing/2014/main" id="{F076F5B9-0BEA-4164-BFCA-A3034B8727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601131-33BB-4D47-996B-3504787B7CEA}"/>
              </a:ext>
            </a:extLst>
          </p:cNvPr>
          <p:cNvSpPr>
            <a:spLocks noGrp="1"/>
          </p:cNvSpPr>
          <p:nvPr>
            <p:ph type="sldNum" sz="quarter" idx="12"/>
          </p:nvPr>
        </p:nvSpPr>
        <p:spPr/>
        <p:txBody>
          <a:bodyPr/>
          <a:lstStyle/>
          <a:p>
            <a:fld id="{0912ACDC-836C-43B8-8E48-4C84BFF5C6CF}" type="slidenum">
              <a:rPr lang="en-US" smtClean="0"/>
              <a:t>‹#›</a:t>
            </a:fld>
            <a:endParaRPr lang="en-US"/>
          </a:p>
        </p:txBody>
      </p:sp>
    </p:spTree>
    <p:extLst>
      <p:ext uri="{BB962C8B-B14F-4D97-AF65-F5344CB8AC3E}">
        <p14:creationId xmlns:p14="http://schemas.microsoft.com/office/powerpoint/2010/main" val="6556911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9464F-C4C1-4285-8D86-4B50694AC80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4C5A34C-AD35-43DF-9475-D0C503C117F0}"/>
              </a:ext>
            </a:extLst>
          </p:cNvPr>
          <p:cNvSpPr>
            <a:spLocks noGrp="1"/>
          </p:cNvSpPr>
          <p:nvPr>
            <p:ph sz="half" idx="1"/>
          </p:nvPr>
        </p:nvSpPr>
        <p:spPr>
          <a:xfrm>
            <a:off x="838200" y="1825625"/>
            <a:ext cx="5181600" cy="4351338"/>
          </a:xfrm>
        </p:spPr>
        <p:txBody>
          <a:bodyPr/>
          <a:lstStyle>
            <a:lvl1pPr marL="228600" indent="-228600">
              <a:buFont typeface="Wingdings" panose="05000000000000000000" pitchFamily="2" charset="2"/>
              <a:buChar char="§"/>
              <a:defRPr/>
            </a:lvl1pPr>
            <a:lvl3pPr marL="1143000" indent="-228600">
              <a:buFont typeface="Wingdings" panose="05000000000000000000" pitchFamily="2" charset="2"/>
              <a:buChar char="ü"/>
              <a:defRPr/>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1E92251-371F-459D-A222-6A6472C5F792}"/>
              </a:ext>
            </a:extLst>
          </p:cNvPr>
          <p:cNvSpPr>
            <a:spLocks noGrp="1"/>
          </p:cNvSpPr>
          <p:nvPr>
            <p:ph sz="half" idx="2"/>
          </p:nvPr>
        </p:nvSpPr>
        <p:spPr>
          <a:xfrm>
            <a:off x="6172200" y="1825625"/>
            <a:ext cx="5181600" cy="4351338"/>
          </a:xfrm>
        </p:spPr>
        <p:txBody>
          <a:bodyPr/>
          <a:lstStyle>
            <a:lvl1pPr marL="228600" indent="-228600">
              <a:buFont typeface="Wingdings" panose="05000000000000000000" pitchFamily="2" charset="2"/>
              <a:buChar char="§"/>
              <a:defRPr/>
            </a:lvl1pPr>
            <a:lvl3pPr marL="1143000" indent="-228600">
              <a:buFont typeface="Wingdings" panose="05000000000000000000" pitchFamily="2" charset="2"/>
              <a:buChar char="ü"/>
              <a:defRPr/>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C0DAE88-273C-4A12-85BF-1AEFE5BF958C}"/>
              </a:ext>
            </a:extLst>
          </p:cNvPr>
          <p:cNvSpPr>
            <a:spLocks noGrp="1"/>
          </p:cNvSpPr>
          <p:nvPr>
            <p:ph type="dt" sz="half" idx="10"/>
          </p:nvPr>
        </p:nvSpPr>
        <p:spPr/>
        <p:txBody>
          <a:bodyPr/>
          <a:lstStyle/>
          <a:p>
            <a:fld id="{F22E358B-46C4-4F2F-9E38-E2AD560E62D8}" type="datetime1">
              <a:rPr lang="en-US" smtClean="0"/>
              <a:t>1/22/2021</a:t>
            </a:fld>
            <a:endParaRPr lang="en-US"/>
          </a:p>
        </p:txBody>
      </p:sp>
      <p:sp>
        <p:nvSpPr>
          <p:cNvPr id="6" name="Footer Placeholder 5">
            <a:extLst>
              <a:ext uri="{FF2B5EF4-FFF2-40B4-BE49-F238E27FC236}">
                <a16:creationId xmlns:a16="http://schemas.microsoft.com/office/drawing/2014/main" id="{26AE5A58-7A00-4193-A643-D8E6E3EB819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D21A9F-8826-4ADC-BB1B-0810F3EA2C7F}"/>
              </a:ext>
            </a:extLst>
          </p:cNvPr>
          <p:cNvSpPr>
            <a:spLocks noGrp="1"/>
          </p:cNvSpPr>
          <p:nvPr>
            <p:ph type="sldNum" sz="quarter" idx="12"/>
          </p:nvPr>
        </p:nvSpPr>
        <p:spPr/>
        <p:txBody>
          <a:bodyPr/>
          <a:lstStyle/>
          <a:p>
            <a:fld id="{0912ACDC-836C-43B8-8E48-4C84BFF5C6CF}" type="slidenum">
              <a:rPr lang="en-US" smtClean="0"/>
              <a:t>‹#›</a:t>
            </a:fld>
            <a:endParaRPr lang="en-US"/>
          </a:p>
        </p:txBody>
      </p:sp>
    </p:spTree>
    <p:extLst>
      <p:ext uri="{BB962C8B-B14F-4D97-AF65-F5344CB8AC3E}">
        <p14:creationId xmlns:p14="http://schemas.microsoft.com/office/powerpoint/2010/main" val="15278475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DD986-5CF9-419B-BA8B-2B105CA5822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CC4E334-7C87-4CD2-8718-CD548215D5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4AE3D08-7320-4732-AC81-BF6193CED217}"/>
              </a:ext>
            </a:extLst>
          </p:cNvPr>
          <p:cNvSpPr>
            <a:spLocks noGrp="1"/>
          </p:cNvSpPr>
          <p:nvPr>
            <p:ph sz="half" idx="2"/>
          </p:nvPr>
        </p:nvSpPr>
        <p:spPr>
          <a:xfrm>
            <a:off x="839788" y="2505075"/>
            <a:ext cx="5157787" cy="3684588"/>
          </a:xfrm>
        </p:spPr>
        <p:txBody>
          <a:bodyPr/>
          <a:lstStyle>
            <a:lvl1pPr marL="228600" indent="-228600">
              <a:buFont typeface="Wingdings" panose="05000000000000000000" pitchFamily="2" charset="2"/>
              <a:buChar char="§"/>
              <a:defRPr/>
            </a:lvl1pPr>
            <a:lvl3pPr marL="1143000" indent="-228600">
              <a:buFont typeface="Wingdings" panose="05000000000000000000" pitchFamily="2" charset="2"/>
              <a:buChar char="ü"/>
              <a:defRPr/>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C3EA74E-21C6-4CE9-8700-382BD4B7B6D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357D109-9BF0-4A07-9E08-220601AB7732}"/>
              </a:ext>
            </a:extLst>
          </p:cNvPr>
          <p:cNvSpPr>
            <a:spLocks noGrp="1"/>
          </p:cNvSpPr>
          <p:nvPr>
            <p:ph sz="quarter" idx="4"/>
          </p:nvPr>
        </p:nvSpPr>
        <p:spPr>
          <a:xfrm>
            <a:off x="6172200" y="2505075"/>
            <a:ext cx="5183188" cy="3684588"/>
          </a:xfrm>
        </p:spPr>
        <p:txBody>
          <a:bodyPr/>
          <a:lstStyle>
            <a:lvl1pPr marL="228600" indent="-228600">
              <a:buFont typeface="Wingdings" panose="05000000000000000000" pitchFamily="2" charset="2"/>
              <a:buChar char="§"/>
              <a:defRPr/>
            </a:lvl1pPr>
            <a:lvl3pPr marL="1143000" indent="-228600">
              <a:buFont typeface="Wingdings" panose="05000000000000000000" pitchFamily="2" charset="2"/>
              <a:buChar char="ü"/>
              <a:defRPr/>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0901DC6-5D21-4996-8789-355275D5D146}"/>
              </a:ext>
            </a:extLst>
          </p:cNvPr>
          <p:cNvSpPr>
            <a:spLocks noGrp="1"/>
          </p:cNvSpPr>
          <p:nvPr>
            <p:ph type="dt" sz="half" idx="10"/>
          </p:nvPr>
        </p:nvSpPr>
        <p:spPr/>
        <p:txBody>
          <a:bodyPr/>
          <a:lstStyle/>
          <a:p>
            <a:fld id="{90608138-F871-4A5A-85F6-5E49C68C1FD0}" type="datetime1">
              <a:rPr lang="en-US" smtClean="0"/>
              <a:t>1/22/2021</a:t>
            </a:fld>
            <a:endParaRPr lang="en-US"/>
          </a:p>
        </p:txBody>
      </p:sp>
      <p:sp>
        <p:nvSpPr>
          <p:cNvPr id="8" name="Footer Placeholder 7">
            <a:extLst>
              <a:ext uri="{FF2B5EF4-FFF2-40B4-BE49-F238E27FC236}">
                <a16:creationId xmlns:a16="http://schemas.microsoft.com/office/drawing/2014/main" id="{E5D4B556-61B1-4CAB-8930-AE78AD471E4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3AD88E6-9C62-4129-96DD-ACEF0B0D669B}"/>
              </a:ext>
            </a:extLst>
          </p:cNvPr>
          <p:cNvSpPr>
            <a:spLocks noGrp="1"/>
          </p:cNvSpPr>
          <p:nvPr>
            <p:ph type="sldNum" sz="quarter" idx="12"/>
          </p:nvPr>
        </p:nvSpPr>
        <p:spPr/>
        <p:txBody>
          <a:bodyPr/>
          <a:lstStyle/>
          <a:p>
            <a:fld id="{0912ACDC-836C-43B8-8E48-4C84BFF5C6CF}" type="slidenum">
              <a:rPr lang="en-US" smtClean="0"/>
              <a:t>‹#›</a:t>
            </a:fld>
            <a:endParaRPr lang="en-US"/>
          </a:p>
        </p:txBody>
      </p:sp>
    </p:spTree>
    <p:extLst>
      <p:ext uri="{BB962C8B-B14F-4D97-AF65-F5344CB8AC3E}">
        <p14:creationId xmlns:p14="http://schemas.microsoft.com/office/powerpoint/2010/main" val="5678166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00DED-BC8C-4922-8945-EEF23D1AF6A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3A4B772-3A78-4E39-94E1-ACD43CBD3FB3}"/>
              </a:ext>
            </a:extLst>
          </p:cNvPr>
          <p:cNvSpPr>
            <a:spLocks noGrp="1"/>
          </p:cNvSpPr>
          <p:nvPr>
            <p:ph type="dt" sz="half" idx="10"/>
          </p:nvPr>
        </p:nvSpPr>
        <p:spPr/>
        <p:txBody>
          <a:bodyPr/>
          <a:lstStyle/>
          <a:p>
            <a:fld id="{9C91FFD3-43DA-4E43-BD8A-12204B0D4966}" type="datetime1">
              <a:rPr lang="en-US" smtClean="0"/>
              <a:t>1/22/2021</a:t>
            </a:fld>
            <a:endParaRPr lang="en-US"/>
          </a:p>
        </p:txBody>
      </p:sp>
      <p:sp>
        <p:nvSpPr>
          <p:cNvPr id="4" name="Footer Placeholder 3">
            <a:extLst>
              <a:ext uri="{FF2B5EF4-FFF2-40B4-BE49-F238E27FC236}">
                <a16:creationId xmlns:a16="http://schemas.microsoft.com/office/drawing/2014/main" id="{7794CB5D-5647-4C31-96E3-E19C150CB96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E4DFECC-267E-430D-AF33-CEA4B75098A4}"/>
              </a:ext>
            </a:extLst>
          </p:cNvPr>
          <p:cNvSpPr>
            <a:spLocks noGrp="1"/>
          </p:cNvSpPr>
          <p:nvPr>
            <p:ph type="sldNum" sz="quarter" idx="12"/>
          </p:nvPr>
        </p:nvSpPr>
        <p:spPr/>
        <p:txBody>
          <a:bodyPr/>
          <a:lstStyle/>
          <a:p>
            <a:fld id="{0912ACDC-836C-43B8-8E48-4C84BFF5C6CF}" type="slidenum">
              <a:rPr lang="en-US" smtClean="0"/>
              <a:t>‹#›</a:t>
            </a:fld>
            <a:endParaRPr lang="en-US"/>
          </a:p>
        </p:txBody>
      </p:sp>
    </p:spTree>
    <p:extLst>
      <p:ext uri="{BB962C8B-B14F-4D97-AF65-F5344CB8AC3E}">
        <p14:creationId xmlns:p14="http://schemas.microsoft.com/office/powerpoint/2010/main" val="40727070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948280B-206A-4924-A256-2AB966F16F8A}"/>
              </a:ext>
            </a:extLst>
          </p:cNvPr>
          <p:cNvSpPr>
            <a:spLocks noGrp="1"/>
          </p:cNvSpPr>
          <p:nvPr>
            <p:ph type="dt" sz="half" idx="10"/>
          </p:nvPr>
        </p:nvSpPr>
        <p:spPr/>
        <p:txBody>
          <a:bodyPr/>
          <a:lstStyle/>
          <a:p>
            <a:fld id="{76168BCD-928B-4B16-8080-1FEC19258969}" type="datetime1">
              <a:rPr lang="en-US" smtClean="0"/>
              <a:t>1/22/2021</a:t>
            </a:fld>
            <a:endParaRPr lang="en-US"/>
          </a:p>
        </p:txBody>
      </p:sp>
      <p:sp>
        <p:nvSpPr>
          <p:cNvPr id="3" name="Footer Placeholder 2">
            <a:extLst>
              <a:ext uri="{FF2B5EF4-FFF2-40B4-BE49-F238E27FC236}">
                <a16:creationId xmlns:a16="http://schemas.microsoft.com/office/drawing/2014/main" id="{9C30D6CD-E938-49D9-BF1C-D5362E0F028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51B4F4D-8B1E-484F-9976-1CD95FA1043A}"/>
              </a:ext>
            </a:extLst>
          </p:cNvPr>
          <p:cNvSpPr>
            <a:spLocks noGrp="1"/>
          </p:cNvSpPr>
          <p:nvPr>
            <p:ph type="sldNum" sz="quarter" idx="12"/>
          </p:nvPr>
        </p:nvSpPr>
        <p:spPr/>
        <p:txBody>
          <a:bodyPr/>
          <a:lstStyle/>
          <a:p>
            <a:fld id="{0912ACDC-836C-43B8-8E48-4C84BFF5C6CF}" type="slidenum">
              <a:rPr lang="en-US" smtClean="0"/>
              <a:t>‹#›</a:t>
            </a:fld>
            <a:endParaRPr lang="en-US"/>
          </a:p>
        </p:txBody>
      </p:sp>
    </p:spTree>
    <p:extLst>
      <p:ext uri="{BB962C8B-B14F-4D97-AF65-F5344CB8AC3E}">
        <p14:creationId xmlns:p14="http://schemas.microsoft.com/office/powerpoint/2010/main" val="16351224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95F52-625B-4355-95EB-248BAAEDF6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B75A371-9285-4CC6-AABC-531FFE1DCD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1B638DC-94F5-4A61-A7D8-2023655F04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5AAB16-FF0C-414D-9800-8F244B42F41A}"/>
              </a:ext>
            </a:extLst>
          </p:cNvPr>
          <p:cNvSpPr>
            <a:spLocks noGrp="1"/>
          </p:cNvSpPr>
          <p:nvPr>
            <p:ph type="dt" sz="half" idx="10"/>
          </p:nvPr>
        </p:nvSpPr>
        <p:spPr/>
        <p:txBody>
          <a:bodyPr/>
          <a:lstStyle/>
          <a:p>
            <a:fld id="{989AE20C-D284-4DEE-A8CB-E1E928F672B7}" type="datetime1">
              <a:rPr lang="en-US" smtClean="0"/>
              <a:t>1/22/2021</a:t>
            </a:fld>
            <a:endParaRPr lang="en-US"/>
          </a:p>
        </p:txBody>
      </p:sp>
      <p:sp>
        <p:nvSpPr>
          <p:cNvPr id="6" name="Footer Placeholder 5">
            <a:extLst>
              <a:ext uri="{FF2B5EF4-FFF2-40B4-BE49-F238E27FC236}">
                <a16:creationId xmlns:a16="http://schemas.microsoft.com/office/drawing/2014/main" id="{4B018E3D-CFEE-4090-9FAF-D3F3EF354E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DDD258A-96A6-4CAE-9FFD-817B4EB0F0B5}"/>
              </a:ext>
            </a:extLst>
          </p:cNvPr>
          <p:cNvSpPr>
            <a:spLocks noGrp="1"/>
          </p:cNvSpPr>
          <p:nvPr>
            <p:ph type="sldNum" sz="quarter" idx="12"/>
          </p:nvPr>
        </p:nvSpPr>
        <p:spPr/>
        <p:txBody>
          <a:bodyPr/>
          <a:lstStyle/>
          <a:p>
            <a:fld id="{0912ACDC-836C-43B8-8E48-4C84BFF5C6CF}" type="slidenum">
              <a:rPr lang="en-US" smtClean="0"/>
              <a:t>‹#›</a:t>
            </a:fld>
            <a:endParaRPr lang="en-US"/>
          </a:p>
        </p:txBody>
      </p:sp>
    </p:spTree>
    <p:extLst>
      <p:ext uri="{BB962C8B-B14F-4D97-AF65-F5344CB8AC3E}">
        <p14:creationId xmlns:p14="http://schemas.microsoft.com/office/powerpoint/2010/main" val="26919777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7AE47-1C19-4865-A4EB-1FBF9A2DA8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D50AB75-4D30-4150-AB64-577DD74EB6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C40853B-AAC4-4AEB-A3BB-360E6A1981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83AEE8-9C3C-4795-B7AC-4EDCE81AFD7C}"/>
              </a:ext>
            </a:extLst>
          </p:cNvPr>
          <p:cNvSpPr>
            <a:spLocks noGrp="1"/>
          </p:cNvSpPr>
          <p:nvPr>
            <p:ph type="dt" sz="half" idx="10"/>
          </p:nvPr>
        </p:nvSpPr>
        <p:spPr/>
        <p:txBody>
          <a:bodyPr/>
          <a:lstStyle/>
          <a:p>
            <a:fld id="{C7B6CA75-3615-4C22-93F9-36DA66E3C306}" type="datetime1">
              <a:rPr lang="en-US" smtClean="0"/>
              <a:t>1/22/2021</a:t>
            </a:fld>
            <a:endParaRPr lang="en-US"/>
          </a:p>
        </p:txBody>
      </p:sp>
      <p:sp>
        <p:nvSpPr>
          <p:cNvPr id="6" name="Footer Placeholder 5">
            <a:extLst>
              <a:ext uri="{FF2B5EF4-FFF2-40B4-BE49-F238E27FC236}">
                <a16:creationId xmlns:a16="http://schemas.microsoft.com/office/drawing/2014/main" id="{5C5F3B58-CC39-478A-BA45-44A9B29595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1783BC-4188-4C44-8F3D-F5AE9AB4E542}"/>
              </a:ext>
            </a:extLst>
          </p:cNvPr>
          <p:cNvSpPr>
            <a:spLocks noGrp="1"/>
          </p:cNvSpPr>
          <p:nvPr>
            <p:ph type="sldNum" sz="quarter" idx="12"/>
          </p:nvPr>
        </p:nvSpPr>
        <p:spPr/>
        <p:txBody>
          <a:bodyPr/>
          <a:lstStyle/>
          <a:p>
            <a:fld id="{0912ACDC-836C-43B8-8E48-4C84BFF5C6CF}" type="slidenum">
              <a:rPr lang="en-US" smtClean="0"/>
              <a:t>‹#›</a:t>
            </a:fld>
            <a:endParaRPr lang="en-US"/>
          </a:p>
        </p:txBody>
      </p:sp>
    </p:spTree>
    <p:extLst>
      <p:ext uri="{BB962C8B-B14F-4D97-AF65-F5344CB8AC3E}">
        <p14:creationId xmlns:p14="http://schemas.microsoft.com/office/powerpoint/2010/main" val="419858427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32630-DB86-4EFF-AA3C-8F7F516FD5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65CDC9E-1F51-4C08-98C2-F22ABCEDCEA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540E1E-19CD-461A-8554-6B5E3AB42B5A}"/>
              </a:ext>
            </a:extLst>
          </p:cNvPr>
          <p:cNvSpPr>
            <a:spLocks noGrp="1"/>
          </p:cNvSpPr>
          <p:nvPr>
            <p:ph type="dt" sz="half" idx="10"/>
          </p:nvPr>
        </p:nvSpPr>
        <p:spPr/>
        <p:txBody>
          <a:bodyPr/>
          <a:lstStyle/>
          <a:p>
            <a:fld id="{F72830DD-C1E8-48EE-BEDF-702A4C506AA1}" type="datetime1">
              <a:rPr lang="en-US" smtClean="0"/>
              <a:t>1/22/2021</a:t>
            </a:fld>
            <a:endParaRPr lang="en-US"/>
          </a:p>
        </p:txBody>
      </p:sp>
      <p:sp>
        <p:nvSpPr>
          <p:cNvPr id="5" name="Footer Placeholder 4">
            <a:extLst>
              <a:ext uri="{FF2B5EF4-FFF2-40B4-BE49-F238E27FC236}">
                <a16:creationId xmlns:a16="http://schemas.microsoft.com/office/drawing/2014/main" id="{9CD5DEC5-7683-431B-B071-2A35F476B7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E5025A-7F8E-47BE-B31B-F5659856BE3B}"/>
              </a:ext>
            </a:extLst>
          </p:cNvPr>
          <p:cNvSpPr>
            <a:spLocks noGrp="1"/>
          </p:cNvSpPr>
          <p:nvPr>
            <p:ph type="sldNum" sz="quarter" idx="12"/>
          </p:nvPr>
        </p:nvSpPr>
        <p:spPr/>
        <p:txBody>
          <a:bodyPr/>
          <a:lstStyle/>
          <a:p>
            <a:fld id="{0912ACDC-836C-43B8-8E48-4C84BFF5C6CF}" type="slidenum">
              <a:rPr lang="en-US" smtClean="0"/>
              <a:t>‹#›</a:t>
            </a:fld>
            <a:endParaRPr lang="en-US"/>
          </a:p>
        </p:txBody>
      </p:sp>
    </p:spTree>
    <p:extLst>
      <p:ext uri="{BB962C8B-B14F-4D97-AF65-F5344CB8AC3E}">
        <p14:creationId xmlns:p14="http://schemas.microsoft.com/office/powerpoint/2010/main" val="146693157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F12E54A-16F2-462F-B904-4F75675C169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33A064E-F9CE-4EE4-8717-4DD467A3F7D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081DB8-6208-4B6A-80FA-6106C3DBA23C}"/>
              </a:ext>
            </a:extLst>
          </p:cNvPr>
          <p:cNvSpPr>
            <a:spLocks noGrp="1"/>
          </p:cNvSpPr>
          <p:nvPr>
            <p:ph type="dt" sz="half" idx="10"/>
          </p:nvPr>
        </p:nvSpPr>
        <p:spPr/>
        <p:txBody>
          <a:bodyPr/>
          <a:lstStyle/>
          <a:p>
            <a:fld id="{93A348EE-4B10-4EA3-867A-E280B7D35A71}" type="datetime1">
              <a:rPr lang="en-US" smtClean="0"/>
              <a:t>1/22/2021</a:t>
            </a:fld>
            <a:endParaRPr lang="en-US"/>
          </a:p>
        </p:txBody>
      </p:sp>
      <p:sp>
        <p:nvSpPr>
          <p:cNvPr id="5" name="Footer Placeholder 4">
            <a:extLst>
              <a:ext uri="{FF2B5EF4-FFF2-40B4-BE49-F238E27FC236}">
                <a16:creationId xmlns:a16="http://schemas.microsoft.com/office/drawing/2014/main" id="{9087521B-5068-4B69-864F-506C8189A7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DD794A-6EF9-4A68-A9C6-F11A99A769EA}"/>
              </a:ext>
            </a:extLst>
          </p:cNvPr>
          <p:cNvSpPr>
            <a:spLocks noGrp="1"/>
          </p:cNvSpPr>
          <p:nvPr>
            <p:ph type="sldNum" sz="quarter" idx="12"/>
          </p:nvPr>
        </p:nvSpPr>
        <p:spPr/>
        <p:txBody>
          <a:bodyPr/>
          <a:lstStyle/>
          <a:p>
            <a:fld id="{0912ACDC-836C-43B8-8E48-4C84BFF5C6CF}" type="slidenum">
              <a:rPr lang="en-US" smtClean="0"/>
              <a:t>‹#›</a:t>
            </a:fld>
            <a:endParaRPr lang="en-US"/>
          </a:p>
        </p:txBody>
      </p:sp>
    </p:spTree>
    <p:extLst>
      <p:ext uri="{BB962C8B-B14F-4D97-AF65-F5344CB8AC3E}">
        <p14:creationId xmlns:p14="http://schemas.microsoft.com/office/powerpoint/2010/main" val="2173762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962BDD8-17B2-44FB-93AA-768B830CD3F6}"/>
              </a:ext>
            </a:extLst>
          </p:cNvPr>
          <p:cNvSpPr/>
          <p:nvPr userDrawn="1"/>
        </p:nvSpPr>
        <p:spPr>
          <a:xfrm>
            <a:off x="18561" y="0"/>
            <a:ext cx="2667000" cy="6176963"/>
          </a:xfrm>
          <a:prstGeom prst="rect">
            <a:avLst/>
          </a:prstGeom>
          <a:solidFill>
            <a:srgbClr val="282C3D"/>
          </a:solidFill>
        </p:spPr>
        <p:txBody>
          <a:bodyPr wrap="square" lIns="540000" tIns="900000">
            <a:noAutofit/>
          </a:bodyPr>
          <a:lstStyle/>
          <a:p>
            <a:endParaRPr lang="en-US" sz="8000" b="1" i="0" noProof="0">
              <a:solidFill>
                <a:schemeClr val="bg1"/>
              </a:solidFill>
              <a:latin typeface="Droid Sans" panose="020B0606030804020204" pitchFamily="34" charset="0"/>
              <a:ea typeface="Droid Sans" panose="020B0606030804020204" pitchFamily="34" charset="0"/>
              <a:cs typeface="Droid Sans" panose="020B0606030804020204" pitchFamily="34" charset="0"/>
            </a:endParaRPr>
          </a:p>
        </p:txBody>
      </p:sp>
      <p:sp>
        <p:nvSpPr>
          <p:cNvPr id="2" name="Title 1">
            <a:extLst>
              <a:ext uri="{FF2B5EF4-FFF2-40B4-BE49-F238E27FC236}">
                <a16:creationId xmlns:a16="http://schemas.microsoft.com/office/drawing/2014/main" id="{3D0B1DA7-B128-40C2-A309-98D5354CC264}"/>
              </a:ext>
            </a:extLst>
          </p:cNvPr>
          <p:cNvSpPr>
            <a:spLocks noGrp="1"/>
          </p:cNvSpPr>
          <p:nvPr>
            <p:ph type="title"/>
          </p:nvPr>
        </p:nvSpPr>
        <p:spPr>
          <a:xfrm>
            <a:off x="221761" y="381612"/>
            <a:ext cx="2222500" cy="469288"/>
          </a:xfrm>
        </p:spPr>
        <p:txBody>
          <a:bodyPr/>
          <a:lstStyle>
            <a:lvl1pPr>
              <a:defRPr sz="3600">
                <a:solidFill>
                  <a:schemeClr val="bg1"/>
                </a:solidFill>
              </a:defRPr>
            </a:lvl1pPr>
          </a:lstStyle>
          <a:p>
            <a:endParaRPr lang="en-US" noProof="0"/>
          </a:p>
        </p:txBody>
      </p:sp>
      <p:sp>
        <p:nvSpPr>
          <p:cNvPr id="3" name="Content Placeholder 2">
            <a:extLst>
              <a:ext uri="{FF2B5EF4-FFF2-40B4-BE49-F238E27FC236}">
                <a16:creationId xmlns:a16="http://schemas.microsoft.com/office/drawing/2014/main" id="{C3E6ABC2-AB0A-4A1E-AE7B-93460563EC7F}"/>
              </a:ext>
            </a:extLst>
          </p:cNvPr>
          <p:cNvSpPr>
            <a:spLocks noGrp="1"/>
          </p:cNvSpPr>
          <p:nvPr>
            <p:ph idx="1"/>
          </p:nvPr>
        </p:nvSpPr>
        <p:spPr>
          <a:xfrm>
            <a:off x="3014508" y="520700"/>
            <a:ext cx="8339291" cy="5656263"/>
          </a:xfrm>
        </p:spPr>
        <p:txBody>
          <a:bodyPr/>
          <a:lstStyle>
            <a:lvl1pPr marL="228600" indent="-228600">
              <a:buFont typeface="Wingdings" panose="05000000000000000000" pitchFamily="2" charset="2"/>
              <a:buChar char="§"/>
              <a:defRPr/>
            </a:lvl1pPr>
            <a:lvl3pPr marL="1143000" indent="-228600">
              <a:buFont typeface="Wingdings" panose="05000000000000000000" pitchFamily="2" charset="2"/>
              <a:buChar char="ü"/>
              <a:defRPr/>
            </a:lvl3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a:extLst>
              <a:ext uri="{FF2B5EF4-FFF2-40B4-BE49-F238E27FC236}">
                <a16:creationId xmlns:a16="http://schemas.microsoft.com/office/drawing/2014/main" id="{2CEFF907-1FB0-4AEE-A235-68CA486A56D9}"/>
              </a:ext>
            </a:extLst>
          </p:cNvPr>
          <p:cNvSpPr>
            <a:spLocks noGrp="1"/>
          </p:cNvSpPr>
          <p:nvPr>
            <p:ph type="dt" sz="half" idx="10"/>
          </p:nvPr>
        </p:nvSpPr>
        <p:spPr/>
        <p:txBody>
          <a:bodyPr/>
          <a:lstStyle/>
          <a:p>
            <a:fld id="{30A5580E-73DF-4855-A2C7-9239C9219921}" type="datetime1">
              <a:rPr lang="en-US" smtClean="0"/>
              <a:t>1/22/2021</a:t>
            </a:fld>
            <a:endParaRPr lang="en-US"/>
          </a:p>
        </p:txBody>
      </p:sp>
      <p:sp>
        <p:nvSpPr>
          <p:cNvPr id="5" name="Footer Placeholder 4">
            <a:extLst>
              <a:ext uri="{FF2B5EF4-FFF2-40B4-BE49-F238E27FC236}">
                <a16:creationId xmlns:a16="http://schemas.microsoft.com/office/drawing/2014/main" id="{712A6475-8661-4E09-80AD-D28DD13B93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EF1ADF-CDE0-447A-B922-E7583E040708}"/>
              </a:ext>
            </a:extLst>
          </p:cNvPr>
          <p:cNvSpPr>
            <a:spLocks noGrp="1"/>
          </p:cNvSpPr>
          <p:nvPr>
            <p:ph type="sldNum" sz="quarter" idx="12"/>
          </p:nvPr>
        </p:nvSpPr>
        <p:spPr/>
        <p:txBody>
          <a:bodyPr/>
          <a:lstStyle/>
          <a:p>
            <a:fld id="{0912ACDC-836C-43B8-8E48-4C84BFF5C6CF}" type="slidenum">
              <a:rPr lang="en-US" smtClean="0"/>
              <a:t>‹#›</a:t>
            </a:fld>
            <a:endParaRPr lang="en-US"/>
          </a:p>
        </p:txBody>
      </p:sp>
      <p:cxnSp>
        <p:nvCxnSpPr>
          <p:cNvPr id="8" name="Straight Connector 7">
            <a:extLst>
              <a:ext uri="{FF2B5EF4-FFF2-40B4-BE49-F238E27FC236}">
                <a16:creationId xmlns:a16="http://schemas.microsoft.com/office/drawing/2014/main" id="{F12B4DF0-4A6E-4951-B58A-4014CAD02B58}"/>
              </a:ext>
            </a:extLst>
          </p:cNvPr>
          <p:cNvCxnSpPr>
            <a:cxnSpLocks/>
          </p:cNvCxnSpPr>
          <p:nvPr userDrawn="1"/>
        </p:nvCxnSpPr>
        <p:spPr>
          <a:xfrm>
            <a:off x="234461" y="929298"/>
            <a:ext cx="2222500" cy="0"/>
          </a:xfrm>
          <a:prstGeom prst="line">
            <a:avLst/>
          </a:prstGeom>
          <a:noFill/>
          <a:ln w="28575" cap="flat">
            <a:solidFill>
              <a:srgbClr val="B70616"/>
            </a:solidFill>
            <a:prstDash val="solid"/>
            <a:miter lim="4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176292021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x">
  <p:cSld name="Titre - Centré">
    <p:bg>
      <p:bgPr>
        <a:solidFill>
          <a:srgbClr val="242424"/>
        </a:solidFill>
        <a:effectLst/>
      </p:bgPr>
    </p:bg>
    <p:spTree>
      <p:nvGrpSpPr>
        <p:cNvPr id="1" name=""/>
        <p:cNvGrpSpPr/>
        <p:nvPr/>
      </p:nvGrpSpPr>
      <p:grpSpPr>
        <a:xfrm>
          <a:off x="0" y="0"/>
          <a:ext cx="0" cy="0"/>
          <a:chOff x="0" y="0"/>
          <a:chExt cx="0" cy="0"/>
        </a:xfrm>
      </p:grpSpPr>
      <p:sp>
        <p:nvSpPr>
          <p:cNvPr id="45" name="Title Text"/>
          <p:cNvSpPr>
            <a:spLocks noGrp="1"/>
          </p:cNvSpPr>
          <p:nvPr>
            <p:ph type="title"/>
          </p:nvPr>
        </p:nvSpPr>
        <p:spPr>
          <a:xfrm>
            <a:off x="2881312" y="2986980"/>
            <a:ext cx="6429376" cy="2384228"/>
          </a:xfrm>
          <a:prstGeom prst="rect">
            <a:avLst/>
          </a:prstGeom>
        </p:spPr>
        <p:txBody>
          <a:bodyPr/>
          <a:lstStyle/>
          <a:p>
            <a:r>
              <a:t>Title Text</a:t>
            </a:r>
          </a:p>
        </p:txBody>
      </p:sp>
      <p:sp>
        <p:nvSpPr>
          <p:cNvPr id="47" name="Slide Number"/>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68033286"/>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962BDD8-17B2-44FB-93AA-768B830CD3F6}"/>
              </a:ext>
            </a:extLst>
          </p:cNvPr>
          <p:cNvSpPr/>
          <p:nvPr userDrawn="1"/>
        </p:nvSpPr>
        <p:spPr>
          <a:xfrm>
            <a:off x="18560" y="1"/>
            <a:ext cx="3893039" cy="1244600"/>
          </a:xfrm>
          <a:prstGeom prst="rect">
            <a:avLst/>
          </a:prstGeom>
          <a:solidFill>
            <a:srgbClr val="282C3D"/>
          </a:solidFill>
        </p:spPr>
        <p:txBody>
          <a:bodyPr wrap="square" lIns="540000" tIns="900000">
            <a:noAutofit/>
          </a:bodyPr>
          <a:lstStyle/>
          <a:p>
            <a:endParaRPr lang="en-US" sz="8000" b="1" i="0" noProof="0">
              <a:solidFill>
                <a:schemeClr val="bg1"/>
              </a:solidFill>
              <a:latin typeface="Droid Sans" panose="020B0606030804020204" pitchFamily="34" charset="0"/>
              <a:ea typeface="Droid Sans" panose="020B0606030804020204" pitchFamily="34" charset="0"/>
              <a:cs typeface="Droid Sans" panose="020B0606030804020204" pitchFamily="34" charset="0"/>
            </a:endParaRPr>
          </a:p>
        </p:txBody>
      </p:sp>
      <p:sp>
        <p:nvSpPr>
          <p:cNvPr id="2" name="Title 1">
            <a:extLst>
              <a:ext uri="{FF2B5EF4-FFF2-40B4-BE49-F238E27FC236}">
                <a16:creationId xmlns:a16="http://schemas.microsoft.com/office/drawing/2014/main" id="{3D0B1DA7-B128-40C2-A309-98D5354CC264}"/>
              </a:ext>
            </a:extLst>
          </p:cNvPr>
          <p:cNvSpPr>
            <a:spLocks noGrp="1"/>
          </p:cNvSpPr>
          <p:nvPr>
            <p:ph type="title"/>
          </p:nvPr>
        </p:nvSpPr>
        <p:spPr>
          <a:xfrm>
            <a:off x="221760" y="381612"/>
            <a:ext cx="3423139" cy="469288"/>
          </a:xfrm>
        </p:spPr>
        <p:txBody>
          <a:bodyPr/>
          <a:lstStyle>
            <a:lvl1pPr>
              <a:defRPr sz="3600">
                <a:solidFill>
                  <a:schemeClr val="bg1"/>
                </a:solidFill>
              </a:defRPr>
            </a:lvl1pPr>
          </a:lstStyle>
          <a:p>
            <a:endParaRPr lang="en-US" noProof="0"/>
          </a:p>
        </p:txBody>
      </p:sp>
      <p:sp>
        <p:nvSpPr>
          <p:cNvPr id="4" name="Date Placeholder 3">
            <a:extLst>
              <a:ext uri="{FF2B5EF4-FFF2-40B4-BE49-F238E27FC236}">
                <a16:creationId xmlns:a16="http://schemas.microsoft.com/office/drawing/2014/main" id="{2CEFF907-1FB0-4AEE-A235-68CA486A56D9}"/>
              </a:ext>
            </a:extLst>
          </p:cNvPr>
          <p:cNvSpPr>
            <a:spLocks noGrp="1"/>
          </p:cNvSpPr>
          <p:nvPr>
            <p:ph type="dt" sz="half" idx="10"/>
          </p:nvPr>
        </p:nvSpPr>
        <p:spPr/>
        <p:txBody>
          <a:bodyPr/>
          <a:lstStyle/>
          <a:p>
            <a:fld id="{30A5580E-73DF-4855-A2C7-9239C9219921}" type="datetime1">
              <a:rPr lang="en-US" smtClean="0"/>
              <a:t>1/22/2021</a:t>
            </a:fld>
            <a:endParaRPr lang="en-US"/>
          </a:p>
        </p:txBody>
      </p:sp>
      <p:sp>
        <p:nvSpPr>
          <p:cNvPr id="5" name="Footer Placeholder 4">
            <a:extLst>
              <a:ext uri="{FF2B5EF4-FFF2-40B4-BE49-F238E27FC236}">
                <a16:creationId xmlns:a16="http://schemas.microsoft.com/office/drawing/2014/main" id="{712A6475-8661-4E09-80AD-D28DD13B93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EF1ADF-CDE0-447A-B922-E7583E040708}"/>
              </a:ext>
            </a:extLst>
          </p:cNvPr>
          <p:cNvSpPr>
            <a:spLocks noGrp="1"/>
          </p:cNvSpPr>
          <p:nvPr>
            <p:ph type="sldNum" sz="quarter" idx="12"/>
          </p:nvPr>
        </p:nvSpPr>
        <p:spPr/>
        <p:txBody>
          <a:bodyPr/>
          <a:lstStyle/>
          <a:p>
            <a:fld id="{0912ACDC-836C-43B8-8E48-4C84BFF5C6CF}" type="slidenum">
              <a:rPr lang="en-US" smtClean="0"/>
              <a:t>‹#›</a:t>
            </a:fld>
            <a:endParaRPr lang="en-US"/>
          </a:p>
        </p:txBody>
      </p:sp>
    </p:spTree>
    <p:extLst>
      <p:ext uri="{BB962C8B-B14F-4D97-AF65-F5344CB8AC3E}">
        <p14:creationId xmlns:p14="http://schemas.microsoft.com/office/powerpoint/2010/main" val="1231758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7_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962BDD8-17B2-44FB-93AA-768B830CD3F6}"/>
              </a:ext>
            </a:extLst>
          </p:cNvPr>
          <p:cNvSpPr/>
          <p:nvPr userDrawn="1"/>
        </p:nvSpPr>
        <p:spPr>
          <a:xfrm>
            <a:off x="8827410" y="947057"/>
            <a:ext cx="3364590" cy="4963885"/>
          </a:xfrm>
          <a:prstGeom prst="rect">
            <a:avLst/>
          </a:prstGeom>
          <a:solidFill>
            <a:srgbClr val="282C3D"/>
          </a:solidFill>
        </p:spPr>
        <p:txBody>
          <a:bodyPr wrap="square" lIns="540000" tIns="900000">
            <a:noAutofit/>
          </a:bodyPr>
          <a:lstStyle/>
          <a:p>
            <a:endParaRPr lang="en-US" sz="8000" b="1" i="0" noProof="0">
              <a:solidFill>
                <a:schemeClr val="bg1"/>
              </a:solidFill>
              <a:latin typeface="Droid Sans" panose="020B0606030804020204" pitchFamily="34" charset="0"/>
              <a:ea typeface="Droid Sans" panose="020B0606030804020204" pitchFamily="34" charset="0"/>
              <a:cs typeface="Droid Sans" panose="020B0606030804020204" pitchFamily="34" charset="0"/>
            </a:endParaRPr>
          </a:p>
        </p:txBody>
      </p:sp>
      <p:sp>
        <p:nvSpPr>
          <p:cNvPr id="2" name="Title 1">
            <a:extLst>
              <a:ext uri="{FF2B5EF4-FFF2-40B4-BE49-F238E27FC236}">
                <a16:creationId xmlns:a16="http://schemas.microsoft.com/office/drawing/2014/main" id="{3D0B1DA7-B128-40C2-A309-98D5354CC264}"/>
              </a:ext>
            </a:extLst>
          </p:cNvPr>
          <p:cNvSpPr>
            <a:spLocks noGrp="1"/>
          </p:cNvSpPr>
          <p:nvPr>
            <p:ph type="title"/>
          </p:nvPr>
        </p:nvSpPr>
        <p:spPr>
          <a:xfrm>
            <a:off x="8905788" y="1400028"/>
            <a:ext cx="3168737" cy="469288"/>
          </a:xfrm>
        </p:spPr>
        <p:txBody>
          <a:bodyPr/>
          <a:lstStyle>
            <a:lvl1pPr>
              <a:defRPr sz="3600">
                <a:solidFill>
                  <a:schemeClr val="bg1"/>
                </a:solidFill>
              </a:defRPr>
            </a:lvl1pPr>
          </a:lstStyle>
          <a:p>
            <a:endParaRPr lang="en-US" noProof="0"/>
          </a:p>
        </p:txBody>
      </p:sp>
      <p:sp>
        <p:nvSpPr>
          <p:cNvPr id="4" name="Date Placeholder 3">
            <a:extLst>
              <a:ext uri="{FF2B5EF4-FFF2-40B4-BE49-F238E27FC236}">
                <a16:creationId xmlns:a16="http://schemas.microsoft.com/office/drawing/2014/main" id="{2CEFF907-1FB0-4AEE-A235-68CA486A56D9}"/>
              </a:ext>
            </a:extLst>
          </p:cNvPr>
          <p:cNvSpPr>
            <a:spLocks noGrp="1"/>
          </p:cNvSpPr>
          <p:nvPr>
            <p:ph type="dt" sz="half" idx="10"/>
          </p:nvPr>
        </p:nvSpPr>
        <p:spPr/>
        <p:txBody>
          <a:bodyPr/>
          <a:lstStyle/>
          <a:p>
            <a:fld id="{30A5580E-73DF-4855-A2C7-9239C9219921}" type="datetime1">
              <a:rPr lang="en-US" smtClean="0"/>
              <a:t>1/22/2021</a:t>
            </a:fld>
            <a:endParaRPr lang="en-US"/>
          </a:p>
        </p:txBody>
      </p:sp>
      <p:sp>
        <p:nvSpPr>
          <p:cNvPr id="5" name="Footer Placeholder 4">
            <a:extLst>
              <a:ext uri="{FF2B5EF4-FFF2-40B4-BE49-F238E27FC236}">
                <a16:creationId xmlns:a16="http://schemas.microsoft.com/office/drawing/2014/main" id="{712A6475-8661-4E09-80AD-D28DD13B93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EF1ADF-CDE0-447A-B922-E7583E040708}"/>
              </a:ext>
            </a:extLst>
          </p:cNvPr>
          <p:cNvSpPr>
            <a:spLocks noGrp="1"/>
          </p:cNvSpPr>
          <p:nvPr>
            <p:ph type="sldNum" sz="quarter" idx="12"/>
          </p:nvPr>
        </p:nvSpPr>
        <p:spPr/>
        <p:txBody>
          <a:bodyPr/>
          <a:lstStyle/>
          <a:p>
            <a:fld id="{0912ACDC-836C-43B8-8E48-4C84BFF5C6CF}" type="slidenum">
              <a:rPr lang="en-US" smtClean="0"/>
              <a:t>‹#›</a:t>
            </a:fld>
            <a:endParaRPr lang="en-US"/>
          </a:p>
        </p:txBody>
      </p:sp>
    </p:spTree>
    <p:extLst>
      <p:ext uri="{BB962C8B-B14F-4D97-AF65-F5344CB8AC3E}">
        <p14:creationId xmlns:p14="http://schemas.microsoft.com/office/powerpoint/2010/main" val="7869738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962BDD8-17B2-44FB-93AA-768B830CD3F6}"/>
              </a:ext>
            </a:extLst>
          </p:cNvPr>
          <p:cNvSpPr/>
          <p:nvPr userDrawn="1"/>
        </p:nvSpPr>
        <p:spPr>
          <a:xfrm>
            <a:off x="18560" y="1"/>
            <a:ext cx="3893039" cy="1244600"/>
          </a:xfrm>
          <a:prstGeom prst="rect">
            <a:avLst/>
          </a:prstGeom>
          <a:solidFill>
            <a:srgbClr val="282C3D"/>
          </a:solidFill>
        </p:spPr>
        <p:txBody>
          <a:bodyPr wrap="square" lIns="540000" tIns="900000">
            <a:noAutofit/>
          </a:bodyPr>
          <a:lstStyle/>
          <a:p>
            <a:endParaRPr lang="en-US" sz="8000" b="1" i="0" noProof="0">
              <a:solidFill>
                <a:schemeClr val="bg1"/>
              </a:solidFill>
              <a:latin typeface="Droid Sans" panose="020B0606030804020204" pitchFamily="34" charset="0"/>
              <a:ea typeface="Droid Sans" panose="020B0606030804020204" pitchFamily="34" charset="0"/>
              <a:cs typeface="Droid Sans" panose="020B0606030804020204" pitchFamily="34" charset="0"/>
            </a:endParaRPr>
          </a:p>
        </p:txBody>
      </p:sp>
      <p:sp>
        <p:nvSpPr>
          <p:cNvPr id="2" name="Title 1">
            <a:extLst>
              <a:ext uri="{FF2B5EF4-FFF2-40B4-BE49-F238E27FC236}">
                <a16:creationId xmlns:a16="http://schemas.microsoft.com/office/drawing/2014/main" id="{3D0B1DA7-B128-40C2-A309-98D5354CC264}"/>
              </a:ext>
            </a:extLst>
          </p:cNvPr>
          <p:cNvSpPr>
            <a:spLocks noGrp="1"/>
          </p:cNvSpPr>
          <p:nvPr>
            <p:ph type="title"/>
          </p:nvPr>
        </p:nvSpPr>
        <p:spPr>
          <a:xfrm>
            <a:off x="221760" y="381612"/>
            <a:ext cx="3423139" cy="469288"/>
          </a:xfrm>
        </p:spPr>
        <p:txBody>
          <a:bodyPr/>
          <a:lstStyle>
            <a:lvl1pPr>
              <a:defRPr sz="3600">
                <a:solidFill>
                  <a:schemeClr val="bg1"/>
                </a:solidFill>
              </a:defRPr>
            </a:lvl1pPr>
          </a:lstStyle>
          <a:p>
            <a:endParaRPr lang="en-US" noProof="0"/>
          </a:p>
        </p:txBody>
      </p:sp>
      <p:sp>
        <p:nvSpPr>
          <p:cNvPr id="4" name="Date Placeholder 3">
            <a:extLst>
              <a:ext uri="{FF2B5EF4-FFF2-40B4-BE49-F238E27FC236}">
                <a16:creationId xmlns:a16="http://schemas.microsoft.com/office/drawing/2014/main" id="{2CEFF907-1FB0-4AEE-A235-68CA486A56D9}"/>
              </a:ext>
            </a:extLst>
          </p:cNvPr>
          <p:cNvSpPr>
            <a:spLocks noGrp="1"/>
          </p:cNvSpPr>
          <p:nvPr>
            <p:ph type="dt" sz="half" idx="10"/>
          </p:nvPr>
        </p:nvSpPr>
        <p:spPr/>
        <p:txBody>
          <a:bodyPr/>
          <a:lstStyle/>
          <a:p>
            <a:fld id="{30A5580E-73DF-4855-A2C7-9239C9219921}" type="datetime1">
              <a:rPr lang="en-US" smtClean="0"/>
              <a:t>1/22/2021</a:t>
            </a:fld>
            <a:endParaRPr lang="en-US"/>
          </a:p>
        </p:txBody>
      </p:sp>
      <p:sp>
        <p:nvSpPr>
          <p:cNvPr id="5" name="Footer Placeholder 4">
            <a:extLst>
              <a:ext uri="{FF2B5EF4-FFF2-40B4-BE49-F238E27FC236}">
                <a16:creationId xmlns:a16="http://schemas.microsoft.com/office/drawing/2014/main" id="{712A6475-8661-4E09-80AD-D28DD13B93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EF1ADF-CDE0-447A-B922-E7583E040708}"/>
              </a:ext>
            </a:extLst>
          </p:cNvPr>
          <p:cNvSpPr>
            <a:spLocks noGrp="1"/>
          </p:cNvSpPr>
          <p:nvPr>
            <p:ph type="sldNum" sz="quarter" idx="12"/>
          </p:nvPr>
        </p:nvSpPr>
        <p:spPr/>
        <p:txBody>
          <a:bodyPr/>
          <a:lstStyle/>
          <a:p>
            <a:fld id="{0912ACDC-836C-43B8-8E48-4C84BFF5C6CF}" type="slidenum">
              <a:rPr lang="en-US" smtClean="0"/>
              <a:t>‹#›</a:t>
            </a:fld>
            <a:endParaRPr lang="en-US"/>
          </a:p>
        </p:txBody>
      </p:sp>
      <p:sp>
        <p:nvSpPr>
          <p:cNvPr id="8" name="Content Placeholder 2">
            <a:extLst>
              <a:ext uri="{FF2B5EF4-FFF2-40B4-BE49-F238E27FC236}">
                <a16:creationId xmlns:a16="http://schemas.microsoft.com/office/drawing/2014/main" id="{F438F152-391F-4D48-B26C-CAD16EF213BC}"/>
              </a:ext>
            </a:extLst>
          </p:cNvPr>
          <p:cNvSpPr>
            <a:spLocks noGrp="1"/>
          </p:cNvSpPr>
          <p:nvPr>
            <p:ph idx="1"/>
          </p:nvPr>
        </p:nvSpPr>
        <p:spPr>
          <a:xfrm>
            <a:off x="653144" y="1547446"/>
            <a:ext cx="10700656" cy="4629517"/>
          </a:xfrm>
        </p:spPr>
        <p:txBody>
          <a:bodyPr/>
          <a:lstStyle>
            <a:lvl1pPr marL="228600" indent="-228600">
              <a:buFont typeface="Wingdings" panose="05000000000000000000" pitchFamily="2" charset="2"/>
              <a:buChar char="§"/>
              <a:defRPr/>
            </a:lvl1pPr>
            <a:lvl3pPr marL="1143000" indent="-228600">
              <a:buFont typeface="Wingdings" panose="05000000000000000000" pitchFamily="2" charset="2"/>
              <a:buChar char="ü"/>
              <a:defRPr/>
            </a:lvl3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2665523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962BDD8-17B2-44FB-93AA-768B830CD3F6}"/>
              </a:ext>
            </a:extLst>
          </p:cNvPr>
          <p:cNvSpPr/>
          <p:nvPr userDrawn="1"/>
        </p:nvSpPr>
        <p:spPr>
          <a:xfrm>
            <a:off x="18561" y="0"/>
            <a:ext cx="2667000" cy="6176963"/>
          </a:xfrm>
          <a:prstGeom prst="rect">
            <a:avLst/>
          </a:prstGeom>
          <a:solidFill>
            <a:srgbClr val="282C3D"/>
          </a:solidFill>
        </p:spPr>
        <p:txBody>
          <a:bodyPr wrap="square" lIns="540000" tIns="900000">
            <a:noAutofit/>
          </a:bodyPr>
          <a:lstStyle/>
          <a:p>
            <a:endParaRPr lang="en-US" sz="8000" b="1" i="0" noProof="0">
              <a:solidFill>
                <a:schemeClr val="bg1"/>
              </a:solidFill>
              <a:latin typeface="Droid Sans" panose="020B0606030804020204" pitchFamily="34" charset="0"/>
              <a:ea typeface="Droid Sans" panose="020B0606030804020204" pitchFamily="34" charset="0"/>
              <a:cs typeface="Droid Sans" panose="020B0606030804020204" pitchFamily="34" charset="0"/>
            </a:endParaRPr>
          </a:p>
        </p:txBody>
      </p:sp>
      <p:sp>
        <p:nvSpPr>
          <p:cNvPr id="2" name="Title 1">
            <a:extLst>
              <a:ext uri="{FF2B5EF4-FFF2-40B4-BE49-F238E27FC236}">
                <a16:creationId xmlns:a16="http://schemas.microsoft.com/office/drawing/2014/main" id="{3D0B1DA7-B128-40C2-A309-98D5354CC264}"/>
              </a:ext>
            </a:extLst>
          </p:cNvPr>
          <p:cNvSpPr>
            <a:spLocks noGrp="1"/>
          </p:cNvSpPr>
          <p:nvPr>
            <p:ph type="title"/>
          </p:nvPr>
        </p:nvSpPr>
        <p:spPr>
          <a:xfrm>
            <a:off x="221761" y="381611"/>
            <a:ext cx="2222500" cy="1422389"/>
          </a:xfrm>
        </p:spPr>
        <p:txBody>
          <a:bodyPr/>
          <a:lstStyle>
            <a:lvl1pPr>
              <a:defRPr sz="3600">
                <a:solidFill>
                  <a:schemeClr val="bg1"/>
                </a:solidFill>
              </a:defRPr>
            </a:lvl1pPr>
          </a:lstStyle>
          <a:p>
            <a:endParaRPr lang="en-US" noProof="0"/>
          </a:p>
        </p:txBody>
      </p:sp>
      <p:sp>
        <p:nvSpPr>
          <p:cNvPr id="3" name="Content Placeholder 2">
            <a:extLst>
              <a:ext uri="{FF2B5EF4-FFF2-40B4-BE49-F238E27FC236}">
                <a16:creationId xmlns:a16="http://schemas.microsoft.com/office/drawing/2014/main" id="{C3E6ABC2-AB0A-4A1E-AE7B-93460563EC7F}"/>
              </a:ext>
            </a:extLst>
          </p:cNvPr>
          <p:cNvSpPr>
            <a:spLocks noGrp="1"/>
          </p:cNvSpPr>
          <p:nvPr>
            <p:ph idx="1"/>
          </p:nvPr>
        </p:nvSpPr>
        <p:spPr>
          <a:xfrm>
            <a:off x="3014508" y="520700"/>
            <a:ext cx="8339291" cy="5656263"/>
          </a:xfrm>
        </p:spPr>
        <p:txBody>
          <a:bodyPr/>
          <a:lstStyle>
            <a:lvl1pPr marL="228600" indent="-228600">
              <a:buFont typeface="Wingdings" panose="05000000000000000000" pitchFamily="2" charset="2"/>
              <a:buChar char="§"/>
              <a:defRPr/>
            </a:lvl1pPr>
            <a:lvl3pPr marL="1143000" indent="-228600">
              <a:buFont typeface="Wingdings" panose="05000000000000000000" pitchFamily="2" charset="2"/>
              <a:buChar char="ü"/>
              <a:defRPr/>
            </a:lvl3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a:extLst>
              <a:ext uri="{FF2B5EF4-FFF2-40B4-BE49-F238E27FC236}">
                <a16:creationId xmlns:a16="http://schemas.microsoft.com/office/drawing/2014/main" id="{2CEFF907-1FB0-4AEE-A235-68CA486A56D9}"/>
              </a:ext>
            </a:extLst>
          </p:cNvPr>
          <p:cNvSpPr>
            <a:spLocks noGrp="1"/>
          </p:cNvSpPr>
          <p:nvPr>
            <p:ph type="dt" sz="half" idx="10"/>
          </p:nvPr>
        </p:nvSpPr>
        <p:spPr/>
        <p:txBody>
          <a:bodyPr/>
          <a:lstStyle/>
          <a:p>
            <a:fld id="{30A5580E-73DF-4855-A2C7-9239C9219921}" type="datetime1">
              <a:rPr lang="en-US" smtClean="0"/>
              <a:t>1/22/2021</a:t>
            </a:fld>
            <a:endParaRPr lang="en-US"/>
          </a:p>
        </p:txBody>
      </p:sp>
      <p:sp>
        <p:nvSpPr>
          <p:cNvPr id="5" name="Footer Placeholder 4">
            <a:extLst>
              <a:ext uri="{FF2B5EF4-FFF2-40B4-BE49-F238E27FC236}">
                <a16:creationId xmlns:a16="http://schemas.microsoft.com/office/drawing/2014/main" id="{712A6475-8661-4E09-80AD-D28DD13B93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EF1ADF-CDE0-447A-B922-E7583E040708}"/>
              </a:ext>
            </a:extLst>
          </p:cNvPr>
          <p:cNvSpPr>
            <a:spLocks noGrp="1"/>
          </p:cNvSpPr>
          <p:nvPr>
            <p:ph type="sldNum" sz="quarter" idx="12"/>
          </p:nvPr>
        </p:nvSpPr>
        <p:spPr/>
        <p:txBody>
          <a:bodyPr/>
          <a:lstStyle/>
          <a:p>
            <a:fld id="{0912ACDC-836C-43B8-8E48-4C84BFF5C6CF}" type="slidenum">
              <a:rPr lang="en-US" smtClean="0"/>
              <a:t>‹#›</a:t>
            </a:fld>
            <a:endParaRPr lang="en-US"/>
          </a:p>
        </p:txBody>
      </p:sp>
      <p:cxnSp>
        <p:nvCxnSpPr>
          <p:cNvPr id="8" name="Straight Connector 7">
            <a:extLst>
              <a:ext uri="{FF2B5EF4-FFF2-40B4-BE49-F238E27FC236}">
                <a16:creationId xmlns:a16="http://schemas.microsoft.com/office/drawing/2014/main" id="{F12B4DF0-4A6E-4951-B58A-4014CAD02B58}"/>
              </a:ext>
            </a:extLst>
          </p:cNvPr>
          <p:cNvCxnSpPr>
            <a:cxnSpLocks/>
          </p:cNvCxnSpPr>
          <p:nvPr userDrawn="1"/>
        </p:nvCxnSpPr>
        <p:spPr>
          <a:xfrm>
            <a:off x="221761" y="1983398"/>
            <a:ext cx="2222500" cy="0"/>
          </a:xfrm>
          <a:prstGeom prst="line">
            <a:avLst/>
          </a:prstGeom>
          <a:noFill/>
          <a:ln w="28575" cap="flat">
            <a:solidFill>
              <a:srgbClr val="B70616"/>
            </a:solidFill>
            <a:prstDash val="solid"/>
            <a:miter lim="4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3588724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962BDD8-17B2-44FB-93AA-768B830CD3F6}"/>
              </a:ext>
            </a:extLst>
          </p:cNvPr>
          <p:cNvSpPr/>
          <p:nvPr userDrawn="1"/>
        </p:nvSpPr>
        <p:spPr>
          <a:xfrm>
            <a:off x="0" y="0"/>
            <a:ext cx="4470400" cy="6176963"/>
          </a:xfrm>
          <a:prstGeom prst="rect">
            <a:avLst/>
          </a:prstGeom>
          <a:solidFill>
            <a:srgbClr val="282C3D"/>
          </a:solidFill>
        </p:spPr>
        <p:txBody>
          <a:bodyPr wrap="square" lIns="540000" tIns="900000">
            <a:noAutofit/>
          </a:bodyPr>
          <a:lstStyle/>
          <a:p>
            <a:endParaRPr lang="en-US" sz="8000" b="1" i="0" noProof="0">
              <a:solidFill>
                <a:schemeClr val="bg1"/>
              </a:solidFill>
              <a:latin typeface="Droid Sans" panose="020B0606030804020204" pitchFamily="34" charset="0"/>
              <a:ea typeface="Droid Sans" panose="020B0606030804020204" pitchFamily="34" charset="0"/>
              <a:cs typeface="Droid Sans" panose="020B0606030804020204" pitchFamily="34" charset="0"/>
            </a:endParaRPr>
          </a:p>
        </p:txBody>
      </p:sp>
      <p:sp>
        <p:nvSpPr>
          <p:cNvPr id="2" name="Title 1">
            <a:extLst>
              <a:ext uri="{FF2B5EF4-FFF2-40B4-BE49-F238E27FC236}">
                <a16:creationId xmlns:a16="http://schemas.microsoft.com/office/drawing/2014/main" id="{3D0B1DA7-B128-40C2-A309-98D5354CC264}"/>
              </a:ext>
            </a:extLst>
          </p:cNvPr>
          <p:cNvSpPr>
            <a:spLocks noGrp="1"/>
          </p:cNvSpPr>
          <p:nvPr>
            <p:ph type="title"/>
          </p:nvPr>
        </p:nvSpPr>
        <p:spPr>
          <a:xfrm>
            <a:off x="221760" y="381612"/>
            <a:ext cx="4007339" cy="469288"/>
          </a:xfrm>
        </p:spPr>
        <p:txBody>
          <a:bodyPr/>
          <a:lstStyle>
            <a:lvl1pPr>
              <a:defRPr sz="3600">
                <a:solidFill>
                  <a:schemeClr val="bg1"/>
                </a:solidFill>
              </a:defRPr>
            </a:lvl1pPr>
          </a:lstStyle>
          <a:p>
            <a:endParaRPr lang="en-US" noProof="0"/>
          </a:p>
        </p:txBody>
      </p:sp>
      <p:sp>
        <p:nvSpPr>
          <p:cNvPr id="4" name="Date Placeholder 3">
            <a:extLst>
              <a:ext uri="{FF2B5EF4-FFF2-40B4-BE49-F238E27FC236}">
                <a16:creationId xmlns:a16="http://schemas.microsoft.com/office/drawing/2014/main" id="{2CEFF907-1FB0-4AEE-A235-68CA486A56D9}"/>
              </a:ext>
            </a:extLst>
          </p:cNvPr>
          <p:cNvSpPr>
            <a:spLocks noGrp="1"/>
          </p:cNvSpPr>
          <p:nvPr>
            <p:ph type="dt" sz="half" idx="10"/>
          </p:nvPr>
        </p:nvSpPr>
        <p:spPr/>
        <p:txBody>
          <a:bodyPr/>
          <a:lstStyle/>
          <a:p>
            <a:fld id="{30A5580E-73DF-4855-A2C7-9239C9219921}" type="datetime1">
              <a:rPr lang="en-US" smtClean="0"/>
              <a:t>1/22/2021</a:t>
            </a:fld>
            <a:endParaRPr lang="en-US"/>
          </a:p>
        </p:txBody>
      </p:sp>
      <p:sp>
        <p:nvSpPr>
          <p:cNvPr id="5" name="Footer Placeholder 4">
            <a:extLst>
              <a:ext uri="{FF2B5EF4-FFF2-40B4-BE49-F238E27FC236}">
                <a16:creationId xmlns:a16="http://schemas.microsoft.com/office/drawing/2014/main" id="{712A6475-8661-4E09-80AD-D28DD13B93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EF1ADF-CDE0-447A-B922-E7583E040708}"/>
              </a:ext>
            </a:extLst>
          </p:cNvPr>
          <p:cNvSpPr>
            <a:spLocks noGrp="1"/>
          </p:cNvSpPr>
          <p:nvPr>
            <p:ph type="sldNum" sz="quarter" idx="12"/>
          </p:nvPr>
        </p:nvSpPr>
        <p:spPr/>
        <p:txBody>
          <a:bodyPr/>
          <a:lstStyle/>
          <a:p>
            <a:fld id="{0912ACDC-836C-43B8-8E48-4C84BFF5C6CF}" type="slidenum">
              <a:rPr lang="en-US" smtClean="0"/>
              <a:t>‹#›</a:t>
            </a:fld>
            <a:endParaRPr lang="en-US"/>
          </a:p>
        </p:txBody>
      </p:sp>
      <p:cxnSp>
        <p:nvCxnSpPr>
          <p:cNvPr id="8" name="Straight Connector 7">
            <a:extLst>
              <a:ext uri="{FF2B5EF4-FFF2-40B4-BE49-F238E27FC236}">
                <a16:creationId xmlns:a16="http://schemas.microsoft.com/office/drawing/2014/main" id="{F12B4DF0-4A6E-4951-B58A-4014CAD02B58}"/>
              </a:ext>
            </a:extLst>
          </p:cNvPr>
          <p:cNvCxnSpPr>
            <a:cxnSpLocks/>
          </p:cNvCxnSpPr>
          <p:nvPr userDrawn="1"/>
        </p:nvCxnSpPr>
        <p:spPr>
          <a:xfrm>
            <a:off x="221760" y="941998"/>
            <a:ext cx="4007339" cy="0"/>
          </a:xfrm>
          <a:prstGeom prst="line">
            <a:avLst/>
          </a:prstGeom>
          <a:noFill/>
          <a:ln w="28575" cap="flat">
            <a:solidFill>
              <a:srgbClr val="B70616"/>
            </a:solidFill>
            <a:prstDash val="solid"/>
            <a:miter lim="400000"/>
          </a:ln>
          <a:effectLst/>
          <a:sp3d/>
        </p:spPr>
        <p:style>
          <a:lnRef idx="0">
            <a:scrgbClr r="0" g="0" b="0"/>
          </a:lnRef>
          <a:fillRef idx="0">
            <a:scrgbClr r="0" g="0" b="0"/>
          </a:fillRef>
          <a:effectRef idx="0">
            <a:scrgbClr r="0" g="0" b="0"/>
          </a:effectRef>
          <a:fontRef idx="none"/>
        </p:style>
      </p:cxnSp>
      <p:sp>
        <p:nvSpPr>
          <p:cNvPr id="10" name="Content Placeholder 2">
            <a:extLst>
              <a:ext uri="{FF2B5EF4-FFF2-40B4-BE49-F238E27FC236}">
                <a16:creationId xmlns:a16="http://schemas.microsoft.com/office/drawing/2014/main" id="{7AD276DF-DFC1-45E0-9513-81A0BBA1FFB8}"/>
              </a:ext>
            </a:extLst>
          </p:cNvPr>
          <p:cNvSpPr>
            <a:spLocks noGrp="1"/>
          </p:cNvSpPr>
          <p:nvPr>
            <p:ph idx="1"/>
          </p:nvPr>
        </p:nvSpPr>
        <p:spPr>
          <a:xfrm>
            <a:off x="4851400" y="520700"/>
            <a:ext cx="6502400" cy="5656263"/>
          </a:xfrm>
        </p:spPr>
        <p:txBody>
          <a:bodyPr/>
          <a:lstStyle>
            <a:lvl1pPr marL="228600" indent="-228600">
              <a:buFont typeface="Wingdings" panose="05000000000000000000" pitchFamily="2" charset="2"/>
              <a:buChar char="§"/>
              <a:defRPr/>
            </a:lvl1pPr>
            <a:lvl3pPr marL="1143000" indent="-228600">
              <a:buFont typeface="Wingdings" panose="05000000000000000000" pitchFamily="2" charset="2"/>
              <a:buChar char="ü"/>
              <a:defRPr/>
            </a:lvl3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064882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962BDD8-17B2-44FB-93AA-768B830CD3F6}"/>
              </a:ext>
            </a:extLst>
          </p:cNvPr>
          <p:cNvSpPr/>
          <p:nvPr userDrawn="1"/>
        </p:nvSpPr>
        <p:spPr>
          <a:xfrm>
            <a:off x="0" y="0"/>
            <a:ext cx="4470400" cy="6176963"/>
          </a:xfrm>
          <a:prstGeom prst="rect">
            <a:avLst/>
          </a:prstGeom>
          <a:solidFill>
            <a:srgbClr val="282C3D"/>
          </a:solidFill>
        </p:spPr>
        <p:txBody>
          <a:bodyPr wrap="square" lIns="540000" tIns="900000">
            <a:noAutofit/>
          </a:bodyPr>
          <a:lstStyle/>
          <a:p>
            <a:endParaRPr lang="en-US" sz="8000" b="1" i="0" noProof="0">
              <a:solidFill>
                <a:schemeClr val="bg1"/>
              </a:solidFill>
              <a:latin typeface="Droid Sans" panose="020B0606030804020204" pitchFamily="34" charset="0"/>
              <a:ea typeface="Droid Sans" panose="020B0606030804020204" pitchFamily="34" charset="0"/>
              <a:cs typeface="Droid Sans" panose="020B0606030804020204" pitchFamily="34" charset="0"/>
            </a:endParaRPr>
          </a:p>
        </p:txBody>
      </p:sp>
      <p:sp>
        <p:nvSpPr>
          <p:cNvPr id="2" name="Title 1">
            <a:extLst>
              <a:ext uri="{FF2B5EF4-FFF2-40B4-BE49-F238E27FC236}">
                <a16:creationId xmlns:a16="http://schemas.microsoft.com/office/drawing/2014/main" id="{3D0B1DA7-B128-40C2-A309-98D5354CC264}"/>
              </a:ext>
            </a:extLst>
          </p:cNvPr>
          <p:cNvSpPr>
            <a:spLocks noGrp="1"/>
          </p:cNvSpPr>
          <p:nvPr>
            <p:ph type="title"/>
          </p:nvPr>
        </p:nvSpPr>
        <p:spPr>
          <a:xfrm>
            <a:off x="221760" y="381611"/>
            <a:ext cx="4007339" cy="2048963"/>
          </a:xfrm>
        </p:spPr>
        <p:txBody>
          <a:bodyPr/>
          <a:lstStyle>
            <a:lvl1pPr>
              <a:defRPr sz="3600">
                <a:solidFill>
                  <a:schemeClr val="bg1"/>
                </a:solidFill>
              </a:defRPr>
            </a:lvl1pPr>
          </a:lstStyle>
          <a:p>
            <a:endParaRPr lang="en-US" noProof="0"/>
          </a:p>
        </p:txBody>
      </p:sp>
      <p:sp>
        <p:nvSpPr>
          <p:cNvPr id="4" name="Date Placeholder 3">
            <a:extLst>
              <a:ext uri="{FF2B5EF4-FFF2-40B4-BE49-F238E27FC236}">
                <a16:creationId xmlns:a16="http://schemas.microsoft.com/office/drawing/2014/main" id="{2CEFF907-1FB0-4AEE-A235-68CA486A56D9}"/>
              </a:ext>
            </a:extLst>
          </p:cNvPr>
          <p:cNvSpPr>
            <a:spLocks noGrp="1"/>
          </p:cNvSpPr>
          <p:nvPr>
            <p:ph type="dt" sz="half" idx="10"/>
          </p:nvPr>
        </p:nvSpPr>
        <p:spPr/>
        <p:txBody>
          <a:bodyPr/>
          <a:lstStyle/>
          <a:p>
            <a:fld id="{30A5580E-73DF-4855-A2C7-9239C9219921}" type="datetime1">
              <a:rPr lang="en-US" smtClean="0"/>
              <a:t>1/22/2021</a:t>
            </a:fld>
            <a:endParaRPr lang="en-US"/>
          </a:p>
        </p:txBody>
      </p:sp>
      <p:sp>
        <p:nvSpPr>
          <p:cNvPr id="5" name="Footer Placeholder 4">
            <a:extLst>
              <a:ext uri="{FF2B5EF4-FFF2-40B4-BE49-F238E27FC236}">
                <a16:creationId xmlns:a16="http://schemas.microsoft.com/office/drawing/2014/main" id="{712A6475-8661-4E09-80AD-D28DD13B93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EF1ADF-CDE0-447A-B922-E7583E040708}"/>
              </a:ext>
            </a:extLst>
          </p:cNvPr>
          <p:cNvSpPr>
            <a:spLocks noGrp="1"/>
          </p:cNvSpPr>
          <p:nvPr>
            <p:ph type="sldNum" sz="quarter" idx="12"/>
          </p:nvPr>
        </p:nvSpPr>
        <p:spPr/>
        <p:txBody>
          <a:bodyPr/>
          <a:lstStyle/>
          <a:p>
            <a:fld id="{0912ACDC-836C-43B8-8E48-4C84BFF5C6CF}" type="slidenum">
              <a:rPr lang="en-US" smtClean="0"/>
              <a:t>‹#›</a:t>
            </a:fld>
            <a:endParaRPr lang="en-US"/>
          </a:p>
        </p:txBody>
      </p:sp>
      <p:cxnSp>
        <p:nvCxnSpPr>
          <p:cNvPr id="8" name="Straight Connector 7">
            <a:extLst>
              <a:ext uri="{FF2B5EF4-FFF2-40B4-BE49-F238E27FC236}">
                <a16:creationId xmlns:a16="http://schemas.microsoft.com/office/drawing/2014/main" id="{F12B4DF0-4A6E-4951-B58A-4014CAD02B58}"/>
              </a:ext>
            </a:extLst>
          </p:cNvPr>
          <p:cNvCxnSpPr>
            <a:cxnSpLocks/>
          </p:cNvCxnSpPr>
          <p:nvPr userDrawn="1"/>
        </p:nvCxnSpPr>
        <p:spPr>
          <a:xfrm>
            <a:off x="221760" y="2592998"/>
            <a:ext cx="4007339" cy="0"/>
          </a:xfrm>
          <a:prstGeom prst="line">
            <a:avLst/>
          </a:prstGeom>
          <a:noFill/>
          <a:ln w="28575" cap="flat">
            <a:solidFill>
              <a:srgbClr val="B70616"/>
            </a:solidFill>
            <a:prstDash val="solid"/>
            <a:miter lim="400000"/>
          </a:ln>
          <a:effectLst/>
          <a:sp3d/>
        </p:spPr>
        <p:style>
          <a:lnRef idx="0">
            <a:scrgbClr r="0" g="0" b="0"/>
          </a:lnRef>
          <a:fillRef idx="0">
            <a:scrgbClr r="0" g="0" b="0"/>
          </a:fillRef>
          <a:effectRef idx="0">
            <a:scrgbClr r="0" g="0" b="0"/>
          </a:effectRef>
          <a:fontRef idx="none"/>
        </p:style>
      </p:cxnSp>
      <p:sp>
        <p:nvSpPr>
          <p:cNvPr id="9" name="Content Placeholder 2">
            <a:extLst>
              <a:ext uri="{FF2B5EF4-FFF2-40B4-BE49-F238E27FC236}">
                <a16:creationId xmlns:a16="http://schemas.microsoft.com/office/drawing/2014/main" id="{FF18821C-57A2-4F13-B702-1E6920B60265}"/>
              </a:ext>
            </a:extLst>
          </p:cNvPr>
          <p:cNvSpPr>
            <a:spLocks noGrp="1"/>
          </p:cNvSpPr>
          <p:nvPr>
            <p:ph idx="1"/>
          </p:nvPr>
        </p:nvSpPr>
        <p:spPr>
          <a:xfrm>
            <a:off x="4851400" y="520700"/>
            <a:ext cx="6502400" cy="5656263"/>
          </a:xfrm>
        </p:spPr>
        <p:txBody>
          <a:bodyPr/>
          <a:lstStyle>
            <a:lvl1pPr marL="228600" indent="-228600">
              <a:buFont typeface="Wingdings" panose="05000000000000000000" pitchFamily="2" charset="2"/>
              <a:buChar char="§"/>
              <a:defRPr/>
            </a:lvl1pPr>
            <a:lvl3pPr marL="1143000" indent="-228600">
              <a:buFont typeface="Wingdings" panose="05000000000000000000" pitchFamily="2" charset="2"/>
              <a:buChar char="ü"/>
              <a:defRPr/>
            </a:lvl3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9643768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9DF74-4817-4114-84C5-800B06E4E9D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FEF2CC8-6254-4614-827A-FF1495E16C4C}"/>
              </a:ext>
            </a:extLst>
          </p:cNvPr>
          <p:cNvSpPr>
            <a:spLocks noGrp="1"/>
          </p:cNvSpPr>
          <p:nvPr>
            <p:ph type="dt" sz="half" idx="10"/>
          </p:nvPr>
        </p:nvSpPr>
        <p:spPr/>
        <p:txBody>
          <a:bodyPr/>
          <a:lstStyle/>
          <a:p>
            <a:fld id="{7A4D8C99-275D-4B10-9C2E-59C4341B7462}" type="datetime1">
              <a:rPr lang="en-US" smtClean="0"/>
              <a:t>1/22/2021</a:t>
            </a:fld>
            <a:endParaRPr lang="en-US"/>
          </a:p>
        </p:txBody>
      </p:sp>
      <p:sp>
        <p:nvSpPr>
          <p:cNvPr id="4" name="Footer Placeholder 3">
            <a:extLst>
              <a:ext uri="{FF2B5EF4-FFF2-40B4-BE49-F238E27FC236}">
                <a16:creationId xmlns:a16="http://schemas.microsoft.com/office/drawing/2014/main" id="{3C2F2DB2-CC54-40BC-BD9B-83B59493A3F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8DFC1C2-2EF9-4D21-972F-429ED9869866}"/>
              </a:ext>
            </a:extLst>
          </p:cNvPr>
          <p:cNvSpPr>
            <a:spLocks noGrp="1"/>
          </p:cNvSpPr>
          <p:nvPr>
            <p:ph type="sldNum" sz="quarter" idx="12"/>
          </p:nvPr>
        </p:nvSpPr>
        <p:spPr/>
        <p:txBody>
          <a:bodyPr/>
          <a:lstStyle/>
          <a:p>
            <a:fld id="{0912ACDC-836C-43B8-8E48-4C84BFF5C6CF}" type="slidenum">
              <a:rPr lang="en-US" smtClean="0"/>
              <a:t>‹#›</a:t>
            </a:fld>
            <a:endParaRPr lang="en-US"/>
          </a:p>
        </p:txBody>
      </p:sp>
    </p:spTree>
    <p:extLst>
      <p:ext uri="{BB962C8B-B14F-4D97-AF65-F5344CB8AC3E}">
        <p14:creationId xmlns:p14="http://schemas.microsoft.com/office/powerpoint/2010/main" val="13431466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2.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gs>
            <a:gs pos="0">
              <a:schemeClr val="accent1">
                <a:lumMod val="45000"/>
                <a:lumOff val="55000"/>
              </a:schemeClr>
            </a:gs>
            <a:gs pos="0">
              <a:schemeClr val="accent1">
                <a:lumMod val="45000"/>
                <a:lumOff val="55000"/>
              </a:schemeClr>
            </a:gs>
            <a:gs pos="0">
              <a:schemeClr val="bg1"/>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DEE87D2-5105-4688-8CCC-42F59C43265E}"/>
              </a:ext>
            </a:extLst>
          </p:cNvPr>
          <p:cNvSpPr>
            <a:spLocks noGrp="1"/>
          </p:cNvSpPr>
          <p:nvPr>
            <p:ph type="title"/>
          </p:nvPr>
        </p:nvSpPr>
        <p:spPr>
          <a:xfrm>
            <a:off x="838200" y="606514"/>
            <a:ext cx="10515600" cy="1084174"/>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7DCFF3C-A330-43AB-B93B-9BCCB99E2D0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CBA0A3-3D41-4FF0-A3DA-04F5DEDCB742}"/>
              </a:ext>
            </a:extLst>
          </p:cNvPr>
          <p:cNvSpPr>
            <a:spLocks noGrp="1"/>
          </p:cNvSpPr>
          <p:nvPr>
            <p:ph type="dt" sz="half" idx="2"/>
          </p:nvPr>
        </p:nvSpPr>
        <p:spPr>
          <a:xfrm>
            <a:off x="838200" y="6356350"/>
            <a:ext cx="93031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5B0630-E009-4E38-9283-E9C611DC8A29}" type="datetime1">
              <a:rPr lang="en-US" smtClean="0"/>
              <a:t>1/22/2021</a:t>
            </a:fld>
            <a:endParaRPr lang="en-US"/>
          </a:p>
        </p:txBody>
      </p:sp>
      <p:sp>
        <p:nvSpPr>
          <p:cNvPr id="5" name="Footer Placeholder 4">
            <a:extLst>
              <a:ext uri="{FF2B5EF4-FFF2-40B4-BE49-F238E27FC236}">
                <a16:creationId xmlns:a16="http://schemas.microsoft.com/office/drawing/2014/main" id="{16A38D31-A5E8-4894-AB89-17E04C1D852D}"/>
              </a:ext>
            </a:extLst>
          </p:cNvPr>
          <p:cNvSpPr>
            <a:spLocks noGrp="1"/>
          </p:cNvSpPr>
          <p:nvPr>
            <p:ph type="ftr" sz="quarter" idx="3"/>
          </p:nvPr>
        </p:nvSpPr>
        <p:spPr>
          <a:xfrm>
            <a:off x="3014509" y="6339378"/>
            <a:ext cx="4973934"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3F98D3E-A21A-486B-9CCE-EAA1AE1B4749}"/>
              </a:ext>
            </a:extLst>
          </p:cNvPr>
          <p:cNvSpPr>
            <a:spLocks noGrp="1"/>
          </p:cNvSpPr>
          <p:nvPr>
            <p:ph type="sldNum" sz="quarter" idx="4"/>
          </p:nvPr>
        </p:nvSpPr>
        <p:spPr>
          <a:xfrm>
            <a:off x="10902462" y="6356350"/>
            <a:ext cx="45133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12ACDC-836C-43B8-8E48-4C84BFF5C6CF}" type="slidenum">
              <a:rPr lang="en-US" smtClean="0"/>
              <a:t>‹#›</a:t>
            </a:fld>
            <a:endParaRPr lang="en-US"/>
          </a:p>
        </p:txBody>
      </p:sp>
      <p:pic>
        <p:nvPicPr>
          <p:cNvPr id="8" name="Picture 7" descr="A picture containing text, clipart&#10;&#10;Description automatically generated">
            <a:extLst>
              <a:ext uri="{FF2B5EF4-FFF2-40B4-BE49-F238E27FC236}">
                <a16:creationId xmlns:a16="http://schemas.microsoft.com/office/drawing/2014/main" id="{E6F4EF66-B6A0-4F87-BE69-BF9CC7DD9F2E}"/>
              </a:ext>
            </a:extLst>
          </p:cNvPr>
          <p:cNvPicPr>
            <a:picLocks noChangeAspect="1"/>
          </p:cNvPicPr>
          <p:nvPr userDrawn="1"/>
        </p:nvPicPr>
        <p:blipFill>
          <a:blip r:embed="rId22" cstate="screen">
            <a:extLst>
              <a:ext uri="{28A0092B-C50C-407E-A947-70E740481C1C}">
                <a14:useLocalDpi xmlns:a14="http://schemas.microsoft.com/office/drawing/2010/main"/>
              </a:ext>
            </a:extLst>
          </a:blip>
          <a:stretch>
            <a:fillRect/>
          </a:stretch>
        </p:blipFill>
        <p:spPr>
          <a:xfrm>
            <a:off x="838200" y="6320746"/>
            <a:ext cx="1008941" cy="353004"/>
          </a:xfrm>
          <a:prstGeom prst="rect">
            <a:avLst/>
          </a:prstGeom>
        </p:spPr>
      </p:pic>
      <p:pic>
        <p:nvPicPr>
          <p:cNvPr id="10" name="Picture 9" descr="A picture containing text&#10;&#10;Description automatically generated">
            <a:extLst>
              <a:ext uri="{FF2B5EF4-FFF2-40B4-BE49-F238E27FC236}">
                <a16:creationId xmlns:a16="http://schemas.microsoft.com/office/drawing/2014/main" id="{C244F825-E0AD-4AA1-B537-EFC7426FDCB1}"/>
              </a:ext>
            </a:extLst>
          </p:cNvPr>
          <p:cNvPicPr>
            <a:picLocks noChangeAspect="1"/>
          </p:cNvPicPr>
          <p:nvPr userDrawn="1"/>
        </p:nvPicPr>
        <p:blipFill>
          <a:blip r:embed="rId23" cstate="screen">
            <a:extLst>
              <a:ext uri="{28A0092B-C50C-407E-A947-70E740481C1C}">
                <a14:useLocalDpi xmlns:a14="http://schemas.microsoft.com/office/drawing/2010/main"/>
              </a:ext>
            </a:extLst>
          </a:blip>
          <a:stretch>
            <a:fillRect/>
          </a:stretch>
        </p:blipFill>
        <p:spPr>
          <a:xfrm>
            <a:off x="9562755" y="6306279"/>
            <a:ext cx="1171846" cy="446494"/>
          </a:xfrm>
          <a:prstGeom prst="rect">
            <a:avLst/>
          </a:prstGeom>
        </p:spPr>
      </p:pic>
      <p:sp>
        <p:nvSpPr>
          <p:cNvPr id="11" name="TextBox 10">
            <a:extLst>
              <a:ext uri="{FF2B5EF4-FFF2-40B4-BE49-F238E27FC236}">
                <a16:creationId xmlns:a16="http://schemas.microsoft.com/office/drawing/2014/main" id="{F3CAF110-860B-46A1-B3BB-E2A431EBAC23}"/>
              </a:ext>
            </a:extLst>
          </p:cNvPr>
          <p:cNvSpPr txBox="1"/>
          <p:nvPr userDrawn="1"/>
        </p:nvSpPr>
        <p:spPr>
          <a:xfrm>
            <a:off x="3046703" y="6291108"/>
            <a:ext cx="4903595"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a:solidFill>
                  <a:schemeClr val="bg2">
                    <a:lumMod val="50000"/>
                  </a:schemeClr>
                </a:solidFill>
              </a:rPr>
              <a:t>This material is part of the Continuous Architecture Toolkit and is distributed under Creative Common Attribution ShareAlike 4.0 International License</a:t>
            </a:r>
          </a:p>
        </p:txBody>
      </p:sp>
    </p:spTree>
    <p:extLst>
      <p:ext uri="{BB962C8B-B14F-4D97-AF65-F5344CB8AC3E}">
        <p14:creationId xmlns:p14="http://schemas.microsoft.com/office/powerpoint/2010/main" val="4206378561"/>
      </p:ext>
    </p:extLst>
  </p:cSld>
  <p:clrMap bg1="lt1" tx1="dk1" bg2="lt2" tx2="dk2" accent1="accent1" accent2="accent2" accent3="accent3" accent4="accent4" accent5="accent5" accent6="accent6" hlink="hlink" folHlink="folHlink"/>
  <p:sldLayoutIdLst>
    <p:sldLayoutId id="2147483660" r:id="rId1"/>
    <p:sldLayoutId id="2147483679" r:id="rId2"/>
    <p:sldLayoutId id="2147483683" r:id="rId3"/>
    <p:sldLayoutId id="2147483686" r:id="rId4"/>
    <p:sldLayoutId id="2147483684" r:id="rId5"/>
    <p:sldLayoutId id="2147483681" r:id="rId6"/>
    <p:sldLayoutId id="2147483680" r:id="rId7"/>
    <p:sldLayoutId id="2147483682" r:id="rId8"/>
    <p:sldLayoutId id="2147483661" r:id="rId9"/>
    <p:sldLayoutId id="2147483650" r:id="rId10"/>
    <p:sldLayoutId id="2147483651" r:id="rId11"/>
    <p:sldLayoutId id="2147483652" r:id="rId12"/>
    <p:sldLayoutId id="2147483653" r:id="rId13"/>
    <p:sldLayoutId id="2147483654" r:id="rId14"/>
    <p:sldLayoutId id="2147483655" r:id="rId15"/>
    <p:sldLayoutId id="2147483656" r:id="rId16"/>
    <p:sldLayoutId id="2147483657" r:id="rId17"/>
    <p:sldLayoutId id="2147483658" r:id="rId18"/>
    <p:sldLayoutId id="2147483659" r:id="rId19"/>
    <p:sldLayoutId id="2147483685" r:id="rId20"/>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5.xml"/><Relationship Id="rId1" Type="http://schemas.openxmlformats.org/officeDocument/2006/relationships/vmlDrawing" Target="../drawings/vmlDrawing1.vml"/><Relationship Id="rId6" Type="http://schemas.openxmlformats.org/officeDocument/2006/relationships/image" Target="../media/image5.wmf"/><Relationship Id="rId5" Type="http://schemas.openxmlformats.org/officeDocument/2006/relationships/oleObject" Target="../embeddings/oleObject1.bin"/><Relationship Id="rId4" Type="http://schemas.openxmlformats.org/officeDocument/2006/relationships/hyperlink" Target="https://draw-io.en.softonic.com/"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5.xml"/><Relationship Id="rId1" Type="http://schemas.openxmlformats.org/officeDocument/2006/relationships/vmlDrawing" Target="../drawings/vmlDrawing2.vml"/><Relationship Id="rId6" Type="http://schemas.openxmlformats.org/officeDocument/2006/relationships/image" Target="../media/image7.wmf"/><Relationship Id="rId5" Type="http://schemas.openxmlformats.org/officeDocument/2006/relationships/oleObject" Target="../embeddings/oleObject2.bin"/><Relationship Id="rId4" Type="http://schemas.openxmlformats.org/officeDocument/2006/relationships/hyperlink" Target="https://draw-io.en.softonic.com/"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0AF44-5CA4-4CBD-8E11-098DC035E850}"/>
              </a:ext>
            </a:extLst>
          </p:cNvPr>
          <p:cNvSpPr>
            <a:spLocks noGrp="1"/>
          </p:cNvSpPr>
          <p:nvPr>
            <p:ph type="title"/>
          </p:nvPr>
        </p:nvSpPr>
        <p:spPr/>
        <p:txBody>
          <a:bodyPr>
            <a:normAutofit/>
          </a:bodyPr>
          <a:lstStyle/>
          <a:p>
            <a:r>
              <a:rPr lang="en-US" sz="4800"/>
              <a:t>Continuous Architecture</a:t>
            </a:r>
            <a:endParaRPr lang="en-US" sz="4800" dirty="0"/>
          </a:p>
        </p:txBody>
      </p:sp>
      <p:sp>
        <p:nvSpPr>
          <p:cNvPr id="3" name="Text Placeholder 2">
            <a:extLst>
              <a:ext uri="{FF2B5EF4-FFF2-40B4-BE49-F238E27FC236}">
                <a16:creationId xmlns:a16="http://schemas.microsoft.com/office/drawing/2014/main" id="{5BCAA81E-DBF9-456A-9203-227EC3D2F7F4}"/>
              </a:ext>
            </a:extLst>
          </p:cNvPr>
          <p:cNvSpPr>
            <a:spLocks noGrp="1"/>
          </p:cNvSpPr>
          <p:nvPr>
            <p:ph type="body" idx="1"/>
          </p:nvPr>
        </p:nvSpPr>
        <p:spPr/>
        <p:txBody>
          <a:bodyPr>
            <a:normAutofit/>
          </a:bodyPr>
          <a:lstStyle/>
          <a:p>
            <a:r>
              <a:rPr lang="en-US" sz="3600" dirty="0"/>
              <a:t>Modeling Approach</a:t>
            </a:r>
          </a:p>
        </p:txBody>
      </p:sp>
      <p:pic>
        <p:nvPicPr>
          <p:cNvPr id="6" name="Picture Placeholder 5" descr="A picture containing outdoor, sky, kite, water&#10;&#10;Description automatically generated">
            <a:extLst>
              <a:ext uri="{FF2B5EF4-FFF2-40B4-BE49-F238E27FC236}">
                <a16:creationId xmlns:a16="http://schemas.microsoft.com/office/drawing/2014/main" id="{1B11A3D0-F200-4B93-B8FB-4D83525A2D0C}"/>
              </a:ext>
            </a:extLst>
          </p:cNvPr>
          <p:cNvPicPr>
            <a:picLocks noGrp="1" noChangeAspect="1"/>
          </p:cNvPicPr>
          <p:nvPr>
            <p:ph type="pic" sz="quarter" idx="13"/>
          </p:nvPr>
        </p:nvPicPr>
        <p:blipFill>
          <a:blip r:embed="rId2" cstate="screen">
            <a:extLst>
              <a:ext uri="{28A0092B-C50C-407E-A947-70E740481C1C}">
                <a14:useLocalDpi xmlns:a14="http://schemas.microsoft.com/office/drawing/2010/main"/>
              </a:ext>
            </a:extLst>
          </a:blip>
          <a:srcRect/>
          <a:stretch>
            <a:fillRect/>
          </a:stretch>
        </p:blipFill>
        <p:spPr/>
      </p:pic>
      <p:pic>
        <p:nvPicPr>
          <p:cNvPr id="7" name="Picture 6">
            <a:extLst>
              <a:ext uri="{FF2B5EF4-FFF2-40B4-BE49-F238E27FC236}">
                <a16:creationId xmlns:a16="http://schemas.microsoft.com/office/drawing/2014/main" id="{CC852937-7F13-1847-837B-184AEC8C0F71}"/>
              </a:ext>
            </a:extLst>
          </p:cNvPr>
          <p:cNvPicPr>
            <a:picLocks noChangeAspect="1"/>
          </p:cNvPicPr>
          <p:nvPr/>
        </p:nvPicPr>
        <p:blipFill>
          <a:blip r:embed="rId3"/>
          <a:stretch>
            <a:fillRect/>
          </a:stretch>
        </p:blipFill>
        <p:spPr>
          <a:xfrm>
            <a:off x="9983746" y="296293"/>
            <a:ext cx="1777062" cy="1622535"/>
          </a:xfrm>
          <a:prstGeom prst="rect">
            <a:avLst/>
          </a:prstGeom>
        </p:spPr>
      </p:pic>
      <p:sp>
        <p:nvSpPr>
          <p:cNvPr id="8" name="TextBox 7">
            <a:extLst>
              <a:ext uri="{FF2B5EF4-FFF2-40B4-BE49-F238E27FC236}">
                <a16:creationId xmlns:a16="http://schemas.microsoft.com/office/drawing/2014/main" id="{3C863A6B-39D6-4C10-9F6A-8010C018D2CB}"/>
              </a:ext>
            </a:extLst>
          </p:cNvPr>
          <p:cNvSpPr txBox="1"/>
          <p:nvPr/>
        </p:nvSpPr>
        <p:spPr>
          <a:xfrm rot="19245336">
            <a:off x="6372521" y="961534"/>
            <a:ext cx="1809946" cy="369332"/>
          </a:xfrm>
          <a:prstGeom prst="rect">
            <a:avLst/>
          </a:prstGeom>
          <a:solidFill>
            <a:srgbClr val="FFFF00"/>
          </a:solidFill>
        </p:spPr>
        <p:txBody>
          <a:bodyPr wrap="square" rtlCol="0">
            <a:spAutoFit/>
          </a:bodyPr>
          <a:lstStyle/>
          <a:p>
            <a:r>
              <a:rPr lang="en-US" dirty="0"/>
              <a:t>Work In Progress</a:t>
            </a:r>
          </a:p>
        </p:txBody>
      </p:sp>
    </p:spTree>
    <p:extLst>
      <p:ext uri="{BB962C8B-B14F-4D97-AF65-F5344CB8AC3E}">
        <p14:creationId xmlns:p14="http://schemas.microsoft.com/office/powerpoint/2010/main" val="32606611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56412-ADBD-4CD8-A442-4E5889F4D96D}"/>
              </a:ext>
            </a:extLst>
          </p:cNvPr>
          <p:cNvSpPr>
            <a:spLocks noGrp="1"/>
          </p:cNvSpPr>
          <p:nvPr>
            <p:ph type="title"/>
          </p:nvPr>
        </p:nvSpPr>
        <p:spPr/>
        <p:txBody>
          <a:bodyPr>
            <a:normAutofit fontScale="90000"/>
          </a:bodyPr>
          <a:lstStyle/>
          <a:p>
            <a:pPr algn="ctr"/>
            <a:r>
              <a:rPr lang="fr-FR" dirty="0"/>
              <a:t>Job Story vs. User Story</a:t>
            </a:r>
            <a:endParaRPr lang="en-US" dirty="0"/>
          </a:p>
        </p:txBody>
      </p:sp>
      <p:sp>
        <p:nvSpPr>
          <p:cNvPr id="3" name="Slide Number Placeholder 2">
            <a:extLst>
              <a:ext uri="{FF2B5EF4-FFF2-40B4-BE49-F238E27FC236}">
                <a16:creationId xmlns:a16="http://schemas.microsoft.com/office/drawing/2014/main" id="{7A639297-2EB7-4849-B48A-FDBEB5469552}"/>
              </a:ext>
            </a:extLst>
          </p:cNvPr>
          <p:cNvSpPr>
            <a:spLocks noGrp="1"/>
          </p:cNvSpPr>
          <p:nvPr>
            <p:ph type="sldNum" sz="quarter" idx="12"/>
          </p:nvPr>
        </p:nvSpPr>
        <p:spPr/>
        <p:txBody>
          <a:bodyPr/>
          <a:lstStyle/>
          <a:p>
            <a:fld id="{0912ACDC-836C-43B8-8E48-4C84BFF5C6CF}" type="slidenum">
              <a:rPr lang="en-US" smtClean="0"/>
              <a:t>10</a:t>
            </a:fld>
            <a:endParaRPr lang="en-US"/>
          </a:p>
        </p:txBody>
      </p:sp>
      <p:sp>
        <p:nvSpPr>
          <p:cNvPr id="4" name="Content Placeholder 3">
            <a:extLst>
              <a:ext uri="{FF2B5EF4-FFF2-40B4-BE49-F238E27FC236}">
                <a16:creationId xmlns:a16="http://schemas.microsoft.com/office/drawing/2014/main" id="{F4697DD7-1490-43D6-BE53-45DD903F8073}"/>
              </a:ext>
            </a:extLst>
          </p:cNvPr>
          <p:cNvSpPr>
            <a:spLocks noGrp="1"/>
          </p:cNvSpPr>
          <p:nvPr>
            <p:ph idx="1"/>
          </p:nvPr>
        </p:nvSpPr>
        <p:spPr/>
        <p:txBody>
          <a:bodyPr>
            <a:normAutofit/>
          </a:bodyPr>
          <a:lstStyle/>
          <a:p>
            <a:r>
              <a:rPr lang="en-US" dirty="0"/>
              <a:t>Although User Stories are good for breaking down work, they typically </a:t>
            </a:r>
            <a:r>
              <a:rPr lang="en-US" b="1" dirty="0"/>
              <a:t>fail to connect the solution with user needs </a:t>
            </a:r>
            <a:r>
              <a:rPr lang="en-US" dirty="0"/>
              <a:t>and they lack an indication of </a:t>
            </a:r>
            <a:r>
              <a:rPr lang="en-US" b="1" dirty="0"/>
              <a:t>why someone would behave in a certain way </a:t>
            </a:r>
            <a:r>
              <a:rPr lang="en-US" dirty="0"/>
              <a:t>and </a:t>
            </a:r>
            <a:r>
              <a:rPr lang="en-US" b="1" dirty="0"/>
              <a:t>what they need to get a job done</a:t>
            </a:r>
            <a:r>
              <a:rPr lang="en-US" dirty="0"/>
              <a:t> </a:t>
            </a:r>
          </a:p>
          <a:p>
            <a:pPr lvl="1"/>
            <a:r>
              <a:rPr lang="en-US" dirty="0"/>
              <a:t>Often User Stories are derived from the capability being built, not from observing actual behavior</a:t>
            </a:r>
          </a:p>
          <a:p>
            <a:r>
              <a:rPr lang="en-US" dirty="0"/>
              <a:t>Job Stories are an alternative to User Stories. They follow the tradition of breaking down efforts into smaller pieces, but through the JTBD lens</a:t>
            </a:r>
          </a:p>
          <a:p>
            <a:r>
              <a:rPr lang="en-US" dirty="0"/>
              <a:t>Examples of Job Story Formats</a:t>
            </a:r>
          </a:p>
          <a:p>
            <a:pPr lvl="1"/>
            <a:r>
              <a:rPr lang="en-US" i="1" dirty="0"/>
              <a:t>When I [circumstance], I want to [job], so I can [expected outcome] </a:t>
            </a:r>
            <a:endParaRPr lang="en-US" dirty="0"/>
          </a:p>
          <a:p>
            <a:pPr lvl="1"/>
            <a:r>
              <a:rPr lang="en-US" i="1" dirty="0"/>
              <a:t>When I [circumstance + job stage/step], I want to [micro-job], so I can [need]</a:t>
            </a:r>
          </a:p>
        </p:txBody>
      </p:sp>
      <p:sp>
        <p:nvSpPr>
          <p:cNvPr id="6" name="TextBox 5">
            <a:extLst>
              <a:ext uri="{FF2B5EF4-FFF2-40B4-BE49-F238E27FC236}">
                <a16:creationId xmlns:a16="http://schemas.microsoft.com/office/drawing/2014/main" id="{91C1C34F-CD16-41B4-B3DF-AFB9C8EA9619}"/>
              </a:ext>
            </a:extLst>
          </p:cNvPr>
          <p:cNvSpPr txBox="1"/>
          <p:nvPr/>
        </p:nvSpPr>
        <p:spPr>
          <a:xfrm>
            <a:off x="4757089" y="80872"/>
            <a:ext cx="7434911" cy="1200329"/>
          </a:xfrm>
          <a:prstGeom prst="rect">
            <a:avLst/>
          </a:prstGeom>
          <a:noFill/>
        </p:spPr>
        <p:txBody>
          <a:bodyPr wrap="square" rtlCol="0">
            <a:spAutoFit/>
          </a:bodyPr>
          <a:lstStyle/>
          <a:p>
            <a:r>
              <a:rPr lang="en-US" i="1" dirty="0"/>
              <a:t>A job story should make sense without having to know the larger JTBD landscape or job map. As a result, job stories have a more “plug-and-play” versatility that is often required for Agile designs and development teams.</a:t>
            </a:r>
          </a:p>
          <a:p>
            <a:r>
              <a:rPr lang="en-US" dirty="0"/>
              <a:t>Jim </a:t>
            </a:r>
            <a:r>
              <a:rPr lang="en-US" dirty="0" err="1"/>
              <a:t>Kalbach</a:t>
            </a:r>
            <a:r>
              <a:rPr lang="en-US" dirty="0"/>
              <a:t>, The Jobs To Be Done Playbook </a:t>
            </a:r>
          </a:p>
        </p:txBody>
      </p:sp>
    </p:spTree>
    <p:extLst>
      <p:ext uri="{BB962C8B-B14F-4D97-AF65-F5344CB8AC3E}">
        <p14:creationId xmlns:p14="http://schemas.microsoft.com/office/powerpoint/2010/main" val="5488679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80EF5-0DCC-465A-B13C-A96C11BA0427}"/>
              </a:ext>
            </a:extLst>
          </p:cNvPr>
          <p:cNvSpPr>
            <a:spLocks noGrp="1"/>
          </p:cNvSpPr>
          <p:nvPr>
            <p:ph type="title"/>
          </p:nvPr>
        </p:nvSpPr>
        <p:spPr/>
        <p:txBody>
          <a:bodyPr>
            <a:noAutofit/>
          </a:bodyPr>
          <a:lstStyle/>
          <a:p>
            <a:pPr algn="ctr"/>
            <a:r>
              <a:rPr lang="en-US" sz="3200"/>
              <a:t>DDD</a:t>
            </a:r>
            <a:br>
              <a:rPr lang="en-US" sz="3200"/>
            </a:br>
            <a:r>
              <a:rPr lang="en-US" sz="3200"/>
              <a:t>Knowledge areas</a:t>
            </a:r>
          </a:p>
        </p:txBody>
      </p:sp>
      <p:sp>
        <p:nvSpPr>
          <p:cNvPr id="3" name="Slide Number Placeholder 2">
            <a:extLst>
              <a:ext uri="{FF2B5EF4-FFF2-40B4-BE49-F238E27FC236}">
                <a16:creationId xmlns:a16="http://schemas.microsoft.com/office/drawing/2014/main" id="{18A1FF06-4588-4A65-8A08-991AB4E2A549}"/>
              </a:ext>
            </a:extLst>
          </p:cNvPr>
          <p:cNvSpPr>
            <a:spLocks noGrp="1"/>
          </p:cNvSpPr>
          <p:nvPr>
            <p:ph type="sldNum" sz="quarter" idx="12"/>
          </p:nvPr>
        </p:nvSpPr>
        <p:spPr/>
        <p:txBody>
          <a:bodyPr/>
          <a:lstStyle/>
          <a:p>
            <a:fld id="{0912ACDC-836C-43B8-8E48-4C84BFF5C6CF}" type="slidenum">
              <a:rPr lang="en-US" smtClean="0"/>
              <a:t>11</a:t>
            </a:fld>
            <a:endParaRPr lang="en-US"/>
          </a:p>
        </p:txBody>
      </p:sp>
      <p:sp>
        <p:nvSpPr>
          <p:cNvPr id="4" name="Ellipse 45">
            <a:extLst>
              <a:ext uri="{FF2B5EF4-FFF2-40B4-BE49-F238E27FC236}">
                <a16:creationId xmlns:a16="http://schemas.microsoft.com/office/drawing/2014/main" id="{5AA6F43F-AE0C-49C4-9C53-C44136476387}"/>
              </a:ext>
            </a:extLst>
          </p:cNvPr>
          <p:cNvSpPr/>
          <p:nvPr/>
        </p:nvSpPr>
        <p:spPr>
          <a:xfrm>
            <a:off x="4813684" y="3235679"/>
            <a:ext cx="2698283" cy="757197"/>
          </a:xfrm>
          <a:prstGeom prst="ellipse">
            <a:avLst/>
          </a:prstGeom>
          <a:solidFill>
            <a:schemeClr val="accent3">
              <a:lumMod val="40000"/>
              <a:lumOff val="60000"/>
              <a:alpha val="13000"/>
            </a:schemeClr>
          </a:solidFill>
          <a:ln w="57150">
            <a:solidFill>
              <a:srgbClr val="DADADA"/>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2000" i="1">
                <a:solidFill>
                  <a:schemeClr val="accent5">
                    <a:lumMod val="50000"/>
                  </a:schemeClr>
                </a:solidFill>
              </a:rPr>
              <a:t>Domain Driven Design</a:t>
            </a:r>
          </a:p>
        </p:txBody>
      </p:sp>
      <p:sp>
        <p:nvSpPr>
          <p:cNvPr id="5" name="Rectangle 2">
            <a:extLst>
              <a:ext uri="{FF2B5EF4-FFF2-40B4-BE49-F238E27FC236}">
                <a16:creationId xmlns:a16="http://schemas.microsoft.com/office/drawing/2014/main" id="{43B25284-E71E-4AE4-BD94-1AC59FC1FD4C}"/>
              </a:ext>
            </a:extLst>
          </p:cNvPr>
          <p:cNvSpPr/>
          <p:nvPr/>
        </p:nvSpPr>
        <p:spPr>
          <a:xfrm rot="10800000">
            <a:off x="4719722" y="1192799"/>
            <a:ext cx="2698285" cy="1631001"/>
          </a:xfrm>
          <a:prstGeom prst="roundRect">
            <a:avLst/>
          </a:prstGeom>
          <a:solidFill>
            <a:schemeClr val="accent1">
              <a:lumMod val="75000"/>
              <a:alpha val="80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p>
        </p:txBody>
      </p:sp>
      <p:sp>
        <p:nvSpPr>
          <p:cNvPr id="6" name="Rectangle 5">
            <a:extLst>
              <a:ext uri="{FF2B5EF4-FFF2-40B4-BE49-F238E27FC236}">
                <a16:creationId xmlns:a16="http://schemas.microsoft.com/office/drawing/2014/main" id="{47F33ED2-E5FC-4B34-BA51-6B6CCFF83F5F}"/>
              </a:ext>
            </a:extLst>
          </p:cNvPr>
          <p:cNvSpPr/>
          <p:nvPr/>
        </p:nvSpPr>
        <p:spPr>
          <a:xfrm>
            <a:off x="4909334" y="1192800"/>
            <a:ext cx="2262658" cy="369332"/>
          </a:xfrm>
          <a:prstGeom prst="rect">
            <a:avLst/>
          </a:prstGeom>
        </p:spPr>
        <p:txBody>
          <a:bodyPr wrap="square">
            <a:spAutoFit/>
          </a:bodyPr>
          <a:lstStyle/>
          <a:p>
            <a:pPr algn="ctr"/>
            <a:r>
              <a:rPr lang="en-US" i="1" kern="0">
                <a:solidFill>
                  <a:prstClr val="white"/>
                </a:solidFill>
                <a:latin typeface="Aharoni" panose="02010803020104030203" pitchFamily="2" charset="-79"/>
                <a:cs typeface="Aharoni" panose="02010803020104030203" pitchFamily="2" charset="-79"/>
              </a:rPr>
              <a:t>Key concepts</a:t>
            </a:r>
          </a:p>
        </p:txBody>
      </p:sp>
      <p:sp>
        <p:nvSpPr>
          <p:cNvPr id="7" name="Rectangle 6">
            <a:extLst>
              <a:ext uri="{FF2B5EF4-FFF2-40B4-BE49-F238E27FC236}">
                <a16:creationId xmlns:a16="http://schemas.microsoft.com/office/drawing/2014/main" id="{06480198-C43E-4CCA-AB9A-1E1DCC78D8D3}"/>
              </a:ext>
            </a:extLst>
          </p:cNvPr>
          <p:cNvSpPr/>
          <p:nvPr/>
        </p:nvSpPr>
        <p:spPr>
          <a:xfrm>
            <a:off x="4860186" y="1480126"/>
            <a:ext cx="2613215" cy="1323439"/>
          </a:xfrm>
          <a:prstGeom prst="rect">
            <a:avLst/>
          </a:prstGeom>
        </p:spPr>
        <p:txBody>
          <a:bodyPr wrap="square">
            <a:spAutoFit/>
          </a:bodyPr>
          <a:lstStyle/>
          <a:p>
            <a:pPr marL="177800" lvl="4" indent="-177800">
              <a:buClr>
                <a:schemeClr val="bg1"/>
              </a:buClr>
              <a:buFont typeface="Wingdings" panose="05000000000000000000" pitchFamily="2" charset="2"/>
              <a:buChar char="§"/>
            </a:pPr>
            <a:r>
              <a:rPr lang="en-US" sz="1600">
                <a:solidFill>
                  <a:schemeClr val="bg1"/>
                </a:solidFill>
                <a:latin typeface="Gotham Rounded BoLD"/>
                <a:cs typeface="Arial" pitchFamily="34" charset="0"/>
              </a:rPr>
              <a:t>System Thinking</a:t>
            </a:r>
          </a:p>
          <a:p>
            <a:pPr marL="177800" lvl="4" indent="-177800">
              <a:buClr>
                <a:schemeClr val="bg1"/>
              </a:buClr>
              <a:buFont typeface="Wingdings" panose="05000000000000000000" pitchFamily="2" charset="2"/>
              <a:buChar char="§"/>
            </a:pPr>
            <a:r>
              <a:rPr lang="en-US" sz="1600">
                <a:solidFill>
                  <a:schemeClr val="bg1"/>
                </a:solidFill>
                <a:latin typeface="Gotham Rounded BoLD"/>
                <a:cs typeface="Arial" pitchFamily="34" charset="0"/>
              </a:rPr>
              <a:t>Domain</a:t>
            </a:r>
          </a:p>
          <a:p>
            <a:pPr marL="177800" lvl="4" indent="-177800">
              <a:buClr>
                <a:schemeClr val="bg1"/>
              </a:buClr>
              <a:buFont typeface="Wingdings" panose="05000000000000000000" pitchFamily="2" charset="2"/>
              <a:buChar char="§"/>
            </a:pPr>
            <a:r>
              <a:rPr lang="en-US" sz="1600">
                <a:solidFill>
                  <a:schemeClr val="bg1"/>
                </a:solidFill>
                <a:latin typeface="Gotham Rounded BoLD"/>
                <a:cs typeface="Arial" pitchFamily="34" charset="0"/>
              </a:rPr>
              <a:t>Modeling constructs</a:t>
            </a:r>
          </a:p>
          <a:p>
            <a:pPr marL="177800" lvl="4" indent="-177800">
              <a:buClr>
                <a:schemeClr val="bg1"/>
              </a:buClr>
              <a:buFont typeface="Wingdings" panose="05000000000000000000" pitchFamily="2" charset="2"/>
              <a:buChar char="§"/>
            </a:pPr>
            <a:r>
              <a:rPr lang="en-US" sz="1600">
                <a:solidFill>
                  <a:schemeClr val="bg1"/>
                </a:solidFill>
                <a:latin typeface="Gotham Rounded BoLD"/>
                <a:cs typeface="Arial" pitchFamily="34" charset="0"/>
              </a:rPr>
              <a:t>Ubiquitous Language</a:t>
            </a:r>
          </a:p>
          <a:p>
            <a:pPr marL="177800" lvl="4" indent="-177800">
              <a:buClr>
                <a:schemeClr val="bg1"/>
              </a:buClr>
              <a:buFont typeface="Wingdings" panose="05000000000000000000" pitchFamily="2" charset="2"/>
              <a:buChar char="§"/>
            </a:pPr>
            <a:r>
              <a:rPr lang="en-US" sz="1600">
                <a:solidFill>
                  <a:schemeClr val="bg1"/>
                </a:solidFill>
                <a:latin typeface="Gotham Rounded BoLD"/>
                <a:cs typeface="Arial" pitchFamily="34" charset="0"/>
              </a:rPr>
              <a:t>Context</a:t>
            </a:r>
          </a:p>
        </p:txBody>
      </p:sp>
      <p:sp>
        <p:nvSpPr>
          <p:cNvPr id="8" name="Rectangle 2">
            <a:extLst>
              <a:ext uri="{FF2B5EF4-FFF2-40B4-BE49-F238E27FC236}">
                <a16:creationId xmlns:a16="http://schemas.microsoft.com/office/drawing/2014/main" id="{E00B2B06-0AB9-487B-858C-6865E1879432}"/>
              </a:ext>
            </a:extLst>
          </p:cNvPr>
          <p:cNvSpPr/>
          <p:nvPr/>
        </p:nvSpPr>
        <p:spPr>
          <a:xfrm rot="10800000">
            <a:off x="8098497" y="1607415"/>
            <a:ext cx="3064346" cy="1713477"/>
          </a:xfrm>
          <a:prstGeom prst="roundRect">
            <a:avLst/>
          </a:prstGeom>
          <a:solidFill>
            <a:schemeClr val="accent1">
              <a:lumMod val="75000"/>
              <a:alpha val="80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p>
        </p:txBody>
      </p:sp>
      <p:sp>
        <p:nvSpPr>
          <p:cNvPr id="9" name="Rectangle 8">
            <a:extLst>
              <a:ext uri="{FF2B5EF4-FFF2-40B4-BE49-F238E27FC236}">
                <a16:creationId xmlns:a16="http://schemas.microsoft.com/office/drawing/2014/main" id="{374FADAC-7C93-4A67-9D61-80D389911F93}"/>
              </a:ext>
            </a:extLst>
          </p:cNvPr>
          <p:cNvSpPr/>
          <p:nvPr/>
        </p:nvSpPr>
        <p:spPr>
          <a:xfrm>
            <a:off x="8430127" y="1621703"/>
            <a:ext cx="2403893" cy="369332"/>
          </a:xfrm>
          <a:prstGeom prst="rect">
            <a:avLst/>
          </a:prstGeom>
        </p:spPr>
        <p:txBody>
          <a:bodyPr wrap="square">
            <a:spAutoFit/>
          </a:bodyPr>
          <a:lstStyle/>
          <a:p>
            <a:pPr algn="ctr"/>
            <a:r>
              <a:rPr lang="en-US" i="1" kern="0">
                <a:solidFill>
                  <a:prstClr val="white"/>
                </a:solidFill>
                <a:latin typeface="Aharoni" panose="02010803020104030203" pitchFamily="2" charset="-79"/>
                <a:cs typeface="Aharoni" panose="02010803020104030203" pitchFamily="2" charset="-79"/>
              </a:rPr>
              <a:t>Strategic DDD</a:t>
            </a:r>
          </a:p>
        </p:txBody>
      </p:sp>
      <p:sp>
        <p:nvSpPr>
          <p:cNvPr id="10" name="Rectangle 9">
            <a:extLst>
              <a:ext uri="{FF2B5EF4-FFF2-40B4-BE49-F238E27FC236}">
                <a16:creationId xmlns:a16="http://schemas.microsoft.com/office/drawing/2014/main" id="{604D9C16-8D9C-4C40-A774-327917970097}"/>
              </a:ext>
            </a:extLst>
          </p:cNvPr>
          <p:cNvSpPr/>
          <p:nvPr/>
        </p:nvSpPr>
        <p:spPr>
          <a:xfrm>
            <a:off x="8202633" y="1921726"/>
            <a:ext cx="3067153" cy="1569660"/>
          </a:xfrm>
          <a:prstGeom prst="rect">
            <a:avLst/>
          </a:prstGeom>
        </p:spPr>
        <p:txBody>
          <a:bodyPr wrap="square">
            <a:spAutoFit/>
          </a:bodyPr>
          <a:lstStyle/>
          <a:p>
            <a:pPr marL="177800" lvl="4" indent="-177800">
              <a:buClr>
                <a:schemeClr val="bg1"/>
              </a:buClr>
              <a:buFont typeface="Wingdings" panose="05000000000000000000" pitchFamily="2" charset="2"/>
              <a:buChar char="§"/>
            </a:pPr>
            <a:r>
              <a:rPr lang="en-US" sz="1600">
                <a:solidFill>
                  <a:schemeClr val="bg1"/>
                </a:solidFill>
                <a:latin typeface="Gotham Rounded BoLD"/>
                <a:cs typeface="Arial" pitchFamily="34" charset="0"/>
              </a:rPr>
              <a:t>Modular decomposition</a:t>
            </a:r>
          </a:p>
          <a:p>
            <a:pPr marL="177800" lvl="4" indent="-177800">
              <a:buClr>
                <a:schemeClr val="bg1"/>
              </a:buClr>
              <a:buFont typeface="Wingdings" panose="05000000000000000000" pitchFamily="2" charset="2"/>
              <a:buChar char="§"/>
            </a:pPr>
            <a:r>
              <a:rPr lang="en-US" sz="1600">
                <a:solidFill>
                  <a:schemeClr val="bg1"/>
                </a:solidFill>
                <a:latin typeface="Gotham Rounded BoLD"/>
                <a:cs typeface="Arial" pitchFamily="34" charset="0"/>
              </a:rPr>
              <a:t>Big Picture Event Storming </a:t>
            </a:r>
          </a:p>
          <a:p>
            <a:pPr marL="177800" lvl="4" indent="-177800">
              <a:buClr>
                <a:schemeClr val="bg1"/>
              </a:buClr>
              <a:buFont typeface="Wingdings" panose="05000000000000000000" pitchFamily="2" charset="2"/>
              <a:buChar char="§"/>
            </a:pPr>
            <a:r>
              <a:rPr lang="en-US" sz="1600">
                <a:solidFill>
                  <a:schemeClr val="bg1"/>
                </a:solidFill>
                <a:latin typeface="Gotham Rounded BoLD"/>
                <a:cs typeface="Arial" pitchFamily="34" charset="0"/>
              </a:rPr>
              <a:t>Bounded Context Canvas</a:t>
            </a:r>
          </a:p>
          <a:p>
            <a:pPr marL="177800" lvl="4" indent="-177800">
              <a:buClr>
                <a:schemeClr val="bg1"/>
              </a:buClr>
              <a:buFont typeface="Wingdings" panose="05000000000000000000" pitchFamily="2" charset="2"/>
              <a:buChar char="§"/>
            </a:pPr>
            <a:r>
              <a:rPr lang="en-US" sz="1600">
                <a:solidFill>
                  <a:schemeClr val="bg1"/>
                </a:solidFill>
                <a:latin typeface="Gotham Rounded BoLD"/>
                <a:cs typeface="Arial" pitchFamily="34" charset="0"/>
              </a:rPr>
              <a:t>Architecture Decision Record</a:t>
            </a:r>
          </a:p>
          <a:p>
            <a:pPr marL="177800" lvl="4" indent="-177800">
              <a:buClr>
                <a:schemeClr val="bg1"/>
              </a:buClr>
              <a:buFont typeface="Wingdings" panose="05000000000000000000" pitchFamily="2" charset="2"/>
              <a:buChar char="§"/>
            </a:pPr>
            <a:r>
              <a:rPr lang="en-US" sz="1600">
                <a:solidFill>
                  <a:schemeClr val="bg1"/>
                </a:solidFill>
                <a:latin typeface="Gotham Rounded BoLD"/>
                <a:cs typeface="Arial" pitchFamily="34" charset="0"/>
              </a:rPr>
              <a:t>Strategic Patterns</a:t>
            </a:r>
          </a:p>
          <a:p>
            <a:pPr marL="177800" lvl="4" indent="-177800">
              <a:buClr>
                <a:schemeClr val="bg1"/>
              </a:buClr>
              <a:buFont typeface="Wingdings" panose="05000000000000000000" pitchFamily="2" charset="2"/>
              <a:buChar char="§"/>
            </a:pPr>
            <a:endParaRPr lang="en-US" sz="1600">
              <a:solidFill>
                <a:schemeClr val="bg1"/>
              </a:solidFill>
              <a:latin typeface="Gotham Rounded BoLD"/>
              <a:cs typeface="Arial" pitchFamily="34" charset="0"/>
            </a:endParaRPr>
          </a:p>
        </p:txBody>
      </p:sp>
      <p:sp>
        <p:nvSpPr>
          <p:cNvPr id="11" name="Rectangle 2">
            <a:extLst>
              <a:ext uri="{FF2B5EF4-FFF2-40B4-BE49-F238E27FC236}">
                <a16:creationId xmlns:a16="http://schemas.microsoft.com/office/drawing/2014/main" id="{6066AE31-16C8-4910-9B57-5FC685C2CBA7}"/>
              </a:ext>
            </a:extLst>
          </p:cNvPr>
          <p:cNvSpPr/>
          <p:nvPr/>
        </p:nvSpPr>
        <p:spPr>
          <a:xfrm rot="10800000">
            <a:off x="8134972" y="3797487"/>
            <a:ext cx="3052139" cy="2246118"/>
          </a:xfrm>
          <a:prstGeom prst="roundRect">
            <a:avLst/>
          </a:prstGeom>
          <a:solidFill>
            <a:schemeClr val="accent1">
              <a:lumMod val="75000"/>
              <a:alpha val="80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p>
        </p:txBody>
      </p:sp>
      <p:sp>
        <p:nvSpPr>
          <p:cNvPr id="12" name="Rectangle 11">
            <a:extLst>
              <a:ext uri="{FF2B5EF4-FFF2-40B4-BE49-F238E27FC236}">
                <a16:creationId xmlns:a16="http://schemas.microsoft.com/office/drawing/2014/main" id="{7B379F92-FE6A-4E49-83E1-44B86AFCC253}"/>
              </a:ext>
            </a:extLst>
          </p:cNvPr>
          <p:cNvSpPr/>
          <p:nvPr/>
        </p:nvSpPr>
        <p:spPr>
          <a:xfrm>
            <a:off x="8439818" y="3831237"/>
            <a:ext cx="2403893" cy="369332"/>
          </a:xfrm>
          <a:prstGeom prst="rect">
            <a:avLst/>
          </a:prstGeom>
        </p:spPr>
        <p:txBody>
          <a:bodyPr wrap="square">
            <a:spAutoFit/>
          </a:bodyPr>
          <a:lstStyle/>
          <a:p>
            <a:pPr algn="ctr"/>
            <a:r>
              <a:rPr lang="en-US" i="1" kern="0">
                <a:solidFill>
                  <a:prstClr val="white"/>
                </a:solidFill>
                <a:latin typeface="Aharoni" panose="02010803020104030203" pitchFamily="2" charset="-79"/>
                <a:cs typeface="Aharoni" panose="02010803020104030203" pitchFamily="2" charset="-79"/>
              </a:rPr>
              <a:t>Tactical DDD</a:t>
            </a:r>
          </a:p>
        </p:txBody>
      </p:sp>
      <p:sp>
        <p:nvSpPr>
          <p:cNvPr id="13" name="Rectangle 12">
            <a:extLst>
              <a:ext uri="{FF2B5EF4-FFF2-40B4-BE49-F238E27FC236}">
                <a16:creationId xmlns:a16="http://schemas.microsoft.com/office/drawing/2014/main" id="{D92C677F-8B53-4F43-AF8A-73C4507E21FE}"/>
              </a:ext>
            </a:extLst>
          </p:cNvPr>
          <p:cNvSpPr/>
          <p:nvPr/>
        </p:nvSpPr>
        <p:spPr>
          <a:xfrm>
            <a:off x="8256741" y="4108680"/>
            <a:ext cx="3067153" cy="1815882"/>
          </a:xfrm>
          <a:prstGeom prst="rect">
            <a:avLst/>
          </a:prstGeom>
        </p:spPr>
        <p:txBody>
          <a:bodyPr wrap="square">
            <a:spAutoFit/>
          </a:bodyPr>
          <a:lstStyle/>
          <a:p>
            <a:pPr marL="177800" lvl="4" indent="-177800">
              <a:buClr>
                <a:schemeClr val="bg1"/>
              </a:buClr>
              <a:buFont typeface="Wingdings" panose="05000000000000000000" pitchFamily="2" charset="2"/>
              <a:buChar char="§"/>
            </a:pPr>
            <a:r>
              <a:rPr lang="en-US" sz="1600">
                <a:solidFill>
                  <a:schemeClr val="bg1"/>
                </a:solidFill>
                <a:latin typeface="Gotham Rounded BoLD"/>
                <a:cs typeface="Arial" pitchFamily="34" charset="0"/>
              </a:rPr>
              <a:t>Design Event Storming</a:t>
            </a:r>
          </a:p>
          <a:p>
            <a:pPr marL="177800" lvl="4" indent="-177800">
              <a:buClr>
                <a:schemeClr val="bg1"/>
              </a:buClr>
              <a:buFont typeface="Wingdings" panose="05000000000000000000" pitchFamily="2" charset="2"/>
              <a:buChar char="§"/>
            </a:pPr>
            <a:r>
              <a:rPr lang="en-US" sz="1600">
                <a:solidFill>
                  <a:schemeClr val="bg1"/>
                </a:solidFill>
                <a:latin typeface="Gotham Rounded BoLD"/>
                <a:cs typeface="Arial" pitchFamily="34" charset="0"/>
              </a:rPr>
              <a:t>Aggregate and Sagas</a:t>
            </a:r>
          </a:p>
          <a:p>
            <a:pPr marL="177800" lvl="4" indent="-177800">
              <a:buClr>
                <a:schemeClr val="bg1"/>
              </a:buClr>
              <a:buFont typeface="Wingdings" panose="05000000000000000000" pitchFamily="2" charset="2"/>
              <a:buChar char="§"/>
            </a:pPr>
            <a:r>
              <a:rPr lang="en-US" sz="1600">
                <a:solidFill>
                  <a:schemeClr val="bg1"/>
                </a:solidFill>
                <a:latin typeface="Gotham Rounded BoLD"/>
                <a:cs typeface="Arial" pitchFamily="34" charset="0"/>
              </a:rPr>
              <a:t>Event-Driven CRC Cards</a:t>
            </a:r>
          </a:p>
          <a:p>
            <a:pPr marL="177800" lvl="4" indent="-177800">
              <a:buClr>
                <a:schemeClr val="bg1"/>
              </a:buClr>
              <a:buFont typeface="Wingdings" panose="05000000000000000000" pitchFamily="2" charset="2"/>
              <a:buChar char="§"/>
            </a:pPr>
            <a:r>
              <a:rPr lang="en-US" sz="1600">
                <a:solidFill>
                  <a:schemeClr val="bg1"/>
                </a:solidFill>
                <a:latin typeface="Gotham Rounded BoLD"/>
                <a:cs typeface="Arial" pitchFamily="34" charset="0"/>
              </a:rPr>
              <a:t>Entity Object and Identity</a:t>
            </a:r>
          </a:p>
          <a:p>
            <a:pPr marL="177800" lvl="4" indent="-177800">
              <a:buClr>
                <a:schemeClr val="bg1"/>
              </a:buClr>
              <a:buFont typeface="Wingdings" panose="05000000000000000000" pitchFamily="2" charset="2"/>
              <a:buChar char="§"/>
            </a:pPr>
            <a:r>
              <a:rPr lang="en-US" sz="1600">
                <a:solidFill>
                  <a:schemeClr val="bg1"/>
                </a:solidFill>
                <a:latin typeface="Gotham Rounded BoLD"/>
                <a:cs typeface="Arial" pitchFamily="34" charset="0"/>
              </a:rPr>
              <a:t>Value Object (Type)</a:t>
            </a:r>
          </a:p>
          <a:p>
            <a:pPr marL="177800" lvl="4" indent="-177800">
              <a:buClr>
                <a:schemeClr val="bg1"/>
              </a:buClr>
              <a:buFont typeface="Wingdings" panose="05000000000000000000" pitchFamily="2" charset="2"/>
              <a:buChar char="§"/>
            </a:pPr>
            <a:r>
              <a:rPr lang="en-US" sz="1600">
                <a:solidFill>
                  <a:schemeClr val="bg1"/>
                </a:solidFill>
                <a:latin typeface="Gotham Rounded BoLD"/>
                <a:cs typeface="Arial" pitchFamily="34" charset="0"/>
              </a:rPr>
              <a:t>Repository</a:t>
            </a:r>
          </a:p>
          <a:p>
            <a:pPr marL="177800" lvl="4" indent="-177800">
              <a:buClr>
                <a:schemeClr val="bg1"/>
              </a:buClr>
              <a:buFont typeface="Wingdings" panose="05000000000000000000" pitchFamily="2" charset="2"/>
              <a:buChar char="§"/>
            </a:pPr>
            <a:r>
              <a:rPr lang="en-US" sz="1600">
                <a:solidFill>
                  <a:schemeClr val="bg1"/>
                </a:solidFill>
                <a:latin typeface="Gotham Rounded BoLD"/>
                <a:cs typeface="Arial" pitchFamily="34" charset="0"/>
              </a:rPr>
              <a:t>Service</a:t>
            </a:r>
          </a:p>
        </p:txBody>
      </p:sp>
      <p:sp>
        <p:nvSpPr>
          <p:cNvPr id="14" name="Rectangle 2">
            <a:extLst>
              <a:ext uri="{FF2B5EF4-FFF2-40B4-BE49-F238E27FC236}">
                <a16:creationId xmlns:a16="http://schemas.microsoft.com/office/drawing/2014/main" id="{FD85EE56-BBE9-4068-BD30-068321EA75E4}"/>
              </a:ext>
            </a:extLst>
          </p:cNvPr>
          <p:cNvSpPr/>
          <p:nvPr/>
        </p:nvSpPr>
        <p:spPr>
          <a:xfrm rot="10800000">
            <a:off x="4680207" y="4471923"/>
            <a:ext cx="2831757" cy="1702634"/>
          </a:xfrm>
          <a:prstGeom prst="roundRect">
            <a:avLst/>
          </a:prstGeom>
          <a:solidFill>
            <a:schemeClr val="accent1">
              <a:lumMod val="75000"/>
              <a:alpha val="80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p>
        </p:txBody>
      </p:sp>
      <p:sp>
        <p:nvSpPr>
          <p:cNvPr id="15" name="Rectangle 14">
            <a:extLst>
              <a:ext uri="{FF2B5EF4-FFF2-40B4-BE49-F238E27FC236}">
                <a16:creationId xmlns:a16="http://schemas.microsoft.com/office/drawing/2014/main" id="{0DFC422B-BF7E-4CC9-8309-0071C98F2757}"/>
              </a:ext>
            </a:extLst>
          </p:cNvPr>
          <p:cNvSpPr/>
          <p:nvPr/>
        </p:nvSpPr>
        <p:spPr>
          <a:xfrm>
            <a:off x="4889418" y="4503551"/>
            <a:ext cx="2403893" cy="369332"/>
          </a:xfrm>
          <a:prstGeom prst="rect">
            <a:avLst/>
          </a:prstGeom>
        </p:spPr>
        <p:txBody>
          <a:bodyPr wrap="square">
            <a:spAutoFit/>
          </a:bodyPr>
          <a:lstStyle/>
          <a:p>
            <a:pPr algn="ctr"/>
            <a:r>
              <a:rPr lang="en-US" i="1" kern="0">
                <a:solidFill>
                  <a:prstClr val="white"/>
                </a:solidFill>
                <a:latin typeface="Aharoni" panose="02010803020104030203" pitchFamily="2" charset="-79"/>
                <a:cs typeface="Aharoni" panose="02010803020104030203" pitchFamily="2" charset="-79"/>
              </a:rPr>
              <a:t>Toolbox</a:t>
            </a:r>
          </a:p>
        </p:txBody>
      </p:sp>
      <p:sp>
        <p:nvSpPr>
          <p:cNvPr id="16" name="Rectangle 15">
            <a:extLst>
              <a:ext uri="{FF2B5EF4-FFF2-40B4-BE49-F238E27FC236}">
                <a16:creationId xmlns:a16="http://schemas.microsoft.com/office/drawing/2014/main" id="{CC9DB746-9839-4CDA-93D2-14CBD035B801}"/>
              </a:ext>
            </a:extLst>
          </p:cNvPr>
          <p:cNvSpPr/>
          <p:nvPr/>
        </p:nvSpPr>
        <p:spPr>
          <a:xfrm>
            <a:off x="4769967" y="4764402"/>
            <a:ext cx="2837688" cy="1323439"/>
          </a:xfrm>
          <a:prstGeom prst="rect">
            <a:avLst/>
          </a:prstGeom>
        </p:spPr>
        <p:txBody>
          <a:bodyPr wrap="square">
            <a:spAutoFit/>
          </a:bodyPr>
          <a:lstStyle/>
          <a:p>
            <a:pPr marL="177800" lvl="4" indent="-177800">
              <a:buClr>
                <a:schemeClr val="bg1"/>
              </a:buClr>
              <a:buFont typeface="Wingdings" panose="05000000000000000000" pitchFamily="2" charset="2"/>
              <a:buChar char="§"/>
            </a:pPr>
            <a:r>
              <a:rPr lang="en-US" sz="1600">
                <a:solidFill>
                  <a:schemeClr val="bg1"/>
                </a:solidFill>
                <a:latin typeface="Gotham Rounded BoLD"/>
                <a:cs typeface="Arial" pitchFamily="34" charset="0"/>
              </a:rPr>
              <a:t>Event Storming Workshop</a:t>
            </a:r>
          </a:p>
          <a:p>
            <a:pPr marL="177800" lvl="4" indent="-177800">
              <a:buClr>
                <a:schemeClr val="bg1"/>
              </a:buClr>
              <a:buFont typeface="Wingdings" panose="05000000000000000000" pitchFamily="2" charset="2"/>
              <a:buChar char="§"/>
            </a:pPr>
            <a:r>
              <a:rPr lang="en-US" sz="1600">
                <a:solidFill>
                  <a:schemeClr val="bg1"/>
                </a:solidFill>
                <a:latin typeface="Gotham Rounded BoLD"/>
                <a:cs typeface="Arial" pitchFamily="34" charset="0"/>
              </a:rPr>
              <a:t>Agile Requirements Analysis</a:t>
            </a:r>
          </a:p>
          <a:p>
            <a:pPr marL="177800" lvl="4" indent="-177800">
              <a:buClr>
                <a:schemeClr val="bg1"/>
              </a:buClr>
              <a:buFont typeface="Wingdings" panose="05000000000000000000" pitchFamily="2" charset="2"/>
              <a:buChar char="§"/>
            </a:pPr>
            <a:r>
              <a:rPr lang="en-US" sz="1600">
                <a:solidFill>
                  <a:schemeClr val="bg1"/>
                </a:solidFill>
                <a:latin typeface="Gotham Rounded BoLD"/>
                <a:cs typeface="Arial" pitchFamily="34" charset="0"/>
              </a:rPr>
              <a:t>Test Driven Development</a:t>
            </a:r>
          </a:p>
          <a:p>
            <a:pPr marL="177800" lvl="4" indent="-177800">
              <a:buClr>
                <a:schemeClr val="bg1"/>
              </a:buClr>
              <a:buFont typeface="Wingdings" panose="05000000000000000000" pitchFamily="2" charset="2"/>
              <a:buChar char="§"/>
            </a:pPr>
            <a:r>
              <a:rPr lang="en-US" sz="1600">
                <a:solidFill>
                  <a:schemeClr val="bg1"/>
                </a:solidFill>
                <a:latin typeface="Gotham Rounded BoLD"/>
                <a:cs typeface="Arial" pitchFamily="34" charset="0"/>
              </a:rPr>
              <a:t>C4</a:t>
            </a:r>
          </a:p>
          <a:p>
            <a:pPr marL="177800" lvl="4" indent="-177800">
              <a:buClr>
                <a:schemeClr val="bg1"/>
              </a:buClr>
              <a:buFont typeface="Wingdings" panose="05000000000000000000" pitchFamily="2" charset="2"/>
              <a:buChar char="§"/>
            </a:pPr>
            <a:r>
              <a:rPr lang="en-US" sz="1600">
                <a:solidFill>
                  <a:schemeClr val="bg1"/>
                </a:solidFill>
                <a:latin typeface="Gotham Rounded BoLD"/>
                <a:cs typeface="Arial" pitchFamily="34" charset="0"/>
              </a:rPr>
              <a:t>…</a:t>
            </a:r>
          </a:p>
        </p:txBody>
      </p:sp>
      <p:sp>
        <p:nvSpPr>
          <p:cNvPr id="17" name="Rectangle 2">
            <a:extLst>
              <a:ext uri="{FF2B5EF4-FFF2-40B4-BE49-F238E27FC236}">
                <a16:creationId xmlns:a16="http://schemas.microsoft.com/office/drawing/2014/main" id="{14632180-3FAA-4C8F-BFF7-A485377B61D8}"/>
              </a:ext>
            </a:extLst>
          </p:cNvPr>
          <p:cNvSpPr/>
          <p:nvPr/>
        </p:nvSpPr>
        <p:spPr>
          <a:xfrm rot="10800000">
            <a:off x="1017895" y="1953924"/>
            <a:ext cx="2777186" cy="1232721"/>
          </a:xfrm>
          <a:prstGeom prst="roundRect">
            <a:avLst/>
          </a:prstGeom>
          <a:solidFill>
            <a:schemeClr val="accent1">
              <a:lumMod val="75000"/>
              <a:alpha val="80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p>
        </p:txBody>
      </p:sp>
      <p:sp>
        <p:nvSpPr>
          <p:cNvPr id="18" name="Rectangle 17">
            <a:extLst>
              <a:ext uri="{FF2B5EF4-FFF2-40B4-BE49-F238E27FC236}">
                <a16:creationId xmlns:a16="http://schemas.microsoft.com/office/drawing/2014/main" id="{D85C953A-CFB5-453F-B17F-ACF327A0CB63}"/>
              </a:ext>
            </a:extLst>
          </p:cNvPr>
          <p:cNvSpPr/>
          <p:nvPr/>
        </p:nvSpPr>
        <p:spPr>
          <a:xfrm>
            <a:off x="1271348" y="1983658"/>
            <a:ext cx="2403893" cy="369332"/>
          </a:xfrm>
          <a:prstGeom prst="rect">
            <a:avLst/>
          </a:prstGeom>
        </p:spPr>
        <p:txBody>
          <a:bodyPr wrap="square">
            <a:spAutoFit/>
          </a:bodyPr>
          <a:lstStyle/>
          <a:p>
            <a:pPr algn="ctr"/>
            <a:r>
              <a:rPr lang="en-US" i="1" kern="0">
                <a:solidFill>
                  <a:prstClr val="white"/>
                </a:solidFill>
                <a:latin typeface="Aharoni" panose="02010803020104030203" pitchFamily="2" charset="-79"/>
                <a:cs typeface="Aharoni" panose="02010803020104030203" pitchFamily="2" charset="-79"/>
              </a:rPr>
              <a:t>Sociotechnical DDD</a:t>
            </a:r>
          </a:p>
        </p:txBody>
      </p:sp>
      <p:sp>
        <p:nvSpPr>
          <p:cNvPr id="19" name="Rectangle 18">
            <a:extLst>
              <a:ext uri="{FF2B5EF4-FFF2-40B4-BE49-F238E27FC236}">
                <a16:creationId xmlns:a16="http://schemas.microsoft.com/office/drawing/2014/main" id="{77350D1E-D800-4653-A288-719AECC6A67F}"/>
              </a:ext>
            </a:extLst>
          </p:cNvPr>
          <p:cNvSpPr/>
          <p:nvPr/>
        </p:nvSpPr>
        <p:spPr>
          <a:xfrm>
            <a:off x="1066401" y="2273326"/>
            <a:ext cx="2779843" cy="830997"/>
          </a:xfrm>
          <a:prstGeom prst="rect">
            <a:avLst/>
          </a:prstGeom>
        </p:spPr>
        <p:txBody>
          <a:bodyPr wrap="square">
            <a:spAutoFit/>
          </a:bodyPr>
          <a:lstStyle/>
          <a:p>
            <a:pPr marL="177800" lvl="4" indent="-177800">
              <a:buClr>
                <a:schemeClr val="bg1"/>
              </a:buClr>
              <a:buFont typeface="Wingdings" panose="05000000000000000000" pitchFamily="2" charset="2"/>
              <a:buChar char="§"/>
            </a:pPr>
            <a:r>
              <a:rPr lang="en-US" sz="1600">
                <a:solidFill>
                  <a:schemeClr val="bg1"/>
                </a:solidFill>
                <a:latin typeface="Gotham Rounded BoLD"/>
                <a:cs typeface="Arial" pitchFamily="34" charset="0"/>
              </a:rPr>
              <a:t>Inverse Conway maneuver</a:t>
            </a:r>
          </a:p>
          <a:p>
            <a:pPr marL="177800" lvl="4" indent="-177800">
              <a:buClr>
                <a:schemeClr val="bg1"/>
              </a:buClr>
              <a:buFont typeface="Wingdings" panose="05000000000000000000" pitchFamily="2" charset="2"/>
              <a:buChar char="§"/>
            </a:pPr>
            <a:r>
              <a:rPr lang="en-US" sz="1600">
                <a:solidFill>
                  <a:schemeClr val="bg1"/>
                </a:solidFill>
                <a:latin typeface="Gotham Rounded BoLD"/>
                <a:cs typeface="Arial" pitchFamily="34" charset="0"/>
              </a:rPr>
              <a:t>Team Topologies</a:t>
            </a:r>
          </a:p>
          <a:p>
            <a:pPr marL="177800" lvl="4" indent="-177800">
              <a:buClr>
                <a:schemeClr val="bg1"/>
              </a:buClr>
              <a:buFont typeface="Wingdings" panose="05000000000000000000" pitchFamily="2" charset="2"/>
              <a:buChar char="§"/>
            </a:pPr>
            <a:r>
              <a:rPr lang="en-US" sz="1600">
                <a:solidFill>
                  <a:schemeClr val="bg1"/>
                </a:solidFill>
                <a:latin typeface="Gotham Rounded BoLD"/>
                <a:cs typeface="Arial" pitchFamily="34" charset="0"/>
              </a:rPr>
              <a:t>Living Documentation</a:t>
            </a:r>
          </a:p>
        </p:txBody>
      </p:sp>
      <p:sp>
        <p:nvSpPr>
          <p:cNvPr id="20" name="Rectangle 2">
            <a:extLst>
              <a:ext uri="{FF2B5EF4-FFF2-40B4-BE49-F238E27FC236}">
                <a16:creationId xmlns:a16="http://schemas.microsoft.com/office/drawing/2014/main" id="{3C978689-E9D3-42E8-AF90-C09D55980A70}"/>
              </a:ext>
            </a:extLst>
          </p:cNvPr>
          <p:cNvSpPr/>
          <p:nvPr/>
        </p:nvSpPr>
        <p:spPr>
          <a:xfrm rot="10800000">
            <a:off x="941564" y="3632202"/>
            <a:ext cx="2777184" cy="2287110"/>
          </a:xfrm>
          <a:prstGeom prst="roundRect">
            <a:avLst/>
          </a:prstGeom>
          <a:solidFill>
            <a:schemeClr val="accent1">
              <a:lumMod val="75000"/>
              <a:alpha val="80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p>
        </p:txBody>
      </p:sp>
      <p:sp>
        <p:nvSpPr>
          <p:cNvPr id="21" name="Rectangle 20">
            <a:extLst>
              <a:ext uri="{FF2B5EF4-FFF2-40B4-BE49-F238E27FC236}">
                <a16:creationId xmlns:a16="http://schemas.microsoft.com/office/drawing/2014/main" id="{838F1C75-0D8D-46CA-9AC8-D48152F0349C}"/>
              </a:ext>
            </a:extLst>
          </p:cNvPr>
          <p:cNvSpPr/>
          <p:nvPr/>
        </p:nvSpPr>
        <p:spPr>
          <a:xfrm>
            <a:off x="1162876" y="3679804"/>
            <a:ext cx="2555872" cy="646331"/>
          </a:xfrm>
          <a:prstGeom prst="rect">
            <a:avLst/>
          </a:prstGeom>
        </p:spPr>
        <p:txBody>
          <a:bodyPr wrap="square">
            <a:spAutoFit/>
          </a:bodyPr>
          <a:lstStyle/>
          <a:p>
            <a:pPr algn="ctr"/>
            <a:r>
              <a:rPr lang="en-US" i="1" kern="0">
                <a:solidFill>
                  <a:prstClr val="white"/>
                </a:solidFill>
                <a:latin typeface="Aharoni" panose="02010803020104030203" pitchFamily="2" charset="-79"/>
                <a:cs typeface="Aharoni" panose="02010803020104030203" pitchFamily="2" charset="-79"/>
              </a:rPr>
              <a:t>Architecture Styles &amp; Patterns</a:t>
            </a:r>
          </a:p>
        </p:txBody>
      </p:sp>
      <p:sp>
        <p:nvSpPr>
          <p:cNvPr id="22" name="Rectangle 21">
            <a:extLst>
              <a:ext uri="{FF2B5EF4-FFF2-40B4-BE49-F238E27FC236}">
                <a16:creationId xmlns:a16="http://schemas.microsoft.com/office/drawing/2014/main" id="{4D66A64F-33DA-42E6-B058-2F3A2A2D77BB}"/>
              </a:ext>
            </a:extLst>
          </p:cNvPr>
          <p:cNvSpPr/>
          <p:nvPr/>
        </p:nvSpPr>
        <p:spPr>
          <a:xfrm>
            <a:off x="988553" y="4272145"/>
            <a:ext cx="2919135" cy="1569660"/>
          </a:xfrm>
          <a:prstGeom prst="rect">
            <a:avLst/>
          </a:prstGeom>
        </p:spPr>
        <p:txBody>
          <a:bodyPr wrap="square">
            <a:spAutoFit/>
          </a:bodyPr>
          <a:lstStyle/>
          <a:p>
            <a:pPr marL="177800" lvl="4" indent="-177800">
              <a:buClr>
                <a:schemeClr val="bg1"/>
              </a:buClr>
              <a:buFont typeface="Wingdings" panose="05000000000000000000" pitchFamily="2" charset="2"/>
              <a:buChar char="§"/>
            </a:pPr>
            <a:r>
              <a:rPr lang="en-US" sz="1600">
                <a:solidFill>
                  <a:schemeClr val="bg1"/>
                </a:solidFill>
                <a:latin typeface="Gotham Rounded BoLD"/>
                <a:cs typeface="Arial" pitchFamily="34" charset="0"/>
              </a:rPr>
              <a:t>Event-Driven Architecture</a:t>
            </a:r>
          </a:p>
          <a:p>
            <a:pPr marL="177800" lvl="4" indent="-177800">
              <a:buClr>
                <a:schemeClr val="bg1"/>
              </a:buClr>
              <a:buFont typeface="Wingdings" panose="05000000000000000000" pitchFamily="2" charset="2"/>
              <a:buChar char="§"/>
            </a:pPr>
            <a:r>
              <a:rPr lang="en-US" sz="1600">
                <a:solidFill>
                  <a:schemeClr val="bg1"/>
                </a:solidFill>
                <a:latin typeface="Gotham Rounded BoLD"/>
                <a:cs typeface="Arial" pitchFamily="34" charset="0"/>
              </a:rPr>
              <a:t>Strangler Pattern</a:t>
            </a:r>
          </a:p>
          <a:p>
            <a:pPr marL="177800" lvl="4" indent="-177800">
              <a:buClr>
                <a:schemeClr val="bg1"/>
              </a:buClr>
              <a:buFont typeface="Wingdings" panose="05000000000000000000" pitchFamily="2" charset="2"/>
              <a:buChar char="§"/>
            </a:pPr>
            <a:r>
              <a:rPr lang="en-US" sz="1600">
                <a:solidFill>
                  <a:schemeClr val="bg1"/>
                </a:solidFill>
                <a:latin typeface="Gotham Rounded BoLD"/>
                <a:cs typeface="Arial" pitchFamily="34" charset="0"/>
              </a:rPr>
              <a:t>Hexagonal Architecture</a:t>
            </a:r>
          </a:p>
          <a:p>
            <a:pPr marL="177800" lvl="4" indent="-177800">
              <a:buClr>
                <a:schemeClr val="bg1"/>
              </a:buClr>
              <a:buFont typeface="Wingdings" panose="05000000000000000000" pitchFamily="2" charset="2"/>
              <a:buChar char="§"/>
            </a:pPr>
            <a:r>
              <a:rPr lang="en-US" sz="1600">
                <a:solidFill>
                  <a:schemeClr val="bg1"/>
                </a:solidFill>
                <a:latin typeface="Gotham Rounded BoLD"/>
                <a:cs typeface="Arial" pitchFamily="34" charset="0"/>
              </a:rPr>
              <a:t>DDD implementation techniques</a:t>
            </a:r>
          </a:p>
          <a:p>
            <a:pPr marL="177800" lvl="4" indent="-177800">
              <a:buClr>
                <a:schemeClr val="bg1"/>
              </a:buClr>
              <a:buFont typeface="Wingdings" panose="05000000000000000000" pitchFamily="2" charset="2"/>
              <a:buChar char="§"/>
            </a:pPr>
            <a:r>
              <a:rPr lang="en-US" sz="1600">
                <a:solidFill>
                  <a:schemeClr val="bg1"/>
                </a:solidFill>
                <a:latin typeface="Gotham Rounded BoLD"/>
                <a:cs typeface="Arial" pitchFamily="34" charset="0"/>
              </a:rPr>
              <a:t>…</a:t>
            </a:r>
          </a:p>
        </p:txBody>
      </p:sp>
      <p:cxnSp>
        <p:nvCxnSpPr>
          <p:cNvPr id="23" name="Straight Connector 22">
            <a:extLst>
              <a:ext uri="{FF2B5EF4-FFF2-40B4-BE49-F238E27FC236}">
                <a16:creationId xmlns:a16="http://schemas.microsoft.com/office/drawing/2014/main" id="{CD2E0453-073B-47A9-8680-14A3D16E9542}"/>
              </a:ext>
            </a:extLst>
          </p:cNvPr>
          <p:cNvCxnSpPr>
            <a:cxnSpLocks/>
            <a:stCxn id="4" idx="0"/>
            <a:endCxn id="5" idx="0"/>
          </p:cNvCxnSpPr>
          <p:nvPr/>
        </p:nvCxnSpPr>
        <p:spPr>
          <a:xfrm flipH="1" flipV="1">
            <a:off x="6068864" y="2823800"/>
            <a:ext cx="93962" cy="411879"/>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38E56F5-CD3D-4519-8FCD-1AEED888A077}"/>
              </a:ext>
            </a:extLst>
          </p:cNvPr>
          <p:cNvCxnSpPr>
            <a:cxnSpLocks/>
            <a:stCxn id="4" idx="7"/>
            <a:endCxn id="8" idx="3"/>
          </p:cNvCxnSpPr>
          <p:nvPr/>
        </p:nvCxnSpPr>
        <p:spPr>
          <a:xfrm flipV="1">
            <a:off x="7116813" y="2464153"/>
            <a:ext cx="981684" cy="882415"/>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9FB86F9-9805-4341-9D3E-AC3D89DDCF91}"/>
              </a:ext>
            </a:extLst>
          </p:cNvPr>
          <p:cNvCxnSpPr>
            <a:cxnSpLocks/>
            <a:stCxn id="4" idx="5"/>
            <a:endCxn id="11" idx="3"/>
          </p:cNvCxnSpPr>
          <p:nvPr/>
        </p:nvCxnSpPr>
        <p:spPr>
          <a:xfrm>
            <a:off x="7116813" y="3881987"/>
            <a:ext cx="1018159" cy="1038559"/>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EE6EDC9-E5D1-4314-B961-3F556E305421}"/>
              </a:ext>
            </a:extLst>
          </p:cNvPr>
          <p:cNvCxnSpPr>
            <a:cxnSpLocks/>
            <a:stCxn id="4" idx="4"/>
            <a:endCxn id="14" idx="2"/>
          </p:cNvCxnSpPr>
          <p:nvPr/>
        </p:nvCxnSpPr>
        <p:spPr>
          <a:xfrm flipH="1">
            <a:off x="6096085" y="3992876"/>
            <a:ext cx="66741" cy="479047"/>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E7D3FB6-0482-40B6-B577-AAEDD101396B}"/>
              </a:ext>
            </a:extLst>
          </p:cNvPr>
          <p:cNvCxnSpPr>
            <a:cxnSpLocks/>
            <a:stCxn id="4" idx="1"/>
            <a:endCxn id="17" idx="1"/>
          </p:cNvCxnSpPr>
          <p:nvPr/>
        </p:nvCxnSpPr>
        <p:spPr>
          <a:xfrm flipH="1" flipV="1">
            <a:off x="3795081" y="2570284"/>
            <a:ext cx="1413757" cy="776284"/>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79A0EB43-92F2-464C-99B5-4EEE4F3B071B}"/>
              </a:ext>
            </a:extLst>
          </p:cNvPr>
          <p:cNvCxnSpPr>
            <a:cxnSpLocks/>
            <a:stCxn id="4" idx="3"/>
            <a:endCxn id="20" idx="1"/>
          </p:cNvCxnSpPr>
          <p:nvPr/>
        </p:nvCxnSpPr>
        <p:spPr>
          <a:xfrm flipH="1">
            <a:off x="3718748" y="3881987"/>
            <a:ext cx="1490090" cy="893770"/>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46165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7EACAD5-A72D-4E6E-9401-050EA444B9D7}"/>
              </a:ext>
            </a:extLst>
          </p:cNvPr>
          <p:cNvSpPr>
            <a:spLocks noGrp="1"/>
          </p:cNvSpPr>
          <p:nvPr>
            <p:ph type="title"/>
          </p:nvPr>
        </p:nvSpPr>
        <p:spPr/>
        <p:txBody>
          <a:bodyPr>
            <a:normAutofit fontScale="90000"/>
          </a:bodyPr>
          <a:lstStyle/>
          <a:p>
            <a:r>
              <a:rPr lang="en-GB"/>
              <a:t>Modelling chains of domain events</a:t>
            </a:r>
          </a:p>
        </p:txBody>
      </p:sp>
      <p:sp>
        <p:nvSpPr>
          <p:cNvPr id="3" name="Rectangle 2">
            <a:extLst>
              <a:ext uri="{FF2B5EF4-FFF2-40B4-BE49-F238E27FC236}">
                <a16:creationId xmlns:a16="http://schemas.microsoft.com/office/drawing/2014/main" id="{04B0941C-569D-4ED0-BC93-2234A5101390}"/>
              </a:ext>
            </a:extLst>
          </p:cNvPr>
          <p:cNvSpPr/>
          <p:nvPr/>
        </p:nvSpPr>
        <p:spPr>
          <a:xfrm>
            <a:off x="1235460" y="3405351"/>
            <a:ext cx="1200133" cy="736124"/>
          </a:xfrm>
          <a:prstGeom prst="rect">
            <a:avLst/>
          </a:prstGeom>
          <a:solidFill>
            <a:srgbClr val="00B0F0"/>
          </a:solidFill>
          <a:ln>
            <a:solidFill>
              <a:schemeClr val="accent1"/>
            </a:solidFill>
          </a:ln>
        </p:spPr>
        <p:style>
          <a:lnRef idx="0">
            <a:schemeClr val="accent1"/>
          </a:lnRef>
          <a:fillRef idx="1">
            <a:schemeClr val="accent1"/>
          </a:fillRef>
          <a:effectRef idx="0">
            <a:schemeClr val="accent1"/>
          </a:effectRef>
          <a:fontRef idx="minor">
            <a:schemeClr val="lt1"/>
          </a:fontRef>
        </p:style>
        <p:txBody>
          <a:bodyPr rtlCol="0" anchor="ctr"/>
          <a:lstStyle/>
          <a:p>
            <a:pPr algn="ctr"/>
            <a:r>
              <a:rPr lang="en-GB" sz="1500">
                <a:solidFill>
                  <a:schemeClr val="tx1"/>
                </a:solidFill>
              </a:rPr>
              <a:t>Command</a:t>
            </a:r>
          </a:p>
        </p:txBody>
      </p:sp>
      <p:sp>
        <p:nvSpPr>
          <p:cNvPr id="4" name="Rectangle 3">
            <a:extLst>
              <a:ext uri="{FF2B5EF4-FFF2-40B4-BE49-F238E27FC236}">
                <a16:creationId xmlns:a16="http://schemas.microsoft.com/office/drawing/2014/main" id="{39EE2110-A0E1-41B9-9EFC-77F2A62FCD5F}"/>
              </a:ext>
            </a:extLst>
          </p:cNvPr>
          <p:cNvSpPr/>
          <p:nvPr/>
        </p:nvSpPr>
        <p:spPr>
          <a:xfrm>
            <a:off x="2735627" y="2246954"/>
            <a:ext cx="1200133" cy="736124"/>
          </a:xfrm>
          <a:prstGeom prst="rect">
            <a:avLst/>
          </a:prstGeom>
          <a:solidFill>
            <a:schemeClr val="accent3">
              <a:lumMod val="60000"/>
              <a:lumOff val="40000"/>
            </a:schemeClr>
          </a:solidFill>
          <a:ln>
            <a:solidFill>
              <a:schemeClr val="accent1"/>
            </a:solidFill>
          </a:ln>
        </p:spPr>
        <p:style>
          <a:lnRef idx="0">
            <a:schemeClr val="accent1"/>
          </a:lnRef>
          <a:fillRef idx="1">
            <a:schemeClr val="accent1"/>
          </a:fillRef>
          <a:effectRef idx="0">
            <a:schemeClr val="accent1"/>
          </a:effectRef>
          <a:fontRef idx="minor">
            <a:schemeClr val="lt1"/>
          </a:fontRef>
        </p:style>
        <p:txBody>
          <a:bodyPr rtlCol="0" anchor="ctr"/>
          <a:lstStyle/>
          <a:p>
            <a:pPr algn="ctr"/>
            <a:r>
              <a:rPr lang="en-GB" sz="1500">
                <a:solidFill>
                  <a:schemeClr val="tx1"/>
                </a:solidFill>
              </a:rPr>
              <a:t>“Aggregate”</a:t>
            </a:r>
          </a:p>
        </p:txBody>
      </p:sp>
      <p:sp>
        <p:nvSpPr>
          <p:cNvPr id="5" name="Rectangle : avec coin arrondi et coin rogné en haut 4">
            <a:extLst>
              <a:ext uri="{FF2B5EF4-FFF2-40B4-BE49-F238E27FC236}">
                <a16:creationId xmlns:a16="http://schemas.microsoft.com/office/drawing/2014/main" id="{40FA3D07-74F9-4D05-8085-A06D27575AA4}"/>
              </a:ext>
            </a:extLst>
          </p:cNvPr>
          <p:cNvSpPr/>
          <p:nvPr/>
        </p:nvSpPr>
        <p:spPr>
          <a:xfrm>
            <a:off x="2735627" y="4733103"/>
            <a:ext cx="1320147" cy="736124"/>
          </a:xfrm>
          <a:prstGeom prst="snipRoundRect">
            <a:avLst/>
          </a:prstGeom>
          <a:solidFill>
            <a:srgbClr val="FFCCFF"/>
          </a:solidFill>
          <a:ln>
            <a:solidFill>
              <a:schemeClr val="accent1"/>
            </a:solidFill>
          </a:ln>
        </p:spPr>
        <p:style>
          <a:lnRef idx="0">
            <a:schemeClr val="accent1"/>
          </a:lnRef>
          <a:fillRef idx="1">
            <a:schemeClr val="accent1"/>
          </a:fillRef>
          <a:effectRef idx="0">
            <a:schemeClr val="accent1"/>
          </a:effectRef>
          <a:fontRef idx="minor">
            <a:schemeClr val="lt1"/>
          </a:fontRef>
        </p:style>
        <p:txBody>
          <a:bodyPr rtlCol="0" anchor="ctr"/>
          <a:lstStyle/>
          <a:p>
            <a:pPr algn="ctr"/>
            <a:r>
              <a:rPr lang="en-GB" sz="1500">
                <a:solidFill>
                  <a:schemeClr val="tx1"/>
                </a:solidFill>
              </a:rPr>
              <a:t>External System</a:t>
            </a:r>
          </a:p>
        </p:txBody>
      </p:sp>
      <p:sp>
        <p:nvSpPr>
          <p:cNvPr id="6" name="Rectangle 5">
            <a:extLst>
              <a:ext uri="{FF2B5EF4-FFF2-40B4-BE49-F238E27FC236}">
                <a16:creationId xmlns:a16="http://schemas.microsoft.com/office/drawing/2014/main" id="{EEE0E5A0-9D74-4B6A-B8A4-09F62C82E0F9}"/>
              </a:ext>
            </a:extLst>
          </p:cNvPr>
          <p:cNvSpPr/>
          <p:nvPr/>
        </p:nvSpPr>
        <p:spPr>
          <a:xfrm>
            <a:off x="4415814" y="3405351"/>
            <a:ext cx="1200133" cy="736124"/>
          </a:xfrm>
          <a:prstGeom prst="rect">
            <a:avLst/>
          </a:prstGeom>
          <a:solidFill>
            <a:srgbClr val="FFC000"/>
          </a:solidFill>
          <a:ln>
            <a:solidFill>
              <a:schemeClr val="accent1"/>
            </a:solidFill>
          </a:ln>
        </p:spPr>
        <p:style>
          <a:lnRef idx="0">
            <a:schemeClr val="accent1"/>
          </a:lnRef>
          <a:fillRef idx="1">
            <a:schemeClr val="accent1"/>
          </a:fillRef>
          <a:effectRef idx="0">
            <a:schemeClr val="accent1"/>
          </a:effectRef>
          <a:fontRef idx="minor">
            <a:schemeClr val="lt1"/>
          </a:fontRef>
        </p:style>
        <p:txBody>
          <a:bodyPr rtlCol="0" anchor="ctr"/>
          <a:lstStyle/>
          <a:p>
            <a:pPr algn="ctr"/>
            <a:r>
              <a:rPr lang="en-GB" sz="1500">
                <a:solidFill>
                  <a:schemeClr val="tx1"/>
                </a:solidFill>
              </a:rPr>
              <a:t>Domain Event</a:t>
            </a:r>
          </a:p>
        </p:txBody>
      </p:sp>
      <p:sp>
        <p:nvSpPr>
          <p:cNvPr id="7" name="Rectangle 6">
            <a:extLst>
              <a:ext uri="{FF2B5EF4-FFF2-40B4-BE49-F238E27FC236}">
                <a16:creationId xmlns:a16="http://schemas.microsoft.com/office/drawing/2014/main" id="{1C009842-031E-43F5-B1C5-F20EC29DDE9F}"/>
              </a:ext>
            </a:extLst>
          </p:cNvPr>
          <p:cNvSpPr/>
          <p:nvPr/>
        </p:nvSpPr>
        <p:spPr>
          <a:xfrm>
            <a:off x="6048107" y="2241183"/>
            <a:ext cx="1200133" cy="736124"/>
          </a:xfrm>
          <a:prstGeom prst="rect">
            <a:avLst/>
          </a:prstGeom>
          <a:solidFill>
            <a:schemeClr val="accent4">
              <a:lumMod val="75000"/>
            </a:schemeClr>
          </a:solidFill>
          <a:ln>
            <a:solidFill>
              <a:schemeClr val="accent1"/>
            </a:solidFill>
          </a:ln>
        </p:spPr>
        <p:style>
          <a:lnRef idx="0">
            <a:schemeClr val="accent1"/>
          </a:lnRef>
          <a:fillRef idx="1">
            <a:schemeClr val="accent1"/>
          </a:fillRef>
          <a:effectRef idx="0">
            <a:schemeClr val="accent1"/>
          </a:effectRef>
          <a:fontRef idx="minor">
            <a:schemeClr val="lt1"/>
          </a:fontRef>
        </p:style>
        <p:txBody>
          <a:bodyPr rtlCol="0" anchor="ctr"/>
          <a:lstStyle/>
          <a:p>
            <a:pPr algn="ctr"/>
            <a:r>
              <a:rPr lang="en-GB" sz="1500">
                <a:solidFill>
                  <a:schemeClr val="tx1"/>
                </a:solidFill>
              </a:rPr>
              <a:t>Read Model</a:t>
            </a:r>
          </a:p>
        </p:txBody>
      </p:sp>
      <p:sp>
        <p:nvSpPr>
          <p:cNvPr id="8" name="Rectangle 7">
            <a:extLst>
              <a:ext uri="{FF2B5EF4-FFF2-40B4-BE49-F238E27FC236}">
                <a16:creationId xmlns:a16="http://schemas.microsoft.com/office/drawing/2014/main" id="{8BD3F227-0AE2-4488-B1FC-F4ACB16F4F21}"/>
              </a:ext>
            </a:extLst>
          </p:cNvPr>
          <p:cNvSpPr/>
          <p:nvPr/>
        </p:nvSpPr>
        <p:spPr>
          <a:xfrm>
            <a:off x="7896202" y="2246954"/>
            <a:ext cx="1200133" cy="736124"/>
          </a:xfrm>
          <a:prstGeom prst="rect">
            <a:avLst/>
          </a:prstGeom>
          <a:solidFill>
            <a:schemeClr val="bg1"/>
          </a:solidFill>
          <a:ln>
            <a:solidFill>
              <a:schemeClr val="accent1"/>
            </a:solidFill>
          </a:ln>
        </p:spPr>
        <p:style>
          <a:lnRef idx="0">
            <a:schemeClr val="accent1"/>
          </a:lnRef>
          <a:fillRef idx="1">
            <a:schemeClr val="accent1"/>
          </a:fillRef>
          <a:effectRef idx="0">
            <a:schemeClr val="accent1"/>
          </a:effectRef>
          <a:fontRef idx="minor">
            <a:schemeClr val="lt1"/>
          </a:fontRef>
        </p:style>
        <p:txBody>
          <a:bodyPr rtlCol="0" anchor="ctr"/>
          <a:lstStyle/>
          <a:p>
            <a:pPr algn="ctr"/>
            <a:r>
              <a:rPr lang="en-GB" sz="1500">
                <a:solidFill>
                  <a:schemeClr val="tx1"/>
                </a:solidFill>
              </a:rPr>
              <a:t>UI</a:t>
            </a:r>
          </a:p>
        </p:txBody>
      </p:sp>
      <p:sp>
        <p:nvSpPr>
          <p:cNvPr id="9" name="Rectangle 8">
            <a:extLst>
              <a:ext uri="{FF2B5EF4-FFF2-40B4-BE49-F238E27FC236}">
                <a16:creationId xmlns:a16="http://schemas.microsoft.com/office/drawing/2014/main" id="{9C8D69E8-506B-4CAD-9534-9D00CAC908C6}"/>
              </a:ext>
            </a:extLst>
          </p:cNvPr>
          <p:cNvSpPr/>
          <p:nvPr/>
        </p:nvSpPr>
        <p:spPr>
          <a:xfrm>
            <a:off x="6936095" y="4272147"/>
            <a:ext cx="1200133" cy="736124"/>
          </a:xfrm>
          <a:prstGeom prst="rect">
            <a:avLst/>
          </a:prstGeom>
          <a:solidFill>
            <a:srgbClr val="CCCCFF"/>
          </a:solidFill>
          <a:ln>
            <a:noFill/>
          </a:ln>
        </p:spPr>
        <p:style>
          <a:lnRef idx="0">
            <a:schemeClr val="accent1"/>
          </a:lnRef>
          <a:fillRef idx="1">
            <a:schemeClr val="accent1"/>
          </a:fillRef>
          <a:effectRef idx="0">
            <a:schemeClr val="accent1"/>
          </a:effectRef>
          <a:fontRef idx="minor">
            <a:schemeClr val="lt1"/>
          </a:fontRef>
        </p:style>
        <p:txBody>
          <a:bodyPr rtlCol="0" anchor="ctr"/>
          <a:lstStyle/>
          <a:p>
            <a:pPr algn="ctr"/>
            <a:r>
              <a:rPr lang="en-GB" sz="1500">
                <a:solidFill>
                  <a:schemeClr val="tx1"/>
                </a:solidFill>
              </a:rPr>
              <a:t>Policy</a:t>
            </a:r>
          </a:p>
        </p:txBody>
      </p:sp>
      <p:sp>
        <p:nvSpPr>
          <p:cNvPr id="10" name="Rectangle 9">
            <a:extLst>
              <a:ext uri="{FF2B5EF4-FFF2-40B4-BE49-F238E27FC236}">
                <a16:creationId xmlns:a16="http://schemas.microsoft.com/office/drawing/2014/main" id="{CC3C57D3-3A6A-416B-965B-1A71C2AF523D}"/>
              </a:ext>
            </a:extLst>
          </p:cNvPr>
          <p:cNvSpPr/>
          <p:nvPr/>
        </p:nvSpPr>
        <p:spPr>
          <a:xfrm>
            <a:off x="9576387" y="3440875"/>
            <a:ext cx="1200133" cy="736124"/>
          </a:xfrm>
          <a:prstGeom prst="rect">
            <a:avLst/>
          </a:prstGeom>
          <a:solidFill>
            <a:srgbClr val="00B0F0"/>
          </a:solidFill>
          <a:ln>
            <a:solidFill>
              <a:schemeClr val="accent1"/>
            </a:solidFill>
          </a:ln>
        </p:spPr>
        <p:style>
          <a:lnRef idx="0">
            <a:schemeClr val="accent1"/>
          </a:lnRef>
          <a:fillRef idx="1">
            <a:schemeClr val="accent1"/>
          </a:fillRef>
          <a:effectRef idx="0">
            <a:schemeClr val="accent1"/>
          </a:effectRef>
          <a:fontRef idx="minor">
            <a:schemeClr val="lt1"/>
          </a:fontRef>
        </p:style>
        <p:txBody>
          <a:bodyPr rtlCol="0" anchor="ctr"/>
          <a:lstStyle/>
          <a:p>
            <a:pPr algn="ctr"/>
            <a:r>
              <a:rPr lang="en-GB" sz="1500">
                <a:solidFill>
                  <a:schemeClr val="tx1"/>
                </a:solidFill>
              </a:rPr>
              <a:t>Command</a:t>
            </a:r>
          </a:p>
        </p:txBody>
      </p:sp>
      <p:sp>
        <p:nvSpPr>
          <p:cNvPr id="11" name="Ellipse 10">
            <a:extLst>
              <a:ext uri="{FF2B5EF4-FFF2-40B4-BE49-F238E27FC236}">
                <a16:creationId xmlns:a16="http://schemas.microsoft.com/office/drawing/2014/main" id="{F4209FCA-F9B5-4408-BC93-3B002CDE202E}"/>
              </a:ext>
            </a:extLst>
          </p:cNvPr>
          <p:cNvSpPr/>
          <p:nvPr/>
        </p:nvSpPr>
        <p:spPr>
          <a:xfrm>
            <a:off x="8063122" y="3150948"/>
            <a:ext cx="780087" cy="505746"/>
          </a:xfrm>
          <a:prstGeom prst="ellipse">
            <a:avLst/>
          </a:prstGeom>
          <a:solidFill>
            <a:schemeClr val="accent3">
              <a:lumMod val="60000"/>
              <a:lumOff val="40000"/>
            </a:schemeClr>
          </a:solidFill>
          <a:ln>
            <a:no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GB" sz="1500"/>
          </a:p>
        </p:txBody>
      </p:sp>
      <p:pic>
        <p:nvPicPr>
          <p:cNvPr id="12" name="Graphique 11" descr="Marcher à quatre pattes">
            <a:extLst>
              <a:ext uri="{FF2B5EF4-FFF2-40B4-BE49-F238E27FC236}">
                <a16:creationId xmlns:a16="http://schemas.microsoft.com/office/drawing/2014/main" id="{462A2DAB-68DF-44FA-B779-DE224815FD0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36229" y="3150948"/>
            <a:ext cx="633873" cy="556104"/>
          </a:xfrm>
          <a:prstGeom prst="rect">
            <a:avLst/>
          </a:prstGeom>
        </p:spPr>
      </p:pic>
      <p:cxnSp>
        <p:nvCxnSpPr>
          <p:cNvPr id="13" name="Connecteur : en arc 12">
            <a:extLst>
              <a:ext uri="{FF2B5EF4-FFF2-40B4-BE49-F238E27FC236}">
                <a16:creationId xmlns:a16="http://schemas.microsoft.com/office/drawing/2014/main" id="{BE2E2F19-7622-4346-9570-D350A602FA69}"/>
              </a:ext>
            </a:extLst>
          </p:cNvPr>
          <p:cNvCxnSpPr>
            <a:cxnSpLocks/>
            <a:stCxn id="3" idx="0"/>
            <a:endCxn id="4" idx="1"/>
          </p:cNvCxnSpPr>
          <p:nvPr/>
        </p:nvCxnSpPr>
        <p:spPr>
          <a:xfrm rot="5400000" flipH="1" flipV="1">
            <a:off x="1890411" y="2560133"/>
            <a:ext cx="790334" cy="900100"/>
          </a:xfrm>
          <a:prstGeom prst="curvedConnector2">
            <a:avLst/>
          </a:prstGeom>
          <a:ln w="6350" cap="sq">
            <a:tailEnd type="triangle"/>
          </a:ln>
        </p:spPr>
        <p:style>
          <a:lnRef idx="1">
            <a:schemeClr val="accent1"/>
          </a:lnRef>
          <a:fillRef idx="0">
            <a:schemeClr val="accent1"/>
          </a:fillRef>
          <a:effectRef idx="0">
            <a:schemeClr val="accent1"/>
          </a:effectRef>
          <a:fontRef idx="minor">
            <a:schemeClr val="lt1"/>
          </a:fontRef>
        </p:style>
      </p:cxnSp>
      <p:sp>
        <p:nvSpPr>
          <p:cNvPr id="16" name="ZoneTexte 15">
            <a:extLst>
              <a:ext uri="{FF2B5EF4-FFF2-40B4-BE49-F238E27FC236}">
                <a16:creationId xmlns:a16="http://schemas.microsoft.com/office/drawing/2014/main" id="{6751EC40-F991-42C0-9A0E-7A19F0F2DADE}"/>
              </a:ext>
            </a:extLst>
          </p:cNvPr>
          <p:cNvSpPr txBox="1"/>
          <p:nvPr/>
        </p:nvSpPr>
        <p:spPr>
          <a:xfrm>
            <a:off x="1160643" y="2648808"/>
            <a:ext cx="933397" cy="297454"/>
          </a:xfrm>
          <a:prstGeom prst="rect">
            <a:avLst/>
          </a:prstGeom>
          <a:noFill/>
        </p:spPr>
        <p:txBody>
          <a:bodyPr wrap="none" rtlCol="0">
            <a:spAutoFit/>
          </a:bodyPr>
          <a:lstStyle/>
          <a:p>
            <a:r>
              <a:rPr lang="en-GB" sz="1333" i="1"/>
              <a:t>Invoked on</a:t>
            </a:r>
          </a:p>
        </p:txBody>
      </p:sp>
      <p:cxnSp>
        <p:nvCxnSpPr>
          <p:cNvPr id="17" name="Connecteur : en arc 16">
            <a:extLst>
              <a:ext uri="{FF2B5EF4-FFF2-40B4-BE49-F238E27FC236}">
                <a16:creationId xmlns:a16="http://schemas.microsoft.com/office/drawing/2014/main" id="{89F866B8-0F96-4617-B5FD-F998A72647BD}"/>
              </a:ext>
            </a:extLst>
          </p:cNvPr>
          <p:cNvCxnSpPr>
            <a:cxnSpLocks/>
            <a:stCxn id="3" idx="2"/>
            <a:endCxn id="5" idx="2"/>
          </p:cNvCxnSpPr>
          <p:nvPr/>
        </p:nvCxnSpPr>
        <p:spPr>
          <a:xfrm rot="16200000" flipH="1">
            <a:off x="1805732" y="4171269"/>
            <a:ext cx="959691" cy="900100"/>
          </a:xfrm>
          <a:prstGeom prst="curvedConnector2">
            <a:avLst/>
          </a:prstGeom>
          <a:ln w="6350" cap="sq">
            <a:tailEnd type="triangle"/>
          </a:ln>
        </p:spPr>
        <p:style>
          <a:lnRef idx="1">
            <a:schemeClr val="accent1"/>
          </a:lnRef>
          <a:fillRef idx="0">
            <a:schemeClr val="accent1"/>
          </a:fillRef>
          <a:effectRef idx="0">
            <a:schemeClr val="accent1"/>
          </a:effectRef>
          <a:fontRef idx="minor">
            <a:schemeClr val="lt1"/>
          </a:fontRef>
        </p:style>
      </p:cxnSp>
      <p:sp>
        <p:nvSpPr>
          <p:cNvPr id="20" name="ZoneTexte 19">
            <a:extLst>
              <a:ext uri="{FF2B5EF4-FFF2-40B4-BE49-F238E27FC236}">
                <a16:creationId xmlns:a16="http://schemas.microsoft.com/office/drawing/2014/main" id="{04FFD861-2F41-42EC-9B3B-977F29E69895}"/>
              </a:ext>
            </a:extLst>
          </p:cNvPr>
          <p:cNvSpPr txBox="1"/>
          <p:nvPr/>
        </p:nvSpPr>
        <p:spPr>
          <a:xfrm>
            <a:off x="1160643" y="4712698"/>
            <a:ext cx="933397" cy="297454"/>
          </a:xfrm>
          <a:prstGeom prst="rect">
            <a:avLst/>
          </a:prstGeom>
          <a:noFill/>
        </p:spPr>
        <p:txBody>
          <a:bodyPr wrap="none" rtlCol="0">
            <a:spAutoFit/>
          </a:bodyPr>
          <a:lstStyle/>
          <a:p>
            <a:r>
              <a:rPr lang="en-GB" sz="1333" i="1"/>
              <a:t>Invoked on</a:t>
            </a:r>
          </a:p>
        </p:txBody>
      </p:sp>
      <p:cxnSp>
        <p:nvCxnSpPr>
          <p:cNvPr id="21" name="Connecteur : en arc 20">
            <a:extLst>
              <a:ext uri="{FF2B5EF4-FFF2-40B4-BE49-F238E27FC236}">
                <a16:creationId xmlns:a16="http://schemas.microsoft.com/office/drawing/2014/main" id="{0CB97098-DF05-481C-B1C4-67D257991DB7}"/>
              </a:ext>
            </a:extLst>
          </p:cNvPr>
          <p:cNvCxnSpPr>
            <a:cxnSpLocks/>
            <a:stCxn id="4" idx="3"/>
            <a:endCxn id="6" idx="0"/>
          </p:cNvCxnSpPr>
          <p:nvPr/>
        </p:nvCxnSpPr>
        <p:spPr>
          <a:xfrm>
            <a:off x="3935760" y="2615016"/>
            <a:ext cx="1080120" cy="790334"/>
          </a:xfrm>
          <a:prstGeom prst="curvedConnector2">
            <a:avLst/>
          </a:prstGeom>
          <a:ln w="6350" cap="sq">
            <a:tailEnd type="triangle"/>
          </a:ln>
        </p:spPr>
        <p:style>
          <a:lnRef idx="1">
            <a:schemeClr val="accent1"/>
          </a:lnRef>
          <a:fillRef idx="0">
            <a:schemeClr val="accent1"/>
          </a:fillRef>
          <a:effectRef idx="0">
            <a:schemeClr val="accent1"/>
          </a:effectRef>
          <a:fontRef idx="minor">
            <a:schemeClr val="lt1"/>
          </a:fontRef>
        </p:style>
      </p:cxnSp>
      <p:cxnSp>
        <p:nvCxnSpPr>
          <p:cNvPr id="24" name="Connecteur : en arc 23">
            <a:extLst>
              <a:ext uri="{FF2B5EF4-FFF2-40B4-BE49-F238E27FC236}">
                <a16:creationId xmlns:a16="http://schemas.microsoft.com/office/drawing/2014/main" id="{9D6A17A6-6F0F-41F3-A9BA-75C5862A574F}"/>
              </a:ext>
            </a:extLst>
          </p:cNvPr>
          <p:cNvCxnSpPr>
            <a:cxnSpLocks/>
          </p:cNvCxnSpPr>
          <p:nvPr/>
        </p:nvCxnSpPr>
        <p:spPr>
          <a:xfrm rot="5400000" flipH="1" flipV="1">
            <a:off x="4021967" y="4175279"/>
            <a:ext cx="1087727" cy="1020115"/>
          </a:xfrm>
          <a:prstGeom prst="curvedConnector3">
            <a:avLst>
              <a:gd name="adj1" fmla="val 378"/>
            </a:avLst>
          </a:prstGeom>
          <a:ln w="6350" cap="sq">
            <a:tailEnd type="triangle"/>
          </a:ln>
        </p:spPr>
        <p:style>
          <a:lnRef idx="1">
            <a:schemeClr val="accent1"/>
          </a:lnRef>
          <a:fillRef idx="0">
            <a:schemeClr val="accent1"/>
          </a:fillRef>
          <a:effectRef idx="0">
            <a:schemeClr val="accent1"/>
          </a:effectRef>
          <a:fontRef idx="minor">
            <a:schemeClr val="lt1"/>
          </a:fontRef>
        </p:style>
      </p:cxnSp>
      <p:sp>
        <p:nvSpPr>
          <p:cNvPr id="28" name="ZoneTexte 27">
            <a:extLst>
              <a:ext uri="{FF2B5EF4-FFF2-40B4-BE49-F238E27FC236}">
                <a16:creationId xmlns:a16="http://schemas.microsoft.com/office/drawing/2014/main" id="{01F15C99-E82C-4592-9873-AF94DAA2CCB5}"/>
              </a:ext>
            </a:extLst>
          </p:cNvPr>
          <p:cNvSpPr txBox="1"/>
          <p:nvPr/>
        </p:nvSpPr>
        <p:spPr>
          <a:xfrm>
            <a:off x="4062396" y="4477790"/>
            <a:ext cx="876907" cy="297454"/>
          </a:xfrm>
          <a:prstGeom prst="rect">
            <a:avLst/>
          </a:prstGeom>
          <a:noFill/>
        </p:spPr>
        <p:txBody>
          <a:bodyPr wrap="none" rtlCol="0">
            <a:spAutoFit/>
          </a:bodyPr>
          <a:lstStyle/>
          <a:p>
            <a:r>
              <a:rPr lang="en-GB" sz="1333" i="1"/>
              <a:t>generates</a:t>
            </a:r>
          </a:p>
        </p:txBody>
      </p:sp>
      <p:sp>
        <p:nvSpPr>
          <p:cNvPr id="29" name="ZoneTexte 28">
            <a:extLst>
              <a:ext uri="{FF2B5EF4-FFF2-40B4-BE49-F238E27FC236}">
                <a16:creationId xmlns:a16="http://schemas.microsoft.com/office/drawing/2014/main" id="{BE6D7B97-865D-40D9-952E-02511B0739F9}"/>
              </a:ext>
            </a:extLst>
          </p:cNvPr>
          <p:cNvSpPr txBox="1"/>
          <p:nvPr/>
        </p:nvSpPr>
        <p:spPr>
          <a:xfrm>
            <a:off x="3862654" y="3008974"/>
            <a:ext cx="876907" cy="297454"/>
          </a:xfrm>
          <a:prstGeom prst="rect">
            <a:avLst/>
          </a:prstGeom>
          <a:noFill/>
        </p:spPr>
        <p:txBody>
          <a:bodyPr wrap="none" rtlCol="0">
            <a:spAutoFit/>
          </a:bodyPr>
          <a:lstStyle/>
          <a:p>
            <a:r>
              <a:rPr lang="en-GB" sz="1333" i="1"/>
              <a:t>generates</a:t>
            </a:r>
          </a:p>
        </p:txBody>
      </p:sp>
      <p:cxnSp>
        <p:nvCxnSpPr>
          <p:cNvPr id="30" name="Connecteur : en arc 29">
            <a:extLst>
              <a:ext uri="{FF2B5EF4-FFF2-40B4-BE49-F238E27FC236}">
                <a16:creationId xmlns:a16="http://schemas.microsoft.com/office/drawing/2014/main" id="{9777D7CF-6983-4FFC-8D9F-6A4F43CD14AD}"/>
              </a:ext>
            </a:extLst>
          </p:cNvPr>
          <p:cNvCxnSpPr>
            <a:cxnSpLocks/>
          </p:cNvCxnSpPr>
          <p:nvPr/>
        </p:nvCxnSpPr>
        <p:spPr>
          <a:xfrm rot="5400000" flipH="1" flipV="1">
            <a:off x="5312809" y="2678129"/>
            <a:ext cx="790333" cy="664108"/>
          </a:xfrm>
          <a:prstGeom prst="curvedConnector3">
            <a:avLst>
              <a:gd name="adj1" fmla="val 100886"/>
            </a:avLst>
          </a:prstGeom>
          <a:ln w="6350" cap="sq">
            <a:tailEnd type="triangle"/>
          </a:ln>
        </p:spPr>
        <p:style>
          <a:lnRef idx="1">
            <a:schemeClr val="accent1"/>
          </a:lnRef>
          <a:fillRef idx="0">
            <a:schemeClr val="accent1"/>
          </a:fillRef>
          <a:effectRef idx="0">
            <a:schemeClr val="accent1"/>
          </a:effectRef>
          <a:fontRef idx="minor">
            <a:schemeClr val="lt1"/>
          </a:fontRef>
        </p:style>
      </p:cxnSp>
      <p:sp>
        <p:nvSpPr>
          <p:cNvPr id="33" name="ZoneTexte 32">
            <a:extLst>
              <a:ext uri="{FF2B5EF4-FFF2-40B4-BE49-F238E27FC236}">
                <a16:creationId xmlns:a16="http://schemas.microsoft.com/office/drawing/2014/main" id="{2CC3537C-DCF8-4B39-94E9-050415764423}"/>
              </a:ext>
            </a:extLst>
          </p:cNvPr>
          <p:cNvSpPr txBox="1"/>
          <p:nvPr/>
        </p:nvSpPr>
        <p:spPr>
          <a:xfrm>
            <a:off x="4772780" y="2325493"/>
            <a:ext cx="1204945" cy="297454"/>
          </a:xfrm>
          <a:prstGeom prst="rect">
            <a:avLst/>
          </a:prstGeom>
          <a:noFill/>
        </p:spPr>
        <p:txBody>
          <a:bodyPr wrap="none" rtlCol="0">
            <a:spAutoFit/>
          </a:bodyPr>
          <a:lstStyle/>
          <a:p>
            <a:r>
              <a:rPr lang="en-GB" sz="1333" i="1"/>
              <a:t>translated into</a:t>
            </a:r>
          </a:p>
        </p:txBody>
      </p:sp>
      <p:cxnSp>
        <p:nvCxnSpPr>
          <p:cNvPr id="34" name="Connecteur : en arc 33">
            <a:extLst>
              <a:ext uri="{FF2B5EF4-FFF2-40B4-BE49-F238E27FC236}">
                <a16:creationId xmlns:a16="http://schemas.microsoft.com/office/drawing/2014/main" id="{CCAFF1E8-5E0D-4BF3-AF4D-089CA9492247}"/>
              </a:ext>
            </a:extLst>
          </p:cNvPr>
          <p:cNvCxnSpPr>
            <a:cxnSpLocks/>
            <a:endCxn id="8" idx="1"/>
          </p:cNvCxnSpPr>
          <p:nvPr/>
        </p:nvCxnSpPr>
        <p:spPr>
          <a:xfrm flipV="1">
            <a:off x="7256317" y="2615016"/>
            <a:ext cx="639885" cy="41765"/>
          </a:xfrm>
          <a:prstGeom prst="curvedConnector3">
            <a:avLst/>
          </a:prstGeom>
          <a:ln w="6350" cap="sq">
            <a:tailEnd type="triangle"/>
          </a:ln>
        </p:spPr>
        <p:style>
          <a:lnRef idx="1">
            <a:schemeClr val="accent1"/>
          </a:lnRef>
          <a:fillRef idx="0">
            <a:schemeClr val="accent1"/>
          </a:fillRef>
          <a:effectRef idx="0">
            <a:schemeClr val="accent1"/>
          </a:effectRef>
          <a:fontRef idx="minor">
            <a:schemeClr val="lt1"/>
          </a:fontRef>
        </p:style>
      </p:cxnSp>
      <p:cxnSp>
        <p:nvCxnSpPr>
          <p:cNvPr id="36" name="Connecteur : en arc 35">
            <a:extLst>
              <a:ext uri="{FF2B5EF4-FFF2-40B4-BE49-F238E27FC236}">
                <a16:creationId xmlns:a16="http://schemas.microsoft.com/office/drawing/2014/main" id="{17A1321A-A3DD-4092-A58B-D12684F1D912}"/>
              </a:ext>
            </a:extLst>
          </p:cNvPr>
          <p:cNvCxnSpPr>
            <a:cxnSpLocks/>
            <a:stCxn id="6" idx="3"/>
            <a:endCxn id="9" idx="1"/>
          </p:cNvCxnSpPr>
          <p:nvPr/>
        </p:nvCxnSpPr>
        <p:spPr>
          <a:xfrm>
            <a:off x="5615947" y="3773412"/>
            <a:ext cx="1320148" cy="866797"/>
          </a:xfrm>
          <a:prstGeom prst="curvedConnector3">
            <a:avLst>
              <a:gd name="adj1" fmla="val 50000"/>
            </a:avLst>
          </a:prstGeom>
          <a:ln w="6350" cap="sq">
            <a:tailEnd type="triangle"/>
          </a:ln>
        </p:spPr>
        <p:style>
          <a:lnRef idx="1">
            <a:schemeClr val="accent1"/>
          </a:lnRef>
          <a:fillRef idx="0">
            <a:schemeClr val="accent1"/>
          </a:fillRef>
          <a:effectRef idx="0">
            <a:schemeClr val="accent1"/>
          </a:effectRef>
          <a:fontRef idx="minor">
            <a:schemeClr val="lt1"/>
          </a:fontRef>
        </p:style>
      </p:cxnSp>
      <p:sp>
        <p:nvSpPr>
          <p:cNvPr id="40" name="ZoneTexte 39">
            <a:extLst>
              <a:ext uri="{FF2B5EF4-FFF2-40B4-BE49-F238E27FC236}">
                <a16:creationId xmlns:a16="http://schemas.microsoft.com/office/drawing/2014/main" id="{A25989DB-262B-4DE2-BD04-E7387C5740DB}"/>
              </a:ext>
            </a:extLst>
          </p:cNvPr>
          <p:cNvSpPr txBox="1"/>
          <p:nvPr/>
        </p:nvSpPr>
        <p:spPr>
          <a:xfrm>
            <a:off x="5973883" y="4618854"/>
            <a:ext cx="724878" cy="297454"/>
          </a:xfrm>
          <a:prstGeom prst="rect">
            <a:avLst/>
          </a:prstGeom>
          <a:noFill/>
        </p:spPr>
        <p:txBody>
          <a:bodyPr wrap="none" rtlCol="0">
            <a:spAutoFit/>
          </a:bodyPr>
          <a:lstStyle/>
          <a:p>
            <a:r>
              <a:rPr lang="en-GB" sz="1333" i="1"/>
              <a:t>triggers</a:t>
            </a:r>
          </a:p>
        </p:txBody>
      </p:sp>
      <p:cxnSp>
        <p:nvCxnSpPr>
          <p:cNvPr id="41" name="Connecteur : en arc 40">
            <a:extLst>
              <a:ext uri="{FF2B5EF4-FFF2-40B4-BE49-F238E27FC236}">
                <a16:creationId xmlns:a16="http://schemas.microsoft.com/office/drawing/2014/main" id="{3C2F4D4F-94FC-4E6F-9981-3C33A9B90AF6}"/>
              </a:ext>
            </a:extLst>
          </p:cNvPr>
          <p:cNvCxnSpPr>
            <a:cxnSpLocks/>
            <a:stCxn id="10" idx="0"/>
            <a:endCxn id="4" idx="0"/>
          </p:cNvCxnSpPr>
          <p:nvPr/>
        </p:nvCxnSpPr>
        <p:spPr>
          <a:xfrm rot="16200000" flipV="1">
            <a:off x="6159114" y="-576466"/>
            <a:ext cx="1193921" cy="6840760"/>
          </a:xfrm>
          <a:prstGeom prst="curvedConnector3">
            <a:avLst>
              <a:gd name="adj1" fmla="val 156732"/>
            </a:avLst>
          </a:prstGeom>
          <a:ln w="6350" cap="sq">
            <a:tailEnd type="triangle"/>
          </a:ln>
        </p:spPr>
        <p:style>
          <a:lnRef idx="1">
            <a:schemeClr val="accent1"/>
          </a:lnRef>
          <a:fillRef idx="0">
            <a:schemeClr val="accent1"/>
          </a:fillRef>
          <a:effectRef idx="0">
            <a:schemeClr val="accent1"/>
          </a:effectRef>
          <a:fontRef idx="minor">
            <a:schemeClr val="lt1"/>
          </a:fontRef>
        </p:style>
      </p:cxnSp>
      <p:sp>
        <p:nvSpPr>
          <p:cNvPr id="45" name="ZoneTexte 44">
            <a:extLst>
              <a:ext uri="{FF2B5EF4-FFF2-40B4-BE49-F238E27FC236}">
                <a16:creationId xmlns:a16="http://schemas.microsoft.com/office/drawing/2014/main" id="{C21EDDCE-F6B7-458B-B1C4-185C1A7BBF1B}"/>
              </a:ext>
            </a:extLst>
          </p:cNvPr>
          <p:cNvSpPr txBox="1"/>
          <p:nvPr/>
        </p:nvSpPr>
        <p:spPr>
          <a:xfrm>
            <a:off x="2900640" y="1643508"/>
            <a:ext cx="933397" cy="297454"/>
          </a:xfrm>
          <a:prstGeom prst="rect">
            <a:avLst/>
          </a:prstGeom>
          <a:noFill/>
        </p:spPr>
        <p:txBody>
          <a:bodyPr wrap="none" rtlCol="0">
            <a:spAutoFit/>
          </a:bodyPr>
          <a:lstStyle/>
          <a:p>
            <a:r>
              <a:rPr lang="en-GB" sz="1333" i="1"/>
              <a:t>Invoked on</a:t>
            </a:r>
          </a:p>
        </p:txBody>
      </p:sp>
      <p:cxnSp>
        <p:nvCxnSpPr>
          <p:cNvPr id="46" name="Connecteur : en arc 45">
            <a:extLst>
              <a:ext uri="{FF2B5EF4-FFF2-40B4-BE49-F238E27FC236}">
                <a16:creationId xmlns:a16="http://schemas.microsoft.com/office/drawing/2014/main" id="{D7091842-D4CC-4412-ACEE-90E5A2361F20}"/>
              </a:ext>
            </a:extLst>
          </p:cNvPr>
          <p:cNvCxnSpPr>
            <a:cxnSpLocks/>
            <a:stCxn id="9" idx="3"/>
          </p:cNvCxnSpPr>
          <p:nvPr/>
        </p:nvCxnSpPr>
        <p:spPr>
          <a:xfrm flipV="1">
            <a:off x="8136229" y="4168834"/>
            <a:ext cx="2040226" cy="471375"/>
          </a:xfrm>
          <a:prstGeom prst="curvedConnector3">
            <a:avLst>
              <a:gd name="adj1" fmla="val 98761"/>
            </a:avLst>
          </a:prstGeom>
          <a:ln w="6350" cap="sq">
            <a:tailEnd type="triangle"/>
          </a:ln>
        </p:spPr>
        <p:style>
          <a:lnRef idx="1">
            <a:schemeClr val="accent1"/>
          </a:lnRef>
          <a:fillRef idx="0">
            <a:schemeClr val="accent1"/>
          </a:fillRef>
          <a:effectRef idx="0">
            <a:schemeClr val="accent1"/>
          </a:effectRef>
          <a:fontRef idx="minor">
            <a:schemeClr val="lt1"/>
          </a:fontRef>
        </p:style>
      </p:cxnSp>
      <p:cxnSp>
        <p:nvCxnSpPr>
          <p:cNvPr id="49" name="Connecteur : en arc 48">
            <a:extLst>
              <a:ext uri="{FF2B5EF4-FFF2-40B4-BE49-F238E27FC236}">
                <a16:creationId xmlns:a16="http://schemas.microsoft.com/office/drawing/2014/main" id="{1D60FCB8-F0BC-41D0-8682-C441D508B3A1}"/>
              </a:ext>
            </a:extLst>
          </p:cNvPr>
          <p:cNvCxnSpPr>
            <a:cxnSpLocks/>
            <a:endCxn id="10" idx="1"/>
          </p:cNvCxnSpPr>
          <p:nvPr/>
        </p:nvCxnSpPr>
        <p:spPr>
          <a:xfrm>
            <a:off x="8856308" y="3367025"/>
            <a:ext cx="720079" cy="441912"/>
          </a:xfrm>
          <a:prstGeom prst="curvedConnector3">
            <a:avLst>
              <a:gd name="adj1" fmla="val 50000"/>
            </a:avLst>
          </a:prstGeom>
          <a:ln w="6350" cap="sq">
            <a:tailEnd type="triangle"/>
          </a:ln>
        </p:spPr>
        <p:style>
          <a:lnRef idx="1">
            <a:schemeClr val="accent1"/>
          </a:lnRef>
          <a:fillRef idx="0">
            <a:schemeClr val="accent1"/>
          </a:fillRef>
          <a:effectRef idx="0">
            <a:schemeClr val="accent1"/>
          </a:effectRef>
          <a:fontRef idx="minor">
            <a:schemeClr val="lt1"/>
          </a:fontRef>
        </p:style>
      </p:cxnSp>
      <p:sp>
        <p:nvSpPr>
          <p:cNvPr id="51" name="ZoneTexte 50">
            <a:extLst>
              <a:ext uri="{FF2B5EF4-FFF2-40B4-BE49-F238E27FC236}">
                <a16:creationId xmlns:a16="http://schemas.microsoft.com/office/drawing/2014/main" id="{1BE17FAA-A189-4500-B175-F21A67DB5973}"/>
              </a:ext>
            </a:extLst>
          </p:cNvPr>
          <p:cNvSpPr txBox="1"/>
          <p:nvPr/>
        </p:nvSpPr>
        <p:spPr>
          <a:xfrm>
            <a:off x="8856308" y="4626613"/>
            <a:ext cx="692947" cy="297454"/>
          </a:xfrm>
          <a:prstGeom prst="rect">
            <a:avLst/>
          </a:prstGeom>
          <a:noFill/>
        </p:spPr>
        <p:txBody>
          <a:bodyPr wrap="none" rtlCol="0">
            <a:spAutoFit/>
          </a:bodyPr>
          <a:lstStyle/>
          <a:p>
            <a:r>
              <a:rPr lang="en-GB" sz="1333" i="1"/>
              <a:t>invokes</a:t>
            </a:r>
          </a:p>
        </p:txBody>
      </p:sp>
      <p:sp>
        <p:nvSpPr>
          <p:cNvPr id="52" name="ZoneTexte 51">
            <a:extLst>
              <a:ext uri="{FF2B5EF4-FFF2-40B4-BE49-F238E27FC236}">
                <a16:creationId xmlns:a16="http://schemas.microsoft.com/office/drawing/2014/main" id="{24F24071-8EA7-45D1-B7CA-B92D21A6AB46}"/>
              </a:ext>
            </a:extLst>
          </p:cNvPr>
          <p:cNvSpPr txBox="1"/>
          <p:nvPr/>
        </p:nvSpPr>
        <p:spPr>
          <a:xfrm>
            <a:off x="8550162" y="3641666"/>
            <a:ext cx="692947" cy="297454"/>
          </a:xfrm>
          <a:prstGeom prst="rect">
            <a:avLst/>
          </a:prstGeom>
          <a:noFill/>
        </p:spPr>
        <p:txBody>
          <a:bodyPr wrap="none" rtlCol="0">
            <a:spAutoFit/>
          </a:bodyPr>
          <a:lstStyle/>
          <a:p>
            <a:r>
              <a:rPr lang="en-GB" sz="1333" i="1"/>
              <a:t>invokes</a:t>
            </a:r>
          </a:p>
        </p:txBody>
      </p:sp>
      <p:sp>
        <p:nvSpPr>
          <p:cNvPr id="32" name="TextBox 31">
            <a:extLst>
              <a:ext uri="{FF2B5EF4-FFF2-40B4-BE49-F238E27FC236}">
                <a16:creationId xmlns:a16="http://schemas.microsoft.com/office/drawing/2014/main" id="{E898B8EB-736E-465C-BB5B-F4A57F10F6F3}"/>
              </a:ext>
            </a:extLst>
          </p:cNvPr>
          <p:cNvSpPr txBox="1"/>
          <p:nvPr/>
        </p:nvSpPr>
        <p:spPr>
          <a:xfrm>
            <a:off x="10694032" y="-19565"/>
            <a:ext cx="1496628" cy="369332"/>
          </a:xfrm>
          <a:prstGeom prst="rect">
            <a:avLst/>
          </a:prstGeom>
          <a:solidFill>
            <a:srgbClr val="990000"/>
          </a:solidFill>
        </p:spPr>
        <p:txBody>
          <a:bodyPr wrap="none" rtlCol="0">
            <a:spAutoFit/>
          </a:bodyPr>
          <a:lstStyle/>
          <a:p>
            <a:r>
              <a:rPr lang="en-US" i="1">
                <a:solidFill>
                  <a:schemeClr val="bg1"/>
                </a:solidFill>
              </a:rPr>
              <a:t>Strategic DDD</a:t>
            </a:r>
          </a:p>
        </p:txBody>
      </p:sp>
    </p:spTree>
    <p:extLst>
      <p:ext uri="{BB962C8B-B14F-4D97-AF65-F5344CB8AC3E}">
        <p14:creationId xmlns:p14="http://schemas.microsoft.com/office/powerpoint/2010/main" val="3096448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0D6EE31-C9B0-4C07-A7B8-0AA932619878}"/>
              </a:ext>
            </a:extLst>
          </p:cNvPr>
          <p:cNvSpPr>
            <a:spLocks noGrp="1"/>
          </p:cNvSpPr>
          <p:nvPr>
            <p:ph type="sldNum" sz="quarter" idx="12"/>
          </p:nvPr>
        </p:nvSpPr>
        <p:spPr/>
        <p:txBody>
          <a:bodyPr/>
          <a:lstStyle/>
          <a:p>
            <a:fld id="{0912ACDC-836C-43B8-8E48-4C84BFF5C6CF}" type="slidenum">
              <a:rPr lang="en-US" smtClean="0"/>
              <a:t>13</a:t>
            </a:fld>
            <a:endParaRPr lang="en-US"/>
          </a:p>
        </p:txBody>
      </p:sp>
      <p:sp>
        <p:nvSpPr>
          <p:cNvPr id="2" name="Title 1">
            <a:extLst>
              <a:ext uri="{FF2B5EF4-FFF2-40B4-BE49-F238E27FC236}">
                <a16:creationId xmlns:a16="http://schemas.microsoft.com/office/drawing/2014/main" id="{22AF3A3E-B49C-4B70-92CE-1D897BBD909E}"/>
              </a:ext>
            </a:extLst>
          </p:cNvPr>
          <p:cNvSpPr>
            <a:spLocks noGrp="1"/>
          </p:cNvSpPr>
          <p:nvPr>
            <p:ph type="title" idx="4294967295"/>
          </p:nvPr>
        </p:nvSpPr>
        <p:spPr>
          <a:xfrm>
            <a:off x="2628900" y="66069"/>
            <a:ext cx="6096000" cy="469900"/>
          </a:xfrm>
        </p:spPr>
        <p:txBody>
          <a:bodyPr>
            <a:normAutofit fontScale="90000"/>
          </a:bodyPr>
          <a:lstStyle/>
          <a:p>
            <a:r>
              <a:rPr lang="en-US" dirty="0"/>
              <a:t>Event Storming example</a:t>
            </a:r>
          </a:p>
        </p:txBody>
      </p:sp>
      <p:pic>
        <p:nvPicPr>
          <p:cNvPr id="4" name="Picture 3">
            <a:extLst>
              <a:ext uri="{FF2B5EF4-FFF2-40B4-BE49-F238E27FC236}">
                <a16:creationId xmlns:a16="http://schemas.microsoft.com/office/drawing/2014/main" id="{3FBB4D67-912C-4E2B-8795-BF30874D7641}"/>
              </a:ext>
            </a:extLst>
          </p:cNvPr>
          <p:cNvPicPr>
            <a:picLocks noChangeAspect="1"/>
          </p:cNvPicPr>
          <p:nvPr/>
        </p:nvPicPr>
        <p:blipFill>
          <a:blip r:embed="rId2"/>
          <a:stretch>
            <a:fillRect/>
          </a:stretch>
        </p:blipFill>
        <p:spPr>
          <a:xfrm>
            <a:off x="159663" y="535969"/>
            <a:ext cx="11533680" cy="5385406"/>
          </a:xfrm>
          <a:prstGeom prst="rect">
            <a:avLst/>
          </a:prstGeom>
        </p:spPr>
      </p:pic>
    </p:spTree>
    <p:extLst>
      <p:ext uri="{BB962C8B-B14F-4D97-AF65-F5344CB8AC3E}">
        <p14:creationId xmlns:p14="http://schemas.microsoft.com/office/powerpoint/2010/main" val="37145758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C7A28390-1E96-473B-855C-C3EBDC3D71E7}"/>
              </a:ext>
            </a:extLst>
          </p:cNvPr>
          <p:cNvPicPr>
            <a:picLocks noChangeAspect="1"/>
          </p:cNvPicPr>
          <p:nvPr/>
        </p:nvPicPr>
        <p:blipFill>
          <a:blip r:embed="rId2"/>
          <a:stretch>
            <a:fillRect/>
          </a:stretch>
        </p:blipFill>
        <p:spPr>
          <a:xfrm>
            <a:off x="7302923" y="3412080"/>
            <a:ext cx="3558848" cy="2758095"/>
          </a:xfrm>
          <a:prstGeom prst="rect">
            <a:avLst/>
          </a:prstGeom>
        </p:spPr>
      </p:pic>
      <p:sp>
        <p:nvSpPr>
          <p:cNvPr id="2" name="Title 1">
            <a:extLst>
              <a:ext uri="{FF2B5EF4-FFF2-40B4-BE49-F238E27FC236}">
                <a16:creationId xmlns:a16="http://schemas.microsoft.com/office/drawing/2014/main" id="{509EA6E5-2DB4-4D5A-9711-DE7213DD891C}"/>
              </a:ext>
            </a:extLst>
          </p:cNvPr>
          <p:cNvSpPr>
            <a:spLocks noGrp="1"/>
          </p:cNvSpPr>
          <p:nvPr>
            <p:ph type="title"/>
          </p:nvPr>
        </p:nvSpPr>
        <p:spPr/>
        <p:txBody>
          <a:bodyPr>
            <a:normAutofit fontScale="90000"/>
          </a:bodyPr>
          <a:lstStyle/>
          <a:p>
            <a:r>
              <a:rPr lang="en-US"/>
              <a:t>Bounded Context</a:t>
            </a:r>
          </a:p>
        </p:txBody>
      </p:sp>
      <p:sp>
        <p:nvSpPr>
          <p:cNvPr id="3" name="Slide Number Placeholder 2">
            <a:extLst>
              <a:ext uri="{FF2B5EF4-FFF2-40B4-BE49-F238E27FC236}">
                <a16:creationId xmlns:a16="http://schemas.microsoft.com/office/drawing/2014/main" id="{B05A3765-3090-40DD-863E-C39140624B46}"/>
              </a:ext>
            </a:extLst>
          </p:cNvPr>
          <p:cNvSpPr>
            <a:spLocks noGrp="1"/>
          </p:cNvSpPr>
          <p:nvPr>
            <p:ph type="sldNum" sz="quarter" idx="12"/>
          </p:nvPr>
        </p:nvSpPr>
        <p:spPr/>
        <p:txBody>
          <a:bodyPr/>
          <a:lstStyle/>
          <a:p>
            <a:fld id="{0912ACDC-836C-43B8-8E48-4C84BFF5C6CF}" type="slidenum">
              <a:rPr lang="en-US" smtClean="0"/>
              <a:t>14</a:t>
            </a:fld>
            <a:endParaRPr lang="en-US"/>
          </a:p>
        </p:txBody>
      </p:sp>
      <p:sp>
        <p:nvSpPr>
          <p:cNvPr id="4" name="Content Placeholder 3">
            <a:extLst>
              <a:ext uri="{FF2B5EF4-FFF2-40B4-BE49-F238E27FC236}">
                <a16:creationId xmlns:a16="http://schemas.microsoft.com/office/drawing/2014/main" id="{1A2ED3D2-87C9-47C2-B94C-3B390F4BA841}"/>
              </a:ext>
            </a:extLst>
          </p:cNvPr>
          <p:cNvSpPr>
            <a:spLocks noGrp="1"/>
          </p:cNvSpPr>
          <p:nvPr>
            <p:ph idx="1"/>
          </p:nvPr>
        </p:nvSpPr>
        <p:spPr/>
        <p:txBody>
          <a:bodyPr/>
          <a:lstStyle/>
          <a:p>
            <a:r>
              <a:rPr lang="en-US"/>
              <a:t>Bounded Context </a:t>
            </a:r>
          </a:p>
          <a:p>
            <a:pPr lvl="1"/>
            <a:r>
              <a:rPr lang="en-US"/>
              <a:t>Description of a boundary (typically a subsystem, or work of a particular team) within which a particular model is defined and applicable</a:t>
            </a:r>
          </a:p>
          <a:p>
            <a:r>
              <a:rPr lang="en-US"/>
              <a:t>Explicitly define the context within which a model applies</a:t>
            </a:r>
          </a:p>
        </p:txBody>
      </p:sp>
      <p:sp>
        <p:nvSpPr>
          <p:cNvPr id="10" name="Freeform: Shape 9">
            <a:extLst>
              <a:ext uri="{FF2B5EF4-FFF2-40B4-BE49-F238E27FC236}">
                <a16:creationId xmlns:a16="http://schemas.microsoft.com/office/drawing/2014/main" id="{500C860A-4BF1-4C60-885A-3DB8AFF709A5}"/>
              </a:ext>
            </a:extLst>
          </p:cNvPr>
          <p:cNvSpPr/>
          <p:nvPr/>
        </p:nvSpPr>
        <p:spPr>
          <a:xfrm>
            <a:off x="3357961" y="3607950"/>
            <a:ext cx="673313" cy="2371725"/>
          </a:xfrm>
          <a:custGeom>
            <a:avLst/>
            <a:gdLst>
              <a:gd name="connsiteX0" fmla="*/ 0 w 673313"/>
              <a:gd name="connsiteY0" fmla="*/ 0 h 2371725"/>
              <a:gd name="connsiteX1" fmla="*/ 557212 w 673313"/>
              <a:gd name="connsiteY1" fmla="*/ 357188 h 2371725"/>
              <a:gd name="connsiteX2" fmla="*/ 671512 w 673313"/>
              <a:gd name="connsiteY2" fmla="*/ 1385888 h 2371725"/>
              <a:gd name="connsiteX3" fmla="*/ 514350 w 673313"/>
              <a:gd name="connsiteY3" fmla="*/ 2100263 h 2371725"/>
              <a:gd name="connsiteX4" fmla="*/ 71437 w 673313"/>
              <a:gd name="connsiteY4" fmla="*/ 2371725 h 2371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3313" h="2371725">
                <a:moveTo>
                  <a:pt x="0" y="0"/>
                </a:moveTo>
                <a:cubicBezTo>
                  <a:pt x="222646" y="63103"/>
                  <a:pt x="445293" y="126207"/>
                  <a:pt x="557212" y="357188"/>
                </a:cubicBezTo>
                <a:cubicBezTo>
                  <a:pt x="669131" y="588169"/>
                  <a:pt x="678656" y="1095376"/>
                  <a:pt x="671512" y="1385888"/>
                </a:cubicBezTo>
                <a:cubicBezTo>
                  <a:pt x="664368" y="1676400"/>
                  <a:pt x="614362" y="1935957"/>
                  <a:pt x="514350" y="2100263"/>
                </a:cubicBezTo>
                <a:cubicBezTo>
                  <a:pt x="414338" y="2264569"/>
                  <a:pt x="152400" y="2333625"/>
                  <a:pt x="71437" y="2371725"/>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B3814B58-3FBA-4877-9CBB-E95A0AD569C2}"/>
              </a:ext>
            </a:extLst>
          </p:cNvPr>
          <p:cNvSpPr/>
          <p:nvPr/>
        </p:nvSpPr>
        <p:spPr>
          <a:xfrm>
            <a:off x="6527978" y="3570257"/>
            <a:ext cx="480926" cy="2357437"/>
          </a:xfrm>
          <a:custGeom>
            <a:avLst/>
            <a:gdLst>
              <a:gd name="connsiteX0" fmla="*/ 438063 w 480926"/>
              <a:gd name="connsiteY0" fmla="*/ 0 h 2357437"/>
              <a:gd name="connsiteX1" fmla="*/ 38013 w 480926"/>
              <a:gd name="connsiteY1" fmla="*/ 542925 h 2357437"/>
              <a:gd name="connsiteX2" fmla="*/ 23726 w 480926"/>
              <a:gd name="connsiteY2" fmla="*/ 1271587 h 2357437"/>
              <a:gd name="connsiteX3" fmla="*/ 38013 w 480926"/>
              <a:gd name="connsiteY3" fmla="*/ 1985962 h 2357437"/>
              <a:gd name="connsiteX4" fmla="*/ 480926 w 480926"/>
              <a:gd name="connsiteY4" fmla="*/ 2357437 h 23574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0926" h="2357437">
                <a:moveTo>
                  <a:pt x="438063" y="0"/>
                </a:moveTo>
                <a:cubicBezTo>
                  <a:pt x="272566" y="165497"/>
                  <a:pt x="107069" y="330994"/>
                  <a:pt x="38013" y="542925"/>
                </a:cubicBezTo>
                <a:cubicBezTo>
                  <a:pt x="-31043" y="754856"/>
                  <a:pt x="23726" y="1031081"/>
                  <a:pt x="23726" y="1271587"/>
                </a:cubicBezTo>
                <a:cubicBezTo>
                  <a:pt x="23726" y="1512093"/>
                  <a:pt x="-38187" y="1804987"/>
                  <a:pt x="38013" y="1985962"/>
                </a:cubicBezTo>
                <a:cubicBezTo>
                  <a:pt x="114213" y="2166937"/>
                  <a:pt x="419014" y="2305050"/>
                  <a:pt x="480926" y="2357437"/>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2F25CEB8-0E3A-4A3B-9073-850778D86ACC}"/>
              </a:ext>
            </a:extLst>
          </p:cNvPr>
          <p:cNvPicPr>
            <a:picLocks noChangeAspect="1"/>
          </p:cNvPicPr>
          <p:nvPr/>
        </p:nvPicPr>
        <p:blipFill>
          <a:blip r:embed="rId3"/>
          <a:stretch>
            <a:fillRect/>
          </a:stretch>
        </p:blipFill>
        <p:spPr>
          <a:xfrm>
            <a:off x="1397154" y="3935270"/>
            <a:ext cx="2232853" cy="1821338"/>
          </a:xfrm>
          <a:prstGeom prst="rect">
            <a:avLst/>
          </a:prstGeom>
        </p:spPr>
      </p:pic>
      <p:sp>
        <p:nvSpPr>
          <p:cNvPr id="14" name="TextBox 13">
            <a:extLst>
              <a:ext uri="{FF2B5EF4-FFF2-40B4-BE49-F238E27FC236}">
                <a16:creationId xmlns:a16="http://schemas.microsoft.com/office/drawing/2014/main" id="{A8663FC0-631D-4B30-A6AC-F23C6BD6D441}"/>
              </a:ext>
            </a:extLst>
          </p:cNvPr>
          <p:cNvSpPr txBox="1"/>
          <p:nvPr/>
        </p:nvSpPr>
        <p:spPr>
          <a:xfrm>
            <a:off x="9824383" y="3388374"/>
            <a:ext cx="1645118" cy="923330"/>
          </a:xfrm>
          <a:prstGeom prst="rect">
            <a:avLst/>
          </a:prstGeom>
          <a:noFill/>
        </p:spPr>
        <p:txBody>
          <a:bodyPr wrap="square" rtlCol="0">
            <a:spAutoFit/>
          </a:bodyPr>
          <a:lstStyle/>
          <a:p>
            <a:r>
              <a:rPr lang="en-US"/>
              <a:t>Securities Lending Context</a:t>
            </a:r>
          </a:p>
        </p:txBody>
      </p:sp>
      <p:sp>
        <p:nvSpPr>
          <p:cNvPr id="13" name="TextBox 12">
            <a:extLst>
              <a:ext uri="{FF2B5EF4-FFF2-40B4-BE49-F238E27FC236}">
                <a16:creationId xmlns:a16="http://schemas.microsoft.com/office/drawing/2014/main" id="{9433057D-C0F1-47F6-BE74-9BE228E132C2}"/>
              </a:ext>
            </a:extLst>
          </p:cNvPr>
          <p:cNvSpPr txBox="1"/>
          <p:nvPr/>
        </p:nvSpPr>
        <p:spPr>
          <a:xfrm>
            <a:off x="1350452" y="3890789"/>
            <a:ext cx="1306329" cy="646331"/>
          </a:xfrm>
          <a:prstGeom prst="rect">
            <a:avLst/>
          </a:prstGeom>
          <a:noFill/>
        </p:spPr>
        <p:txBody>
          <a:bodyPr wrap="square" rtlCol="0">
            <a:spAutoFit/>
          </a:bodyPr>
          <a:lstStyle/>
          <a:p>
            <a:r>
              <a:rPr lang="en-US"/>
              <a:t>Custody Context</a:t>
            </a:r>
          </a:p>
        </p:txBody>
      </p:sp>
      <p:sp>
        <p:nvSpPr>
          <p:cNvPr id="17" name="TextBox 16">
            <a:extLst>
              <a:ext uri="{FF2B5EF4-FFF2-40B4-BE49-F238E27FC236}">
                <a16:creationId xmlns:a16="http://schemas.microsoft.com/office/drawing/2014/main" id="{480EC82C-8E4D-4011-87BA-5FA34129F12B}"/>
              </a:ext>
            </a:extLst>
          </p:cNvPr>
          <p:cNvSpPr txBox="1"/>
          <p:nvPr/>
        </p:nvSpPr>
        <p:spPr>
          <a:xfrm>
            <a:off x="4135458" y="4160525"/>
            <a:ext cx="2431128" cy="1477328"/>
          </a:xfrm>
          <a:prstGeom prst="rect">
            <a:avLst/>
          </a:prstGeom>
          <a:noFill/>
        </p:spPr>
        <p:txBody>
          <a:bodyPr wrap="square" rtlCol="0">
            <a:spAutoFit/>
          </a:bodyPr>
          <a:lstStyle/>
          <a:p>
            <a:r>
              <a:rPr lang="en-US"/>
              <a:t>Cross context mapping:</a:t>
            </a:r>
          </a:p>
          <a:p>
            <a:r>
              <a:rPr lang="en-US"/>
              <a:t>- Security vs. Financial Instrument</a:t>
            </a:r>
          </a:p>
          <a:p>
            <a:r>
              <a:rPr lang="en-US"/>
              <a:t>- Position vs. Lendable Position</a:t>
            </a:r>
          </a:p>
        </p:txBody>
      </p:sp>
      <p:sp>
        <p:nvSpPr>
          <p:cNvPr id="20" name="TextBox 19">
            <a:extLst>
              <a:ext uri="{FF2B5EF4-FFF2-40B4-BE49-F238E27FC236}">
                <a16:creationId xmlns:a16="http://schemas.microsoft.com/office/drawing/2014/main" id="{77CF3B3C-714C-4338-8E9F-0A6DCBDE0826}"/>
              </a:ext>
            </a:extLst>
          </p:cNvPr>
          <p:cNvSpPr txBox="1"/>
          <p:nvPr/>
        </p:nvSpPr>
        <p:spPr>
          <a:xfrm>
            <a:off x="3924196" y="3606869"/>
            <a:ext cx="1104470" cy="369332"/>
          </a:xfrm>
          <a:prstGeom prst="rect">
            <a:avLst/>
          </a:prstGeom>
          <a:noFill/>
        </p:spPr>
        <p:txBody>
          <a:bodyPr wrap="none" rtlCol="0">
            <a:spAutoFit/>
          </a:bodyPr>
          <a:lstStyle/>
          <a:p>
            <a:r>
              <a:rPr lang="en-US" i="1"/>
              <a:t>Upstream</a:t>
            </a:r>
          </a:p>
        </p:txBody>
      </p:sp>
      <p:sp>
        <p:nvSpPr>
          <p:cNvPr id="21" name="TextBox 20">
            <a:extLst>
              <a:ext uri="{FF2B5EF4-FFF2-40B4-BE49-F238E27FC236}">
                <a16:creationId xmlns:a16="http://schemas.microsoft.com/office/drawing/2014/main" id="{04D58665-7542-4648-92C1-CD334C41DC15}"/>
              </a:ext>
            </a:extLst>
          </p:cNvPr>
          <p:cNvSpPr txBox="1"/>
          <p:nvPr/>
        </p:nvSpPr>
        <p:spPr>
          <a:xfrm>
            <a:off x="5307111" y="3613971"/>
            <a:ext cx="1386855" cy="369332"/>
          </a:xfrm>
          <a:prstGeom prst="rect">
            <a:avLst/>
          </a:prstGeom>
          <a:noFill/>
        </p:spPr>
        <p:txBody>
          <a:bodyPr wrap="none" rtlCol="0">
            <a:spAutoFit/>
          </a:bodyPr>
          <a:lstStyle/>
          <a:p>
            <a:r>
              <a:rPr lang="en-US" i="1"/>
              <a:t>Downstream</a:t>
            </a:r>
          </a:p>
        </p:txBody>
      </p:sp>
      <p:sp>
        <p:nvSpPr>
          <p:cNvPr id="18" name="TextBox 17">
            <a:extLst>
              <a:ext uri="{FF2B5EF4-FFF2-40B4-BE49-F238E27FC236}">
                <a16:creationId xmlns:a16="http://schemas.microsoft.com/office/drawing/2014/main" id="{53D0D93C-708D-49F4-AAD4-BC1F6DC5BB60}"/>
              </a:ext>
            </a:extLst>
          </p:cNvPr>
          <p:cNvSpPr txBox="1"/>
          <p:nvPr/>
        </p:nvSpPr>
        <p:spPr>
          <a:xfrm>
            <a:off x="10694032" y="-19565"/>
            <a:ext cx="1496628" cy="369332"/>
          </a:xfrm>
          <a:prstGeom prst="rect">
            <a:avLst/>
          </a:prstGeom>
          <a:solidFill>
            <a:srgbClr val="990000"/>
          </a:solidFill>
        </p:spPr>
        <p:txBody>
          <a:bodyPr wrap="none" rtlCol="0">
            <a:spAutoFit/>
          </a:bodyPr>
          <a:lstStyle/>
          <a:p>
            <a:r>
              <a:rPr lang="en-US" i="1">
                <a:solidFill>
                  <a:schemeClr val="bg1"/>
                </a:solidFill>
              </a:rPr>
              <a:t>Strategic DDD</a:t>
            </a:r>
          </a:p>
        </p:txBody>
      </p:sp>
    </p:spTree>
    <p:extLst>
      <p:ext uri="{BB962C8B-B14F-4D97-AF65-F5344CB8AC3E}">
        <p14:creationId xmlns:p14="http://schemas.microsoft.com/office/powerpoint/2010/main" val="3313060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12B48-029F-4D2E-B180-FA8D6C544A10}"/>
              </a:ext>
            </a:extLst>
          </p:cNvPr>
          <p:cNvSpPr>
            <a:spLocks noGrp="1"/>
          </p:cNvSpPr>
          <p:nvPr>
            <p:ph type="title"/>
          </p:nvPr>
        </p:nvSpPr>
        <p:spPr/>
        <p:txBody>
          <a:bodyPr>
            <a:normAutofit fontScale="90000"/>
          </a:bodyPr>
          <a:lstStyle/>
          <a:p>
            <a:r>
              <a:rPr lang="en-US"/>
              <a:t>Bounded Context Canvas Example</a:t>
            </a:r>
            <a:endParaRPr lang="en-US" dirty="0"/>
          </a:p>
        </p:txBody>
      </p:sp>
      <p:sp>
        <p:nvSpPr>
          <p:cNvPr id="3" name="Slide Number Placeholder 2">
            <a:extLst>
              <a:ext uri="{FF2B5EF4-FFF2-40B4-BE49-F238E27FC236}">
                <a16:creationId xmlns:a16="http://schemas.microsoft.com/office/drawing/2014/main" id="{F4C2C625-26ED-461E-81F4-7E55A95C80A6}"/>
              </a:ext>
            </a:extLst>
          </p:cNvPr>
          <p:cNvSpPr>
            <a:spLocks noGrp="1"/>
          </p:cNvSpPr>
          <p:nvPr>
            <p:ph type="sldNum" sz="quarter" idx="12"/>
          </p:nvPr>
        </p:nvSpPr>
        <p:spPr/>
        <p:txBody>
          <a:bodyPr/>
          <a:lstStyle/>
          <a:p>
            <a:fld id="{0912ACDC-836C-43B8-8E48-4C84BFF5C6CF}" type="slidenum">
              <a:rPr lang="en-US" smtClean="0"/>
              <a:t>15</a:t>
            </a:fld>
            <a:endParaRPr lang="en-US"/>
          </a:p>
        </p:txBody>
      </p:sp>
      <p:pic>
        <p:nvPicPr>
          <p:cNvPr id="4" name="Picture 3" descr="Graphical user interface, application&#10;&#10;Description automatically generated">
            <a:extLst>
              <a:ext uri="{FF2B5EF4-FFF2-40B4-BE49-F238E27FC236}">
                <a16:creationId xmlns:a16="http://schemas.microsoft.com/office/drawing/2014/main" id="{BA52D210-82A7-4094-BEA0-ADF883ADEEC0}"/>
              </a:ext>
            </a:extLst>
          </p:cNvPr>
          <p:cNvPicPr>
            <a:picLocks noChangeAspect="1"/>
          </p:cNvPicPr>
          <p:nvPr/>
        </p:nvPicPr>
        <p:blipFill>
          <a:blip r:embed="rId2"/>
          <a:stretch>
            <a:fillRect/>
          </a:stretch>
        </p:blipFill>
        <p:spPr>
          <a:xfrm>
            <a:off x="1933329" y="929234"/>
            <a:ext cx="9525246" cy="5449410"/>
          </a:xfrm>
          <a:prstGeom prst="rect">
            <a:avLst/>
          </a:prstGeom>
        </p:spPr>
      </p:pic>
    </p:spTree>
    <p:extLst>
      <p:ext uri="{BB962C8B-B14F-4D97-AF65-F5344CB8AC3E}">
        <p14:creationId xmlns:p14="http://schemas.microsoft.com/office/powerpoint/2010/main" val="39773491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4DBBF-6236-4DAF-81D8-6A355304A154}"/>
              </a:ext>
            </a:extLst>
          </p:cNvPr>
          <p:cNvSpPr>
            <a:spLocks noGrp="1"/>
          </p:cNvSpPr>
          <p:nvPr>
            <p:ph type="title"/>
          </p:nvPr>
        </p:nvSpPr>
        <p:spPr/>
        <p:txBody>
          <a:bodyPr>
            <a:normAutofit fontScale="90000"/>
          </a:bodyPr>
          <a:lstStyle/>
          <a:p>
            <a:r>
              <a:rPr lang="en-US" dirty="0"/>
              <a:t>Architecture Decision Record</a:t>
            </a:r>
          </a:p>
        </p:txBody>
      </p:sp>
      <p:sp>
        <p:nvSpPr>
          <p:cNvPr id="3" name="Slide Number Placeholder 2">
            <a:extLst>
              <a:ext uri="{FF2B5EF4-FFF2-40B4-BE49-F238E27FC236}">
                <a16:creationId xmlns:a16="http://schemas.microsoft.com/office/drawing/2014/main" id="{19C04727-1D89-44F9-ABAC-F2D2BBFFB77F}"/>
              </a:ext>
            </a:extLst>
          </p:cNvPr>
          <p:cNvSpPr>
            <a:spLocks noGrp="1"/>
          </p:cNvSpPr>
          <p:nvPr>
            <p:ph type="sldNum" sz="quarter" idx="12"/>
          </p:nvPr>
        </p:nvSpPr>
        <p:spPr/>
        <p:txBody>
          <a:bodyPr/>
          <a:lstStyle/>
          <a:p>
            <a:fld id="{0912ACDC-836C-43B8-8E48-4C84BFF5C6CF}" type="slidenum">
              <a:rPr lang="en-US" smtClean="0"/>
              <a:t>16</a:t>
            </a:fld>
            <a:endParaRPr lang="en-US"/>
          </a:p>
        </p:txBody>
      </p:sp>
      <p:pic>
        <p:nvPicPr>
          <p:cNvPr id="4" name="Picture 3">
            <a:extLst>
              <a:ext uri="{FF2B5EF4-FFF2-40B4-BE49-F238E27FC236}">
                <a16:creationId xmlns:a16="http://schemas.microsoft.com/office/drawing/2014/main" id="{AE95693A-6FBF-4F28-B0A9-BD8410DD01E6}"/>
              </a:ext>
            </a:extLst>
          </p:cNvPr>
          <p:cNvPicPr>
            <a:picLocks noChangeAspect="1"/>
          </p:cNvPicPr>
          <p:nvPr/>
        </p:nvPicPr>
        <p:blipFill>
          <a:blip r:embed="rId2"/>
          <a:stretch>
            <a:fillRect/>
          </a:stretch>
        </p:blipFill>
        <p:spPr>
          <a:xfrm>
            <a:off x="3276354" y="381612"/>
            <a:ext cx="8591796" cy="5973308"/>
          </a:xfrm>
          <a:prstGeom prst="rect">
            <a:avLst/>
          </a:prstGeom>
        </p:spPr>
      </p:pic>
    </p:spTree>
    <p:extLst>
      <p:ext uri="{BB962C8B-B14F-4D97-AF65-F5344CB8AC3E}">
        <p14:creationId xmlns:p14="http://schemas.microsoft.com/office/powerpoint/2010/main" val="2442481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DE1F7-20B4-40BB-843C-021AE4B173AE}"/>
              </a:ext>
            </a:extLst>
          </p:cNvPr>
          <p:cNvSpPr>
            <a:spLocks noGrp="1"/>
          </p:cNvSpPr>
          <p:nvPr>
            <p:ph type="title"/>
          </p:nvPr>
        </p:nvSpPr>
        <p:spPr/>
        <p:txBody>
          <a:bodyPr>
            <a:normAutofit fontScale="90000"/>
          </a:bodyPr>
          <a:lstStyle/>
          <a:p>
            <a:r>
              <a:rPr lang="en-US"/>
              <a:t>Modularity</a:t>
            </a:r>
          </a:p>
        </p:txBody>
      </p:sp>
      <p:sp>
        <p:nvSpPr>
          <p:cNvPr id="3" name="Slide Number Placeholder 2">
            <a:extLst>
              <a:ext uri="{FF2B5EF4-FFF2-40B4-BE49-F238E27FC236}">
                <a16:creationId xmlns:a16="http://schemas.microsoft.com/office/drawing/2014/main" id="{5CFF6547-117D-4D13-AF88-FBCEF2A06790}"/>
              </a:ext>
            </a:extLst>
          </p:cNvPr>
          <p:cNvSpPr>
            <a:spLocks noGrp="1"/>
          </p:cNvSpPr>
          <p:nvPr>
            <p:ph type="sldNum" sz="quarter" idx="12"/>
          </p:nvPr>
        </p:nvSpPr>
        <p:spPr/>
        <p:txBody>
          <a:bodyPr/>
          <a:lstStyle/>
          <a:p>
            <a:fld id="{0912ACDC-836C-43B8-8E48-4C84BFF5C6CF}" type="slidenum">
              <a:rPr lang="en-US" smtClean="0"/>
              <a:t>2</a:t>
            </a:fld>
            <a:endParaRPr lang="en-US"/>
          </a:p>
        </p:txBody>
      </p:sp>
      <p:sp>
        <p:nvSpPr>
          <p:cNvPr id="6" name="Content Placeholder 5">
            <a:extLst>
              <a:ext uri="{FF2B5EF4-FFF2-40B4-BE49-F238E27FC236}">
                <a16:creationId xmlns:a16="http://schemas.microsoft.com/office/drawing/2014/main" id="{2B0FB56A-4ABE-4BD1-ABF0-660818DB83BF}"/>
              </a:ext>
            </a:extLst>
          </p:cNvPr>
          <p:cNvSpPr>
            <a:spLocks noGrp="1"/>
          </p:cNvSpPr>
          <p:nvPr>
            <p:ph idx="1"/>
          </p:nvPr>
        </p:nvSpPr>
        <p:spPr>
          <a:xfrm>
            <a:off x="653144" y="1547447"/>
            <a:ext cx="10700656" cy="4639042"/>
          </a:xfrm>
        </p:spPr>
        <p:txBody>
          <a:bodyPr>
            <a:normAutofit/>
          </a:bodyPr>
          <a:lstStyle/>
          <a:p>
            <a:r>
              <a:rPr lang="en-US"/>
              <a:t>Why modularize?</a:t>
            </a:r>
          </a:p>
          <a:p>
            <a:pPr lvl="1"/>
            <a:r>
              <a:rPr lang="en-US" i="1"/>
              <a:t>Reduce need for coordination</a:t>
            </a:r>
            <a:r>
              <a:rPr lang="en-US"/>
              <a:t>: separate teams can work with little need for communication</a:t>
            </a:r>
          </a:p>
          <a:p>
            <a:pPr lvl="1"/>
            <a:r>
              <a:rPr lang="en-US" i="1"/>
              <a:t>Simplify comprehension</a:t>
            </a:r>
            <a:r>
              <a:rPr lang="en-US"/>
              <a:t>: study the system one module at a time</a:t>
            </a:r>
          </a:p>
          <a:p>
            <a:pPr lvl="1"/>
            <a:r>
              <a:rPr lang="en-US" i="1"/>
              <a:t>Lower the cost of change</a:t>
            </a:r>
            <a:r>
              <a:rPr lang="en-US"/>
              <a:t>: make significant changes to one module without a need to change others</a:t>
            </a:r>
          </a:p>
          <a:p>
            <a:r>
              <a:rPr lang="en-US"/>
              <a:t>Criteria used in dividing the system into sub-systems and modules</a:t>
            </a:r>
          </a:p>
          <a:p>
            <a:pPr lvl="1"/>
            <a:r>
              <a:rPr lang="en-US"/>
              <a:t>Market Segment, Product, Territory, Activity Group, Organizational Unit, etc.</a:t>
            </a:r>
          </a:p>
          <a:p>
            <a:pPr lvl="1"/>
            <a:r>
              <a:rPr lang="en-US"/>
              <a:t>Ubiquitous Language, Bounded Context, Domain Events</a:t>
            </a:r>
          </a:p>
          <a:p>
            <a:pPr lvl="1"/>
            <a:r>
              <a:rPr lang="en-US"/>
              <a:t>Information Hiding</a:t>
            </a:r>
          </a:p>
          <a:p>
            <a:pPr lvl="2"/>
            <a:r>
              <a:rPr lang="en-US"/>
              <a:t>Class-responsibility-collaboration (CRC) cards to help define boundaries materialized by interfaces that reveal as little as possible about the inner workings of a module</a:t>
            </a:r>
          </a:p>
        </p:txBody>
      </p:sp>
      <p:sp>
        <p:nvSpPr>
          <p:cNvPr id="4" name="TextBox 3">
            <a:extLst>
              <a:ext uri="{FF2B5EF4-FFF2-40B4-BE49-F238E27FC236}">
                <a16:creationId xmlns:a16="http://schemas.microsoft.com/office/drawing/2014/main" id="{637ED62F-0EDB-4359-A7B0-A1A2A46955D1}"/>
              </a:ext>
            </a:extLst>
          </p:cNvPr>
          <p:cNvSpPr txBox="1"/>
          <p:nvPr/>
        </p:nvSpPr>
        <p:spPr>
          <a:xfrm>
            <a:off x="10694032" y="-19565"/>
            <a:ext cx="1496628" cy="369332"/>
          </a:xfrm>
          <a:prstGeom prst="rect">
            <a:avLst/>
          </a:prstGeom>
          <a:solidFill>
            <a:srgbClr val="990000"/>
          </a:solidFill>
        </p:spPr>
        <p:txBody>
          <a:bodyPr wrap="none" rtlCol="0">
            <a:spAutoFit/>
          </a:bodyPr>
          <a:lstStyle/>
          <a:p>
            <a:r>
              <a:rPr lang="en-US" i="1">
                <a:solidFill>
                  <a:schemeClr val="bg1"/>
                </a:solidFill>
              </a:rPr>
              <a:t>Strategic DDD</a:t>
            </a:r>
          </a:p>
        </p:txBody>
      </p:sp>
      <p:sp>
        <p:nvSpPr>
          <p:cNvPr id="5" name="TextBox 4">
            <a:extLst>
              <a:ext uri="{FF2B5EF4-FFF2-40B4-BE49-F238E27FC236}">
                <a16:creationId xmlns:a16="http://schemas.microsoft.com/office/drawing/2014/main" id="{F8A349AE-B47C-4A9F-83D1-44C7742AA7E0}"/>
              </a:ext>
            </a:extLst>
          </p:cNvPr>
          <p:cNvSpPr txBox="1"/>
          <p:nvPr/>
        </p:nvSpPr>
        <p:spPr>
          <a:xfrm>
            <a:off x="4100510" y="28576"/>
            <a:ext cx="6593522" cy="1200329"/>
          </a:xfrm>
          <a:prstGeom prst="rect">
            <a:avLst/>
          </a:prstGeom>
          <a:noFill/>
        </p:spPr>
        <p:txBody>
          <a:bodyPr wrap="square" rtlCol="0">
            <a:spAutoFit/>
          </a:bodyPr>
          <a:lstStyle/>
          <a:p>
            <a:r>
              <a:rPr lang="en-GB" sz="2400"/>
              <a:t>“</a:t>
            </a:r>
            <a:r>
              <a:rPr lang="en-US" sz="2400" i="1"/>
              <a:t>The modularizations include the design decisions which must be made before the work on independent modules can begin.</a:t>
            </a:r>
            <a:r>
              <a:rPr lang="en-GB" sz="2400"/>
              <a:t>”, D.L. </a:t>
            </a:r>
            <a:r>
              <a:rPr lang="en-GB" sz="2400" err="1"/>
              <a:t>Parnas</a:t>
            </a:r>
            <a:r>
              <a:rPr lang="en-GB" sz="2400"/>
              <a:t>, 1972</a:t>
            </a:r>
          </a:p>
        </p:txBody>
      </p:sp>
    </p:spTree>
    <p:extLst>
      <p:ext uri="{BB962C8B-B14F-4D97-AF65-F5344CB8AC3E}">
        <p14:creationId xmlns:p14="http://schemas.microsoft.com/office/powerpoint/2010/main" val="135582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FD0F167-4175-40B0-83CA-CC74371AE7E8}"/>
              </a:ext>
            </a:extLst>
          </p:cNvPr>
          <p:cNvSpPr/>
          <p:nvPr/>
        </p:nvSpPr>
        <p:spPr>
          <a:xfrm>
            <a:off x="4714389" y="1712363"/>
            <a:ext cx="3222979" cy="2300141"/>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AD684F16-EC72-4D9B-863C-1ACFBBC480BF}"/>
              </a:ext>
            </a:extLst>
          </p:cNvPr>
          <p:cNvSpPr/>
          <p:nvPr/>
        </p:nvSpPr>
        <p:spPr>
          <a:xfrm>
            <a:off x="4650163" y="1653569"/>
            <a:ext cx="3222979" cy="2300141"/>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318EF0-E612-461B-9CC9-6D0CAE9748D0}"/>
              </a:ext>
            </a:extLst>
          </p:cNvPr>
          <p:cNvSpPr>
            <a:spLocks noGrp="1"/>
          </p:cNvSpPr>
          <p:nvPr>
            <p:ph type="title"/>
          </p:nvPr>
        </p:nvSpPr>
        <p:spPr/>
        <p:txBody>
          <a:bodyPr>
            <a:normAutofit fontScale="90000"/>
          </a:bodyPr>
          <a:lstStyle/>
          <a:p>
            <a:r>
              <a:rPr lang="en-US" dirty="0"/>
              <a:t>Modeling Approach </a:t>
            </a:r>
            <a:r>
              <a:rPr lang="en-US" sz="3100" dirty="0"/>
              <a:t>Overview</a:t>
            </a:r>
            <a:endParaRPr lang="en-US" dirty="0"/>
          </a:p>
        </p:txBody>
      </p:sp>
      <p:sp>
        <p:nvSpPr>
          <p:cNvPr id="3" name="Slide Number Placeholder 2">
            <a:extLst>
              <a:ext uri="{FF2B5EF4-FFF2-40B4-BE49-F238E27FC236}">
                <a16:creationId xmlns:a16="http://schemas.microsoft.com/office/drawing/2014/main" id="{63A98F35-62F5-427E-937B-D8F83B637DD7}"/>
              </a:ext>
            </a:extLst>
          </p:cNvPr>
          <p:cNvSpPr>
            <a:spLocks noGrp="1"/>
          </p:cNvSpPr>
          <p:nvPr>
            <p:ph type="sldNum" sz="quarter" idx="12"/>
          </p:nvPr>
        </p:nvSpPr>
        <p:spPr/>
        <p:txBody>
          <a:bodyPr/>
          <a:lstStyle/>
          <a:p>
            <a:fld id="{0912ACDC-836C-43B8-8E48-4C84BFF5C6CF}" type="slidenum">
              <a:rPr lang="en-US" smtClean="0"/>
              <a:t>3</a:t>
            </a:fld>
            <a:endParaRPr lang="en-US"/>
          </a:p>
        </p:txBody>
      </p:sp>
      <p:sp>
        <p:nvSpPr>
          <p:cNvPr id="4" name="Rectangle à coins arrondis 25">
            <a:extLst>
              <a:ext uri="{FF2B5EF4-FFF2-40B4-BE49-F238E27FC236}">
                <a16:creationId xmlns:a16="http://schemas.microsoft.com/office/drawing/2014/main" id="{234D28FE-B1B7-4C84-B2F0-36B2AF257A39}"/>
              </a:ext>
            </a:extLst>
          </p:cNvPr>
          <p:cNvSpPr/>
          <p:nvPr/>
        </p:nvSpPr>
        <p:spPr>
          <a:xfrm>
            <a:off x="1763368" y="1797206"/>
            <a:ext cx="1440000" cy="540000"/>
          </a:xfrm>
          <a:prstGeom prst="roundRect">
            <a:avLst/>
          </a:prstGeom>
          <a:solidFill>
            <a:schemeClr val="tx2">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dirty="0">
                <a:latin typeface="Candara" panose="020E0502030303020204" pitchFamily="34" charset="0"/>
              </a:rPr>
              <a:t>Jobs To Be Done Analysis</a:t>
            </a:r>
            <a:endParaRPr lang="en-US" sz="1100" i="1" dirty="0">
              <a:latin typeface="Candara" panose="020E0502030303020204" pitchFamily="34" charset="0"/>
            </a:endParaRPr>
          </a:p>
        </p:txBody>
      </p:sp>
      <p:sp>
        <p:nvSpPr>
          <p:cNvPr id="5" name="Rectangle 4">
            <a:extLst>
              <a:ext uri="{FF2B5EF4-FFF2-40B4-BE49-F238E27FC236}">
                <a16:creationId xmlns:a16="http://schemas.microsoft.com/office/drawing/2014/main" id="{05FD4C30-3DBF-461D-8F1C-050E6CEC4992}"/>
              </a:ext>
            </a:extLst>
          </p:cNvPr>
          <p:cNvSpPr/>
          <p:nvPr/>
        </p:nvSpPr>
        <p:spPr>
          <a:xfrm>
            <a:off x="1626354" y="1574272"/>
            <a:ext cx="2714919" cy="2445638"/>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30A106CE-FDF8-4AA4-800C-B5E31E30E911}"/>
              </a:ext>
            </a:extLst>
          </p:cNvPr>
          <p:cNvSpPr txBox="1"/>
          <p:nvPr/>
        </p:nvSpPr>
        <p:spPr>
          <a:xfrm>
            <a:off x="1586474" y="1276786"/>
            <a:ext cx="2057743" cy="307777"/>
          </a:xfrm>
          <a:prstGeom prst="rect">
            <a:avLst/>
          </a:prstGeom>
          <a:noFill/>
        </p:spPr>
        <p:txBody>
          <a:bodyPr wrap="none" rtlCol="0">
            <a:spAutoFit/>
          </a:bodyPr>
          <a:lstStyle/>
          <a:p>
            <a:r>
              <a:rPr lang="en-US" sz="1400" b="1" i="1" dirty="0"/>
              <a:t>Experience Requirements</a:t>
            </a:r>
          </a:p>
        </p:txBody>
      </p:sp>
      <p:sp>
        <p:nvSpPr>
          <p:cNvPr id="7" name="Rectangle à coins arrondis 25">
            <a:extLst>
              <a:ext uri="{FF2B5EF4-FFF2-40B4-BE49-F238E27FC236}">
                <a16:creationId xmlns:a16="http://schemas.microsoft.com/office/drawing/2014/main" id="{10E29108-7C80-4B2C-B894-2FEE3A3FA537}"/>
              </a:ext>
            </a:extLst>
          </p:cNvPr>
          <p:cNvSpPr/>
          <p:nvPr/>
        </p:nvSpPr>
        <p:spPr>
          <a:xfrm>
            <a:off x="1763368" y="3111091"/>
            <a:ext cx="1440000" cy="540000"/>
          </a:xfrm>
          <a:prstGeom prst="roundRect">
            <a:avLst/>
          </a:prstGeom>
          <a:solidFill>
            <a:schemeClr val="tx2">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dirty="0">
                <a:latin typeface="Candara" panose="020E0502030303020204" pitchFamily="34" charset="0"/>
              </a:rPr>
              <a:t>Jobs Stories Clustering</a:t>
            </a:r>
            <a:endParaRPr lang="en-US" sz="1100" i="1" dirty="0">
              <a:latin typeface="Candara" panose="020E0502030303020204" pitchFamily="34" charset="0"/>
            </a:endParaRPr>
          </a:p>
        </p:txBody>
      </p:sp>
      <p:grpSp>
        <p:nvGrpSpPr>
          <p:cNvPr id="15" name="Group 14">
            <a:extLst>
              <a:ext uri="{FF2B5EF4-FFF2-40B4-BE49-F238E27FC236}">
                <a16:creationId xmlns:a16="http://schemas.microsoft.com/office/drawing/2014/main" id="{17707F26-5481-4F9B-BA45-D208239FF5C4}"/>
              </a:ext>
            </a:extLst>
          </p:cNvPr>
          <p:cNvGrpSpPr/>
          <p:nvPr/>
        </p:nvGrpSpPr>
        <p:grpSpPr>
          <a:xfrm>
            <a:off x="3203368" y="1623717"/>
            <a:ext cx="1040368" cy="679583"/>
            <a:chOff x="2862652" y="1844275"/>
            <a:chExt cx="1086745" cy="679583"/>
          </a:xfrm>
        </p:grpSpPr>
        <p:sp>
          <p:nvSpPr>
            <p:cNvPr id="8" name="TextBox 7">
              <a:extLst>
                <a:ext uri="{FF2B5EF4-FFF2-40B4-BE49-F238E27FC236}">
                  <a16:creationId xmlns:a16="http://schemas.microsoft.com/office/drawing/2014/main" id="{D315CCE5-44B6-43C0-BD7D-CF608A046225}"/>
                </a:ext>
              </a:extLst>
            </p:cNvPr>
            <p:cNvSpPr txBox="1"/>
            <p:nvPr/>
          </p:nvSpPr>
          <p:spPr>
            <a:xfrm>
              <a:off x="2876090" y="1844275"/>
              <a:ext cx="1073307" cy="276999"/>
            </a:xfrm>
            <a:prstGeom prst="rect">
              <a:avLst/>
            </a:prstGeom>
            <a:noFill/>
          </p:spPr>
          <p:txBody>
            <a:bodyPr wrap="none" rtlCol="0">
              <a:spAutoFit/>
            </a:bodyPr>
            <a:lstStyle/>
            <a:p>
              <a:r>
                <a:rPr lang="en-US" sz="1200" dirty="0">
                  <a:latin typeface="+mj-lt"/>
                </a:rPr>
                <a:t>Jobs Hierarchy</a:t>
              </a:r>
            </a:p>
          </p:txBody>
        </p:sp>
        <p:sp>
          <p:nvSpPr>
            <p:cNvPr id="9" name="TextBox 8">
              <a:extLst>
                <a:ext uri="{FF2B5EF4-FFF2-40B4-BE49-F238E27FC236}">
                  <a16:creationId xmlns:a16="http://schemas.microsoft.com/office/drawing/2014/main" id="{81953634-3C90-4A6A-A63F-BD71DE4EBF75}"/>
                </a:ext>
              </a:extLst>
            </p:cNvPr>
            <p:cNvSpPr txBox="1"/>
            <p:nvPr/>
          </p:nvSpPr>
          <p:spPr>
            <a:xfrm>
              <a:off x="2876090" y="2045567"/>
              <a:ext cx="827534" cy="276999"/>
            </a:xfrm>
            <a:prstGeom prst="rect">
              <a:avLst/>
            </a:prstGeom>
            <a:noFill/>
          </p:spPr>
          <p:txBody>
            <a:bodyPr wrap="none" rtlCol="0">
              <a:spAutoFit/>
            </a:bodyPr>
            <a:lstStyle/>
            <a:p>
              <a:r>
                <a:rPr lang="en-US" sz="1200" dirty="0">
                  <a:latin typeface="+mj-lt"/>
                </a:rPr>
                <a:t>Jobs Maps</a:t>
              </a:r>
            </a:p>
          </p:txBody>
        </p:sp>
        <p:sp>
          <p:nvSpPr>
            <p:cNvPr id="10" name="TextBox 9">
              <a:extLst>
                <a:ext uri="{FF2B5EF4-FFF2-40B4-BE49-F238E27FC236}">
                  <a16:creationId xmlns:a16="http://schemas.microsoft.com/office/drawing/2014/main" id="{55C8E466-50C6-42E0-A705-66A43C2BD2AF}"/>
                </a:ext>
              </a:extLst>
            </p:cNvPr>
            <p:cNvSpPr txBox="1"/>
            <p:nvPr/>
          </p:nvSpPr>
          <p:spPr>
            <a:xfrm>
              <a:off x="2862652" y="2246859"/>
              <a:ext cx="906979" cy="276999"/>
            </a:xfrm>
            <a:prstGeom prst="rect">
              <a:avLst/>
            </a:prstGeom>
            <a:noFill/>
          </p:spPr>
          <p:txBody>
            <a:bodyPr wrap="none" rtlCol="0">
              <a:spAutoFit/>
            </a:bodyPr>
            <a:lstStyle/>
            <a:p>
              <a:r>
                <a:rPr lang="en-US" sz="1200" dirty="0">
                  <a:latin typeface="+mj-lt"/>
                </a:rPr>
                <a:t>Jobs Stories</a:t>
              </a:r>
            </a:p>
          </p:txBody>
        </p:sp>
      </p:grpSp>
      <p:sp>
        <p:nvSpPr>
          <p:cNvPr id="14" name="TextBox 13">
            <a:extLst>
              <a:ext uri="{FF2B5EF4-FFF2-40B4-BE49-F238E27FC236}">
                <a16:creationId xmlns:a16="http://schemas.microsoft.com/office/drawing/2014/main" id="{D8EE97AC-2B36-49BF-AE7D-D2796A59893A}"/>
              </a:ext>
            </a:extLst>
          </p:cNvPr>
          <p:cNvSpPr txBox="1"/>
          <p:nvPr/>
        </p:nvSpPr>
        <p:spPr>
          <a:xfrm>
            <a:off x="3173856" y="3033838"/>
            <a:ext cx="1027502" cy="646331"/>
          </a:xfrm>
          <a:prstGeom prst="rect">
            <a:avLst/>
          </a:prstGeom>
          <a:noFill/>
        </p:spPr>
        <p:txBody>
          <a:bodyPr wrap="square" rtlCol="0">
            <a:spAutoFit/>
          </a:bodyPr>
          <a:lstStyle/>
          <a:p>
            <a:r>
              <a:rPr lang="en-US" sz="1200" dirty="0">
                <a:latin typeface="+mj-lt"/>
              </a:rPr>
              <a:t>Candidate Product</a:t>
            </a:r>
          </a:p>
          <a:p>
            <a:r>
              <a:rPr lang="en-US" sz="1200" dirty="0">
                <a:latin typeface="+mj-lt"/>
              </a:rPr>
              <a:t>Components</a:t>
            </a:r>
          </a:p>
        </p:txBody>
      </p:sp>
      <p:cxnSp>
        <p:nvCxnSpPr>
          <p:cNvPr id="17" name="Connector: Curved 16">
            <a:extLst>
              <a:ext uri="{FF2B5EF4-FFF2-40B4-BE49-F238E27FC236}">
                <a16:creationId xmlns:a16="http://schemas.microsoft.com/office/drawing/2014/main" id="{B8AEC20D-11EE-4CD1-973D-AD8EA074BB9F}"/>
              </a:ext>
            </a:extLst>
          </p:cNvPr>
          <p:cNvCxnSpPr>
            <a:stCxn id="10" idx="2"/>
            <a:endCxn id="7" idx="0"/>
          </p:cNvCxnSpPr>
          <p:nvPr/>
        </p:nvCxnSpPr>
        <p:spPr>
          <a:xfrm rot="5400000">
            <a:off x="2656542" y="2130127"/>
            <a:ext cx="807791" cy="1154137"/>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C7D7A112-BBED-4F04-A4CA-301F4AD7C2E3}"/>
              </a:ext>
            </a:extLst>
          </p:cNvPr>
          <p:cNvSpPr/>
          <p:nvPr/>
        </p:nvSpPr>
        <p:spPr>
          <a:xfrm>
            <a:off x="4567083" y="1574272"/>
            <a:ext cx="3222979" cy="2300141"/>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BD894058-D04F-4105-BB92-1C4AF3D69116}"/>
              </a:ext>
            </a:extLst>
          </p:cNvPr>
          <p:cNvSpPr txBox="1"/>
          <p:nvPr/>
        </p:nvSpPr>
        <p:spPr>
          <a:xfrm>
            <a:off x="4567084" y="1296979"/>
            <a:ext cx="1509003" cy="307777"/>
          </a:xfrm>
          <a:prstGeom prst="rect">
            <a:avLst/>
          </a:prstGeom>
          <a:noFill/>
        </p:spPr>
        <p:txBody>
          <a:bodyPr wrap="none" rtlCol="0">
            <a:spAutoFit/>
          </a:bodyPr>
          <a:lstStyle/>
          <a:p>
            <a:r>
              <a:rPr lang="en-US" sz="1400" b="1" i="1" dirty="0"/>
              <a:t>Product Scenarios</a:t>
            </a:r>
          </a:p>
        </p:txBody>
      </p:sp>
      <p:sp>
        <p:nvSpPr>
          <p:cNvPr id="22" name="Rectangle à coins arrondis 25">
            <a:extLst>
              <a:ext uri="{FF2B5EF4-FFF2-40B4-BE49-F238E27FC236}">
                <a16:creationId xmlns:a16="http://schemas.microsoft.com/office/drawing/2014/main" id="{BC557C86-1967-4726-B373-6E0BE31B3146}"/>
              </a:ext>
            </a:extLst>
          </p:cNvPr>
          <p:cNvSpPr/>
          <p:nvPr/>
        </p:nvSpPr>
        <p:spPr>
          <a:xfrm>
            <a:off x="4748851" y="1797206"/>
            <a:ext cx="998492" cy="540000"/>
          </a:xfrm>
          <a:prstGeom prst="roundRect">
            <a:avLst/>
          </a:prstGeom>
          <a:solidFill>
            <a:schemeClr val="tx2">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dirty="0">
                <a:latin typeface="Candara" panose="020E0502030303020204" pitchFamily="34" charset="0"/>
              </a:rPr>
              <a:t>Journey Mapping</a:t>
            </a:r>
            <a:endParaRPr lang="en-US" sz="1100" i="1" dirty="0">
              <a:latin typeface="Candara" panose="020E0502030303020204" pitchFamily="34" charset="0"/>
            </a:endParaRPr>
          </a:p>
        </p:txBody>
      </p:sp>
      <p:sp>
        <p:nvSpPr>
          <p:cNvPr id="23" name="Rectangle à coins arrondis 25">
            <a:extLst>
              <a:ext uri="{FF2B5EF4-FFF2-40B4-BE49-F238E27FC236}">
                <a16:creationId xmlns:a16="http://schemas.microsoft.com/office/drawing/2014/main" id="{64BBF3AC-0EDC-4FE8-93A6-10B123FF51B6}"/>
              </a:ext>
            </a:extLst>
          </p:cNvPr>
          <p:cNvSpPr/>
          <p:nvPr/>
        </p:nvSpPr>
        <p:spPr>
          <a:xfrm>
            <a:off x="6261589" y="1797205"/>
            <a:ext cx="1289286" cy="540000"/>
          </a:xfrm>
          <a:prstGeom prst="roundRect">
            <a:avLst/>
          </a:prstGeom>
          <a:solidFill>
            <a:schemeClr val="tx2">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dirty="0">
                <a:latin typeface="Candara" panose="020E0502030303020204" pitchFamily="34" charset="0"/>
              </a:rPr>
              <a:t>Value Stream Mapping</a:t>
            </a:r>
            <a:endParaRPr lang="en-US" sz="1100" i="1" dirty="0">
              <a:latin typeface="Candara" panose="020E0502030303020204" pitchFamily="34" charset="0"/>
            </a:endParaRPr>
          </a:p>
        </p:txBody>
      </p:sp>
      <p:sp>
        <p:nvSpPr>
          <p:cNvPr id="24" name="Rectangle à coins arrondis 25">
            <a:extLst>
              <a:ext uri="{FF2B5EF4-FFF2-40B4-BE49-F238E27FC236}">
                <a16:creationId xmlns:a16="http://schemas.microsoft.com/office/drawing/2014/main" id="{C1E4A6E4-D571-4447-8D16-5C6B0E649428}"/>
              </a:ext>
            </a:extLst>
          </p:cNvPr>
          <p:cNvSpPr/>
          <p:nvPr/>
        </p:nvSpPr>
        <p:spPr>
          <a:xfrm>
            <a:off x="4748851" y="2896669"/>
            <a:ext cx="998492" cy="540000"/>
          </a:xfrm>
          <a:prstGeom prst="roundRect">
            <a:avLst/>
          </a:prstGeom>
          <a:solidFill>
            <a:schemeClr val="tx2">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dirty="0">
                <a:latin typeface="Candara" panose="020E0502030303020204" pitchFamily="34" charset="0"/>
              </a:rPr>
              <a:t>Product Design</a:t>
            </a:r>
            <a:endParaRPr lang="en-US" sz="1100" i="1" dirty="0">
              <a:latin typeface="Candara" panose="020E0502030303020204" pitchFamily="34" charset="0"/>
            </a:endParaRPr>
          </a:p>
        </p:txBody>
      </p:sp>
      <p:sp>
        <p:nvSpPr>
          <p:cNvPr id="25" name="TextBox 24">
            <a:extLst>
              <a:ext uri="{FF2B5EF4-FFF2-40B4-BE49-F238E27FC236}">
                <a16:creationId xmlns:a16="http://schemas.microsoft.com/office/drawing/2014/main" id="{AFA1466F-18F9-45A8-87B1-2983CD5057C4}"/>
              </a:ext>
            </a:extLst>
          </p:cNvPr>
          <p:cNvSpPr txBox="1"/>
          <p:nvPr/>
        </p:nvSpPr>
        <p:spPr>
          <a:xfrm>
            <a:off x="5510325" y="2405140"/>
            <a:ext cx="1036053" cy="276999"/>
          </a:xfrm>
          <a:prstGeom prst="rect">
            <a:avLst/>
          </a:prstGeom>
          <a:noFill/>
        </p:spPr>
        <p:txBody>
          <a:bodyPr wrap="none" rtlCol="0">
            <a:spAutoFit/>
          </a:bodyPr>
          <a:lstStyle/>
          <a:p>
            <a:r>
              <a:rPr lang="en-US" sz="1200" dirty="0">
                <a:latin typeface="+mj-lt"/>
              </a:rPr>
              <a:t>Journey Steps</a:t>
            </a:r>
          </a:p>
        </p:txBody>
      </p:sp>
      <p:sp>
        <p:nvSpPr>
          <p:cNvPr id="26" name="TextBox 25">
            <a:extLst>
              <a:ext uri="{FF2B5EF4-FFF2-40B4-BE49-F238E27FC236}">
                <a16:creationId xmlns:a16="http://schemas.microsoft.com/office/drawing/2014/main" id="{4ED785B5-6B69-451C-A67F-C6B229A899FD}"/>
              </a:ext>
            </a:extLst>
          </p:cNvPr>
          <p:cNvSpPr txBox="1"/>
          <p:nvPr/>
        </p:nvSpPr>
        <p:spPr>
          <a:xfrm>
            <a:off x="6794760" y="2461657"/>
            <a:ext cx="705834" cy="276999"/>
          </a:xfrm>
          <a:prstGeom prst="rect">
            <a:avLst/>
          </a:prstGeom>
          <a:noFill/>
        </p:spPr>
        <p:txBody>
          <a:bodyPr wrap="none" rtlCol="0">
            <a:spAutoFit/>
          </a:bodyPr>
          <a:lstStyle/>
          <a:p>
            <a:r>
              <a:rPr lang="en-US" sz="1200" dirty="0">
                <a:latin typeface="+mj-lt"/>
              </a:rPr>
              <a:t>VS Steps</a:t>
            </a:r>
          </a:p>
        </p:txBody>
      </p:sp>
      <p:sp>
        <p:nvSpPr>
          <p:cNvPr id="27" name="TextBox 26">
            <a:extLst>
              <a:ext uri="{FF2B5EF4-FFF2-40B4-BE49-F238E27FC236}">
                <a16:creationId xmlns:a16="http://schemas.microsoft.com/office/drawing/2014/main" id="{7C9F2686-9C21-4C7B-B696-9ADD02803BDD}"/>
              </a:ext>
            </a:extLst>
          </p:cNvPr>
          <p:cNvSpPr txBox="1"/>
          <p:nvPr/>
        </p:nvSpPr>
        <p:spPr>
          <a:xfrm>
            <a:off x="4865832" y="2594291"/>
            <a:ext cx="925382" cy="276999"/>
          </a:xfrm>
          <a:prstGeom prst="rect">
            <a:avLst/>
          </a:prstGeom>
          <a:noFill/>
        </p:spPr>
        <p:txBody>
          <a:bodyPr wrap="none" rtlCol="0">
            <a:spAutoFit/>
          </a:bodyPr>
          <a:lstStyle/>
          <a:p>
            <a:r>
              <a:rPr lang="en-US" sz="1200" dirty="0">
                <a:latin typeface="+mj-lt"/>
              </a:rPr>
              <a:t>User Stories</a:t>
            </a:r>
          </a:p>
        </p:txBody>
      </p:sp>
      <p:sp>
        <p:nvSpPr>
          <p:cNvPr id="28" name="TextBox 27">
            <a:extLst>
              <a:ext uri="{FF2B5EF4-FFF2-40B4-BE49-F238E27FC236}">
                <a16:creationId xmlns:a16="http://schemas.microsoft.com/office/drawing/2014/main" id="{EBBD44E8-1FFE-46A7-9451-7137D979A7C0}"/>
              </a:ext>
            </a:extLst>
          </p:cNvPr>
          <p:cNvSpPr txBox="1"/>
          <p:nvPr/>
        </p:nvSpPr>
        <p:spPr>
          <a:xfrm>
            <a:off x="4890243" y="3584025"/>
            <a:ext cx="715709" cy="276999"/>
          </a:xfrm>
          <a:prstGeom prst="rect">
            <a:avLst/>
          </a:prstGeom>
          <a:noFill/>
        </p:spPr>
        <p:txBody>
          <a:bodyPr wrap="none" rtlCol="0">
            <a:spAutoFit/>
          </a:bodyPr>
          <a:lstStyle/>
          <a:p>
            <a:r>
              <a:rPr lang="en-US" sz="1200" dirty="0">
                <a:latin typeface="+mj-lt"/>
              </a:rPr>
              <a:t>Features</a:t>
            </a:r>
          </a:p>
        </p:txBody>
      </p:sp>
      <p:cxnSp>
        <p:nvCxnSpPr>
          <p:cNvPr id="30" name="Straight Arrow Connector 29">
            <a:extLst>
              <a:ext uri="{FF2B5EF4-FFF2-40B4-BE49-F238E27FC236}">
                <a16:creationId xmlns:a16="http://schemas.microsoft.com/office/drawing/2014/main" id="{F14C0D76-2BFD-47CA-8327-D182D8999CD0}"/>
              </a:ext>
            </a:extLst>
          </p:cNvPr>
          <p:cNvCxnSpPr>
            <a:stCxn id="22" idx="2"/>
          </p:cNvCxnSpPr>
          <p:nvPr/>
        </p:nvCxnSpPr>
        <p:spPr>
          <a:xfrm flipH="1">
            <a:off x="5243680" y="2337206"/>
            <a:ext cx="4417" cy="5662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Connector: Curved 31">
            <a:extLst>
              <a:ext uri="{FF2B5EF4-FFF2-40B4-BE49-F238E27FC236}">
                <a16:creationId xmlns:a16="http://schemas.microsoft.com/office/drawing/2014/main" id="{5BB7F144-76E0-4BF2-B1CB-7237BE7E6C46}"/>
              </a:ext>
            </a:extLst>
          </p:cNvPr>
          <p:cNvCxnSpPr>
            <a:stCxn id="22" idx="2"/>
            <a:endCxn id="25" idx="0"/>
          </p:cNvCxnSpPr>
          <p:nvPr/>
        </p:nvCxnSpPr>
        <p:spPr>
          <a:xfrm rot="16200000" flipH="1">
            <a:off x="5604257" y="1981045"/>
            <a:ext cx="67934" cy="780255"/>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Rectangle à coins arrondis 25">
            <a:extLst>
              <a:ext uri="{FF2B5EF4-FFF2-40B4-BE49-F238E27FC236}">
                <a16:creationId xmlns:a16="http://schemas.microsoft.com/office/drawing/2014/main" id="{FD078B3A-82FE-4229-873B-231FB704123B}"/>
              </a:ext>
            </a:extLst>
          </p:cNvPr>
          <p:cNvSpPr/>
          <p:nvPr/>
        </p:nvSpPr>
        <p:spPr>
          <a:xfrm>
            <a:off x="6251598" y="2896669"/>
            <a:ext cx="1289286" cy="540000"/>
          </a:xfrm>
          <a:prstGeom prst="roundRect">
            <a:avLst/>
          </a:prstGeom>
          <a:solidFill>
            <a:schemeClr val="tx2">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dirty="0">
                <a:latin typeface="Candara" panose="020E0502030303020204" pitchFamily="34" charset="0"/>
              </a:rPr>
              <a:t>Commonality Analysis</a:t>
            </a:r>
            <a:endParaRPr lang="en-US" sz="1100" i="1" dirty="0">
              <a:latin typeface="Candara" panose="020E0502030303020204" pitchFamily="34" charset="0"/>
            </a:endParaRPr>
          </a:p>
        </p:txBody>
      </p:sp>
      <p:cxnSp>
        <p:nvCxnSpPr>
          <p:cNvPr id="38" name="Connector: Curved 37">
            <a:extLst>
              <a:ext uri="{FF2B5EF4-FFF2-40B4-BE49-F238E27FC236}">
                <a16:creationId xmlns:a16="http://schemas.microsoft.com/office/drawing/2014/main" id="{31FB78DC-1451-4F70-B0AB-857F8F769589}"/>
              </a:ext>
            </a:extLst>
          </p:cNvPr>
          <p:cNvCxnSpPr>
            <a:stCxn id="25" idx="2"/>
            <a:endCxn id="36" idx="0"/>
          </p:cNvCxnSpPr>
          <p:nvPr/>
        </p:nvCxnSpPr>
        <p:spPr>
          <a:xfrm rot="16200000" flipH="1">
            <a:off x="6355031" y="2355459"/>
            <a:ext cx="214530" cy="867889"/>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Connector: Curved 39">
            <a:extLst>
              <a:ext uri="{FF2B5EF4-FFF2-40B4-BE49-F238E27FC236}">
                <a16:creationId xmlns:a16="http://schemas.microsoft.com/office/drawing/2014/main" id="{B4736D20-A9EF-4507-A521-83FA9EAE3741}"/>
              </a:ext>
            </a:extLst>
          </p:cNvPr>
          <p:cNvCxnSpPr>
            <a:cxnSpLocks/>
            <a:stCxn id="26" idx="2"/>
            <a:endCxn id="36" idx="0"/>
          </p:cNvCxnSpPr>
          <p:nvPr/>
        </p:nvCxnSpPr>
        <p:spPr>
          <a:xfrm rot="5400000">
            <a:off x="6942953" y="2691944"/>
            <a:ext cx="158013" cy="251436"/>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Connector: Curved 48">
            <a:extLst>
              <a:ext uri="{FF2B5EF4-FFF2-40B4-BE49-F238E27FC236}">
                <a16:creationId xmlns:a16="http://schemas.microsoft.com/office/drawing/2014/main" id="{6BEA68C0-161F-48B9-B526-76CDA5495E45}"/>
              </a:ext>
            </a:extLst>
          </p:cNvPr>
          <p:cNvCxnSpPr>
            <a:stCxn id="23" idx="2"/>
            <a:endCxn id="26" idx="0"/>
          </p:cNvCxnSpPr>
          <p:nvPr/>
        </p:nvCxnSpPr>
        <p:spPr>
          <a:xfrm rot="16200000" flipH="1">
            <a:off x="6964728" y="2278708"/>
            <a:ext cx="124452" cy="241445"/>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F28D4324-2490-4C75-A36D-2B74C81AF6A6}"/>
              </a:ext>
            </a:extLst>
          </p:cNvPr>
          <p:cNvCxnSpPr>
            <a:stCxn id="24" idx="2"/>
          </p:cNvCxnSpPr>
          <p:nvPr/>
        </p:nvCxnSpPr>
        <p:spPr>
          <a:xfrm flipH="1">
            <a:off x="5243679" y="3436669"/>
            <a:ext cx="4418" cy="2144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B5994D11-BF33-410F-8587-3FDC591C51F8}"/>
              </a:ext>
            </a:extLst>
          </p:cNvPr>
          <p:cNvCxnSpPr>
            <a:cxnSpLocks/>
          </p:cNvCxnSpPr>
          <p:nvPr/>
        </p:nvCxnSpPr>
        <p:spPr>
          <a:xfrm>
            <a:off x="3999025" y="1982364"/>
            <a:ext cx="74039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92D1BA31-6C97-41A6-9611-85D8146C33F2}"/>
              </a:ext>
            </a:extLst>
          </p:cNvPr>
          <p:cNvCxnSpPr/>
          <p:nvPr/>
        </p:nvCxnSpPr>
        <p:spPr>
          <a:xfrm>
            <a:off x="4051267" y="2164800"/>
            <a:ext cx="6881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F4F6B4AA-A9C9-4204-9E8B-62562AD52B1D}"/>
              </a:ext>
            </a:extLst>
          </p:cNvPr>
          <p:cNvSpPr txBox="1"/>
          <p:nvPr/>
        </p:nvSpPr>
        <p:spPr>
          <a:xfrm>
            <a:off x="5950072" y="3565171"/>
            <a:ext cx="1912318" cy="276999"/>
          </a:xfrm>
          <a:prstGeom prst="rect">
            <a:avLst/>
          </a:prstGeom>
          <a:noFill/>
        </p:spPr>
        <p:txBody>
          <a:bodyPr wrap="none" rtlCol="0">
            <a:spAutoFit/>
          </a:bodyPr>
          <a:lstStyle/>
          <a:p>
            <a:r>
              <a:rPr lang="en-US" sz="1200" dirty="0">
                <a:latin typeface="+mj-lt"/>
              </a:rPr>
              <a:t>Candidate Shared Capability</a:t>
            </a:r>
          </a:p>
        </p:txBody>
      </p:sp>
      <p:cxnSp>
        <p:nvCxnSpPr>
          <p:cNvPr id="60" name="Straight Arrow Connector 59">
            <a:extLst>
              <a:ext uri="{FF2B5EF4-FFF2-40B4-BE49-F238E27FC236}">
                <a16:creationId xmlns:a16="http://schemas.microsoft.com/office/drawing/2014/main" id="{10002398-7EF2-4FA1-BA73-080953E36C1A}"/>
              </a:ext>
            </a:extLst>
          </p:cNvPr>
          <p:cNvCxnSpPr/>
          <p:nvPr/>
        </p:nvCxnSpPr>
        <p:spPr>
          <a:xfrm flipH="1">
            <a:off x="6848514" y="3430200"/>
            <a:ext cx="4418" cy="2144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64" name="Group 63">
            <a:extLst>
              <a:ext uri="{FF2B5EF4-FFF2-40B4-BE49-F238E27FC236}">
                <a16:creationId xmlns:a16="http://schemas.microsoft.com/office/drawing/2014/main" id="{6AFEBB44-242A-4D8A-A436-E312549A9E95}"/>
              </a:ext>
            </a:extLst>
          </p:cNvPr>
          <p:cNvGrpSpPr/>
          <p:nvPr/>
        </p:nvGrpSpPr>
        <p:grpSpPr>
          <a:xfrm>
            <a:off x="4290310" y="2576102"/>
            <a:ext cx="331511" cy="213301"/>
            <a:chOff x="6945982" y="437148"/>
            <a:chExt cx="331511" cy="213301"/>
          </a:xfrm>
        </p:grpSpPr>
        <p:sp>
          <p:nvSpPr>
            <p:cNvPr id="65" name="Arrow: Curved Left 64">
              <a:extLst>
                <a:ext uri="{FF2B5EF4-FFF2-40B4-BE49-F238E27FC236}">
                  <a16:creationId xmlns:a16="http://schemas.microsoft.com/office/drawing/2014/main" id="{B007B34C-9E3E-4237-8C46-6E3D58F17D1B}"/>
                </a:ext>
              </a:extLst>
            </p:cNvPr>
            <p:cNvSpPr/>
            <p:nvPr/>
          </p:nvSpPr>
          <p:spPr>
            <a:xfrm>
              <a:off x="7117237" y="452487"/>
              <a:ext cx="160256" cy="197962"/>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6" name="Arrow: Curved Left 65">
              <a:extLst>
                <a:ext uri="{FF2B5EF4-FFF2-40B4-BE49-F238E27FC236}">
                  <a16:creationId xmlns:a16="http://schemas.microsoft.com/office/drawing/2014/main" id="{5C32808A-5ED3-44E7-82E8-6E996F2717E6}"/>
                </a:ext>
              </a:extLst>
            </p:cNvPr>
            <p:cNvSpPr/>
            <p:nvPr/>
          </p:nvSpPr>
          <p:spPr>
            <a:xfrm rot="10800000">
              <a:off x="6945982" y="437148"/>
              <a:ext cx="160255" cy="197962"/>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77" name="Rectangle 76">
            <a:extLst>
              <a:ext uri="{FF2B5EF4-FFF2-40B4-BE49-F238E27FC236}">
                <a16:creationId xmlns:a16="http://schemas.microsoft.com/office/drawing/2014/main" id="{117F854D-0ABE-4A94-88D3-5867CF9EBC5F}"/>
              </a:ext>
            </a:extLst>
          </p:cNvPr>
          <p:cNvSpPr/>
          <p:nvPr/>
        </p:nvSpPr>
        <p:spPr>
          <a:xfrm>
            <a:off x="8394186" y="1711122"/>
            <a:ext cx="2399776" cy="2300141"/>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A733E4EA-EF0E-4766-8F18-3696A4209427}"/>
              </a:ext>
            </a:extLst>
          </p:cNvPr>
          <p:cNvSpPr/>
          <p:nvPr/>
        </p:nvSpPr>
        <p:spPr>
          <a:xfrm>
            <a:off x="8329960" y="1652328"/>
            <a:ext cx="2380920" cy="2300141"/>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5DA083E7-3990-45FF-9DF3-941BBF97F98D}"/>
              </a:ext>
            </a:extLst>
          </p:cNvPr>
          <p:cNvSpPr/>
          <p:nvPr/>
        </p:nvSpPr>
        <p:spPr>
          <a:xfrm>
            <a:off x="8246879" y="1573031"/>
            <a:ext cx="2354749" cy="2300141"/>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TextBox 79">
            <a:extLst>
              <a:ext uri="{FF2B5EF4-FFF2-40B4-BE49-F238E27FC236}">
                <a16:creationId xmlns:a16="http://schemas.microsoft.com/office/drawing/2014/main" id="{5323995F-97CB-441E-BDF7-B709E26261C4}"/>
              </a:ext>
            </a:extLst>
          </p:cNvPr>
          <p:cNvSpPr txBox="1"/>
          <p:nvPr/>
        </p:nvSpPr>
        <p:spPr>
          <a:xfrm>
            <a:off x="8246880" y="1295738"/>
            <a:ext cx="1977080" cy="307777"/>
          </a:xfrm>
          <a:prstGeom prst="rect">
            <a:avLst/>
          </a:prstGeom>
          <a:noFill/>
        </p:spPr>
        <p:txBody>
          <a:bodyPr wrap="none" rtlCol="0">
            <a:spAutoFit/>
          </a:bodyPr>
          <a:lstStyle/>
          <a:p>
            <a:r>
              <a:rPr lang="en-US" sz="1400" b="1" i="1" dirty="0"/>
              <a:t>Strategic DDD Scenarios</a:t>
            </a:r>
          </a:p>
        </p:txBody>
      </p:sp>
      <p:grpSp>
        <p:nvGrpSpPr>
          <p:cNvPr id="97" name="Group 96">
            <a:extLst>
              <a:ext uri="{FF2B5EF4-FFF2-40B4-BE49-F238E27FC236}">
                <a16:creationId xmlns:a16="http://schemas.microsoft.com/office/drawing/2014/main" id="{FC75CA49-FBB0-4DA0-A3D3-3CF0DD400621}"/>
              </a:ext>
            </a:extLst>
          </p:cNvPr>
          <p:cNvGrpSpPr/>
          <p:nvPr/>
        </p:nvGrpSpPr>
        <p:grpSpPr>
          <a:xfrm>
            <a:off x="5838710" y="1963508"/>
            <a:ext cx="331511" cy="213301"/>
            <a:chOff x="6945982" y="437148"/>
            <a:chExt cx="331511" cy="213301"/>
          </a:xfrm>
        </p:grpSpPr>
        <p:sp>
          <p:nvSpPr>
            <p:cNvPr id="98" name="Arrow: Curved Left 97">
              <a:extLst>
                <a:ext uri="{FF2B5EF4-FFF2-40B4-BE49-F238E27FC236}">
                  <a16:creationId xmlns:a16="http://schemas.microsoft.com/office/drawing/2014/main" id="{0CADC584-DC2F-446A-9FC8-3BFA1313B0EA}"/>
                </a:ext>
              </a:extLst>
            </p:cNvPr>
            <p:cNvSpPr/>
            <p:nvPr/>
          </p:nvSpPr>
          <p:spPr>
            <a:xfrm>
              <a:off x="7117237" y="452487"/>
              <a:ext cx="160256" cy="197962"/>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9" name="Arrow: Curved Left 98">
              <a:extLst>
                <a:ext uri="{FF2B5EF4-FFF2-40B4-BE49-F238E27FC236}">
                  <a16:creationId xmlns:a16="http://schemas.microsoft.com/office/drawing/2014/main" id="{AC9AA877-71E4-4F81-9FED-5E75BCCE16C9}"/>
                </a:ext>
              </a:extLst>
            </p:cNvPr>
            <p:cNvSpPr/>
            <p:nvPr/>
          </p:nvSpPr>
          <p:spPr>
            <a:xfrm rot="10800000">
              <a:off x="6945982" y="437148"/>
              <a:ext cx="160255" cy="197962"/>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101" name="Rectangle à coins arrondis 25">
            <a:extLst>
              <a:ext uri="{FF2B5EF4-FFF2-40B4-BE49-F238E27FC236}">
                <a16:creationId xmlns:a16="http://schemas.microsoft.com/office/drawing/2014/main" id="{00912E01-C748-40FF-AB3B-B8D35CF314C0}"/>
              </a:ext>
            </a:extLst>
          </p:cNvPr>
          <p:cNvSpPr/>
          <p:nvPr/>
        </p:nvSpPr>
        <p:spPr>
          <a:xfrm>
            <a:off x="8376878" y="1797205"/>
            <a:ext cx="1672091" cy="540000"/>
          </a:xfrm>
          <a:prstGeom prst="roundRect">
            <a:avLst/>
          </a:prstGeom>
          <a:solidFill>
            <a:schemeClr val="tx2">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dirty="0">
                <a:latin typeface="Candara" panose="020E0502030303020204" pitchFamily="34" charset="0"/>
              </a:rPr>
              <a:t>Event Storming</a:t>
            </a:r>
            <a:endParaRPr lang="en-US" sz="1100" i="1" dirty="0">
              <a:latin typeface="Candara" panose="020E0502030303020204" pitchFamily="34" charset="0"/>
            </a:endParaRPr>
          </a:p>
        </p:txBody>
      </p:sp>
      <p:sp>
        <p:nvSpPr>
          <p:cNvPr id="106" name="Rectangle à coins arrondis 25">
            <a:extLst>
              <a:ext uri="{FF2B5EF4-FFF2-40B4-BE49-F238E27FC236}">
                <a16:creationId xmlns:a16="http://schemas.microsoft.com/office/drawing/2014/main" id="{8DCEF9CE-FB90-4E30-AA6D-62A7209139BA}"/>
              </a:ext>
            </a:extLst>
          </p:cNvPr>
          <p:cNvSpPr/>
          <p:nvPr/>
        </p:nvSpPr>
        <p:spPr>
          <a:xfrm>
            <a:off x="8376879" y="2890155"/>
            <a:ext cx="1672092" cy="540000"/>
          </a:xfrm>
          <a:prstGeom prst="roundRect">
            <a:avLst/>
          </a:prstGeom>
          <a:solidFill>
            <a:schemeClr val="tx2">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dirty="0">
                <a:latin typeface="Candara" panose="020E0502030303020204" pitchFamily="34" charset="0"/>
              </a:rPr>
              <a:t>Bounded Context Canvasing</a:t>
            </a:r>
            <a:endParaRPr lang="en-US" sz="1100" i="1" dirty="0">
              <a:latin typeface="Candara" panose="020E0502030303020204" pitchFamily="34" charset="0"/>
            </a:endParaRPr>
          </a:p>
        </p:txBody>
      </p:sp>
      <p:grpSp>
        <p:nvGrpSpPr>
          <p:cNvPr id="107" name="Group 106">
            <a:extLst>
              <a:ext uri="{FF2B5EF4-FFF2-40B4-BE49-F238E27FC236}">
                <a16:creationId xmlns:a16="http://schemas.microsoft.com/office/drawing/2014/main" id="{9F8107C7-3A42-4FB4-8CDF-E18808428BF7}"/>
              </a:ext>
            </a:extLst>
          </p:cNvPr>
          <p:cNvGrpSpPr/>
          <p:nvPr/>
        </p:nvGrpSpPr>
        <p:grpSpPr>
          <a:xfrm>
            <a:off x="8321025" y="2383663"/>
            <a:ext cx="2173040" cy="477092"/>
            <a:chOff x="1008223" y="2509490"/>
            <a:chExt cx="2171816" cy="476398"/>
          </a:xfrm>
        </p:grpSpPr>
        <p:sp>
          <p:nvSpPr>
            <p:cNvPr id="108" name="TextBox 107">
              <a:extLst>
                <a:ext uri="{FF2B5EF4-FFF2-40B4-BE49-F238E27FC236}">
                  <a16:creationId xmlns:a16="http://schemas.microsoft.com/office/drawing/2014/main" id="{CF41ADB9-7C23-46A1-A641-24FE91513000}"/>
                </a:ext>
              </a:extLst>
            </p:cNvPr>
            <p:cNvSpPr txBox="1"/>
            <p:nvPr/>
          </p:nvSpPr>
          <p:spPr>
            <a:xfrm>
              <a:off x="2042007" y="2524894"/>
              <a:ext cx="1138032" cy="460994"/>
            </a:xfrm>
            <a:prstGeom prst="rect">
              <a:avLst/>
            </a:prstGeom>
            <a:noFill/>
          </p:spPr>
          <p:txBody>
            <a:bodyPr wrap="square" rtlCol="0">
              <a:spAutoFit/>
            </a:bodyPr>
            <a:lstStyle/>
            <a:p>
              <a:r>
                <a:rPr lang="en-US" sz="1200" dirty="0">
                  <a:latin typeface="+mj-lt"/>
                </a:rPr>
                <a:t>Entity Objects &amp; Life Cycles</a:t>
              </a:r>
            </a:p>
          </p:txBody>
        </p:sp>
        <p:sp>
          <p:nvSpPr>
            <p:cNvPr id="110" name="TextBox 109">
              <a:extLst>
                <a:ext uri="{FF2B5EF4-FFF2-40B4-BE49-F238E27FC236}">
                  <a16:creationId xmlns:a16="http://schemas.microsoft.com/office/drawing/2014/main" id="{5A7EEEEB-F6CE-4BA8-BB72-C8EAE51EEF29}"/>
                </a:ext>
              </a:extLst>
            </p:cNvPr>
            <p:cNvSpPr txBox="1"/>
            <p:nvPr/>
          </p:nvSpPr>
          <p:spPr>
            <a:xfrm>
              <a:off x="1008223" y="2509490"/>
              <a:ext cx="899138" cy="460993"/>
            </a:xfrm>
            <a:prstGeom prst="rect">
              <a:avLst/>
            </a:prstGeom>
            <a:noFill/>
          </p:spPr>
          <p:txBody>
            <a:bodyPr wrap="square" rtlCol="0">
              <a:spAutoFit/>
            </a:bodyPr>
            <a:lstStyle/>
            <a:p>
              <a:r>
                <a:rPr lang="en-US" sz="1200" dirty="0">
                  <a:latin typeface="+mj-lt"/>
                </a:rPr>
                <a:t>Domain Events</a:t>
              </a:r>
            </a:p>
          </p:txBody>
        </p:sp>
      </p:grpSp>
      <p:sp>
        <p:nvSpPr>
          <p:cNvPr id="111" name="TextBox 110">
            <a:extLst>
              <a:ext uri="{FF2B5EF4-FFF2-40B4-BE49-F238E27FC236}">
                <a16:creationId xmlns:a16="http://schemas.microsoft.com/office/drawing/2014/main" id="{A9E57B80-9C4E-4402-A7DD-77B4C2D5C951}"/>
              </a:ext>
            </a:extLst>
          </p:cNvPr>
          <p:cNvSpPr txBox="1"/>
          <p:nvPr/>
        </p:nvSpPr>
        <p:spPr>
          <a:xfrm>
            <a:off x="8346891" y="3566014"/>
            <a:ext cx="1927131" cy="276999"/>
          </a:xfrm>
          <a:prstGeom prst="rect">
            <a:avLst/>
          </a:prstGeom>
          <a:noFill/>
        </p:spPr>
        <p:txBody>
          <a:bodyPr wrap="none" rtlCol="0">
            <a:spAutoFit/>
          </a:bodyPr>
          <a:lstStyle/>
          <a:p>
            <a:r>
              <a:rPr lang="en-US" sz="1200" dirty="0">
                <a:latin typeface="+mj-lt"/>
              </a:rPr>
              <a:t>Boundaries &amp; Dependencies</a:t>
            </a:r>
          </a:p>
        </p:txBody>
      </p:sp>
      <p:cxnSp>
        <p:nvCxnSpPr>
          <p:cNvPr id="118" name="Straight Arrow Connector 117">
            <a:extLst>
              <a:ext uri="{FF2B5EF4-FFF2-40B4-BE49-F238E27FC236}">
                <a16:creationId xmlns:a16="http://schemas.microsoft.com/office/drawing/2014/main" id="{948F7CA1-EBBD-49EF-9C7F-BB7669ABF51B}"/>
              </a:ext>
            </a:extLst>
          </p:cNvPr>
          <p:cNvCxnSpPr/>
          <p:nvPr/>
        </p:nvCxnSpPr>
        <p:spPr>
          <a:xfrm>
            <a:off x="9803876" y="2331904"/>
            <a:ext cx="0" cy="1739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a:extLst>
              <a:ext uri="{FF2B5EF4-FFF2-40B4-BE49-F238E27FC236}">
                <a16:creationId xmlns:a16="http://schemas.microsoft.com/office/drawing/2014/main" id="{815B75F3-164B-4712-A1BB-6466B8291D1C}"/>
              </a:ext>
            </a:extLst>
          </p:cNvPr>
          <p:cNvCxnSpPr/>
          <p:nvPr/>
        </p:nvCxnSpPr>
        <p:spPr>
          <a:xfrm>
            <a:off x="9814873" y="2716203"/>
            <a:ext cx="0" cy="1739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4" name="Straight Arrow Connector 123">
            <a:extLst>
              <a:ext uri="{FF2B5EF4-FFF2-40B4-BE49-F238E27FC236}">
                <a16:creationId xmlns:a16="http://schemas.microsoft.com/office/drawing/2014/main" id="{EAFFACD4-C454-4627-B6CD-DBF65A88D9A6}"/>
              </a:ext>
            </a:extLst>
          </p:cNvPr>
          <p:cNvCxnSpPr>
            <a:cxnSpLocks/>
          </p:cNvCxnSpPr>
          <p:nvPr/>
        </p:nvCxnSpPr>
        <p:spPr>
          <a:xfrm flipV="1">
            <a:off x="7540884" y="2607896"/>
            <a:ext cx="853301" cy="65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id="{F059BFB8-83E4-41E0-B46A-8CDF7C6555F5}"/>
              </a:ext>
            </a:extLst>
          </p:cNvPr>
          <p:cNvCxnSpPr/>
          <p:nvPr/>
        </p:nvCxnSpPr>
        <p:spPr>
          <a:xfrm>
            <a:off x="8682087" y="2331581"/>
            <a:ext cx="0" cy="1739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7" name="Straight Arrow Connector 126">
            <a:extLst>
              <a:ext uri="{FF2B5EF4-FFF2-40B4-BE49-F238E27FC236}">
                <a16:creationId xmlns:a16="http://schemas.microsoft.com/office/drawing/2014/main" id="{097A5CAF-FA29-4697-8EC9-C04663775D33}"/>
              </a:ext>
            </a:extLst>
          </p:cNvPr>
          <p:cNvCxnSpPr/>
          <p:nvPr/>
        </p:nvCxnSpPr>
        <p:spPr>
          <a:xfrm>
            <a:off x="8843914" y="2690422"/>
            <a:ext cx="0" cy="1739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9" name="Straight Arrow Connector 128">
            <a:extLst>
              <a:ext uri="{FF2B5EF4-FFF2-40B4-BE49-F238E27FC236}">
                <a16:creationId xmlns:a16="http://schemas.microsoft.com/office/drawing/2014/main" id="{823688A7-C964-42EA-97B5-3D72A82CAF4E}"/>
              </a:ext>
            </a:extLst>
          </p:cNvPr>
          <p:cNvCxnSpPr/>
          <p:nvPr/>
        </p:nvCxnSpPr>
        <p:spPr>
          <a:xfrm>
            <a:off x="9282708" y="3443043"/>
            <a:ext cx="0" cy="1739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30" name="Group 129">
            <a:extLst>
              <a:ext uri="{FF2B5EF4-FFF2-40B4-BE49-F238E27FC236}">
                <a16:creationId xmlns:a16="http://schemas.microsoft.com/office/drawing/2014/main" id="{578B2F92-E940-42D9-B552-5C1659F1326A}"/>
              </a:ext>
            </a:extLst>
          </p:cNvPr>
          <p:cNvGrpSpPr/>
          <p:nvPr/>
        </p:nvGrpSpPr>
        <p:grpSpPr>
          <a:xfrm>
            <a:off x="7923527" y="1750207"/>
            <a:ext cx="331511" cy="213301"/>
            <a:chOff x="6945982" y="437148"/>
            <a:chExt cx="331511" cy="213301"/>
          </a:xfrm>
        </p:grpSpPr>
        <p:sp>
          <p:nvSpPr>
            <p:cNvPr id="131" name="Arrow: Curved Left 130">
              <a:extLst>
                <a:ext uri="{FF2B5EF4-FFF2-40B4-BE49-F238E27FC236}">
                  <a16:creationId xmlns:a16="http://schemas.microsoft.com/office/drawing/2014/main" id="{B5B19E01-5929-45F8-A36E-C3E612832752}"/>
                </a:ext>
              </a:extLst>
            </p:cNvPr>
            <p:cNvSpPr/>
            <p:nvPr/>
          </p:nvSpPr>
          <p:spPr>
            <a:xfrm>
              <a:off x="7117237" y="452487"/>
              <a:ext cx="160256" cy="197962"/>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2" name="Arrow: Curved Left 131">
              <a:extLst>
                <a:ext uri="{FF2B5EF4-FFF2-40B4-BE49-F238E27FC236}">
                  <a16:creationId xmlns:a16="http://schemas.microsoft.com/office/drawing/2014/main" id="{FA2F1927-3736-4377-95AD-E3DFC912C0A1}"/>
                </a:ext>
              </a:extLst>
            </p:cNvPr>
            <p:cNvSpPr/>
            <p:nvPr/>
          </p:nvSpPr>
          <p:spPr>
            <a:xfrm rot="10800000">
              <a:off x="6945982" y="437148"/>
              <a:ext cx="160255" cy="197962"/>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66" name="Group 165">
            <a:extLst>
              <a:ext uri="{FF2B5EF4-FFF2-40B4-BE49-F238E27FC236}">
                <a16:creationId xmlns:a16="http://schemas.microsoft.com/office/drawing/2014/main" id="{6C168316-DFB5-4705-8382-A9614AEEDB20}"/>
              </a:ext>
            </a:extLst>
          </p:cNvPr>
          <p:cNvGrpSpPr/>
          <p:nvPr/>
        </p:nvGrpSpPr>
        <p:grpSpPr>
          <a:xfrm>
            <a:off x="1569921" y="4586563"/>
            <a:ext cx="2826907" cy="990051"/>
            <a:chOff x="1646214" y="4394996"/>
            <a:chExt cx="2826907" cy="990051"/>
          </a:xfrm>
          <a:solidFill>
            <a:schemeClr val="tx2">
              <a:lumMod val="60000"/>
              <a:lumOff val="40000"/>
            </a:schemeClr>
          </a:solidFill>
        </p:grpSpPr>
        <p:sp>
          <p:nvSpPr>
            <p:cNvPr id="135" name="Rectangle à coins arrondis 25">
              <a:extLst>
                <a:ext uri="{FF2B5EF4-FFF2-40B4-BE49-F238E27FC236}">
                  <a16:creationId xmlns:a16="http://schemas.microsoft.com/office/drawing/2014/main" id="{AE63BEFA-9DE2-401F-94CD-BAF57288EA35}"/>
                </a:ext>
              </a:extLst>
            </p:cNvPr>
            <p:cNvSpPr/>
            <p:nvPr/>
          </p:nvSpPr>
          <p:spPr>
            <a:xfrm>
              <a:off x="2763060" y="4394996"/>
              <a:ext cx="453173" cy="246419"/>
            </a:xfrm>
            <a:prstGeom prst="roundRect">
              <a:avLst/>
            </a:prstGeom>
            <a:grp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i="1" dirty="0">
                <a:latin typeface="Candara" panose="020E0502030303020204" pitchFamily="34" charset="0"/>
              </a:endParaRPr>
            </a:p>
          </p:txBody>
        </p:sp>
        <p:sp>
          <p:nvSpPr>
            <p:cNvPr id="136" name="Rectangle à coins arrondis 25">
              <a:extLst>
                <a:ext uri="{FF2B5EF4-FFF2-40B4-BE49-F238E27FC236}">
                  <a16:creationId xmlns:a16="http://schemas.microsoft.com/office/drawing/2014/main" id="{0DAA1E20-48CC-47B8-88E3-E4ED327482BE}"/>
                </a:ext>
              </a:extLst>
            </p:cNvPr>
            <p:cNvSpPr/>
            <p:nvPr/>
          </p:nvSpPr>
          <p:spPr>
            <a:xfrm>
              <a:off x="1829684" y="4757385"/>
              <a:ext cx="453173" cy="246419"/>
            </a:xfrm>
            <a:prstGeom prst="roundRect">
              <a:avLst/>
            </a:prstGeom>
            <a:grp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i="1" dirty="0">
                <a:latin typeface="Candara" panose="020E0502030303020204" pitchFamily="34" charset="0"/>
              </a:endParaRPr>
            </a:p>
          </p:txBody>
        </p:sp>
        <p:sp>
          <p:nvSpPr>
            <p:cNvPr id="137" name="Rectangle à coins arrondis 25">
              <a:extLst>
                <a:ext uri="{FF2B5EF4-FFF2-40B4-BE49-F238E27FC236}">
                  <a16:creationId xmlns:a16="http://schemas.microsoft.com/office/drawing/2014/main" id="{3F5FEAF5-232C-4D28-9B91-93BFE4EAD497}"/>
                </a:ext>
              </a:extLst>
            </p:cNvPr>
            <p:cNvSpPr/>
            <p:nvPr/>
          </p:nvSpPr>
          <p:spPr>
            <a:xfrm>
              <a:off x="2448992" y="4757385"/>
              <a:ext cx="453173" cy="246419"/>
            </a:xfrm>
            <a:prstGeom prst="roundRect">
              <a:avLst/>
            </a:prstGeom>
            <a:grp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i="1" dirty="0">
                <a:latin typeface="Candara" panose="020E0502030303020204" pitchFamily="34" charset="0"/>
              </a:endParaRPr>
            </a:p>
          </p:txBody>
        </p:sp>
        <p:sp>
          <p:nvSpPr>
            <p:cNvPr id="138" name="Rectangle à coins arrondis 25">
              <a:extLst>
                <a:ext uri="{FF2B5EF4-FFF2-40B4-BE49-F238E27FC236}">
                  <a16:creationId xmlns:a16="http://schemas.microsoft.com/office/drawing/2014/main" id="{82143A4C-9BC3-4FCA-BE9A-197EE66922C0}"/>
                </a:ext>
              </a:extLst>
            </p:cNvPr>
            <p:cNvSpPr/>
            <p:nvPr/>
          </p:nvSpPr>
          <p:spPr>
            <a:xfrm>
              <a:off x="3068300" y="4757385"/>
              <a:ext cx="453173" cy="246419"/>
            </a:xfrm>
            <a:prstGeom prst="roundRect">
              <a:avLst/>
            </a:prstGeom>
            <a:grp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i="1" dirty="0">
                <a:latin typeface="Candara" panose="020E0502030303020204" pitchFamily="34" charset="0"/>
              </a:endParaRPr>
            </a:p>
          </p:txBody>
        </p:sp>
        <p:sp>
          <p:nvSpPr>
            <p:cNvPr id="139" name="Rectangle à coins arrondis 25">
              <a:extLst>
                <a:ext uri="{FF2B5EF4-FFF2-40B4-BE49-F238E27FC236}">
                  <a16:creationId xmlns:a16="http://schemas.microsoft.com/office/drawing/2014/main" id="{88B93695-9E24-4A2A-9267-E0FD37D7A99A}"/>
                </a:ext>
              </a:extLst>
            </p:cNvPr>
            <p:cNvSpPr/>
            <p:nvPr/>
          </p:nvSpPr>
          <p:spPr>
            <a:xfrm>
              <a:off x="3687607" y="4746356"/>
              <a:ext cx="453173" cy="246419"/>
            </a:xfrm>
            <a:prstGeom prst="roundRect">
              <a:avLst/>
            </a:prstGeom>
            <a:grp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i="1" dirty="0">
                <a:latin typeface="Candara" panose="020E0502030303020204" pitchFamily="34" charset="0"/>
              </a:endParaRPr>
            </a:p>
          </p:txBody>
        </p:sp>
        <p:sp>
          <p:nvSpPr>
            <p:cNvPr id="140" name="Rectangle à coins arrondis 25">
              <a:extLst>
                <a:ext uri="{FF2B5EF4-FFF2-40B4-BE49-F238E27FC236}">
                  <a16:creationId xmlns:a16="http://schemas.microsoft.com/office/drawing/2014/main" id="{F5620FA5-B1E4-47D1-9E7D-44A3E4E0E829}"/>
                </a:ext>
              </a:extLst>
            </p:cNvPr>
            <p:cNvSpPr/>
            <p:nvPr/>
          </p:nvSpPr>
          <p:spPr>
            <a:xfrm>
              <a:off x="3426515" y="5138628"/>
              <a:ext cx="453173" cy="246419"/>
            </a:xfrm>
            <a:prstGeom prst="roundRect">
              <a:avLst/>
            </a:prstGeom>
            <a:grp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i="1" dirty="0">
                <a:latin typeface="Candara" panose="020E0502030303020204" pitchFamily="34" charset="0"/>
              </a:endParaRPr>
            </a:p>
          </p:txBody>
        </p:sp>
        <p:sp>
          <p:nvSpPr>
            <p:cNvPr id="141" name="Rectangle à coins arrondis 25">
              <a:extLst>
                <a:ext uri="{FF2B5EF4-FFF2-40B4-BE49-F238E27FC236}">
                  <a16:creationId xmlns:a16="http://schemas.microsoft.com/office/drawing/2014/main" id="{61784E77-3FC9-460B-BBD2-E90DC8BD658F}"/>
                </a:ext>
              </a:extLst>
            </p:cNvPr>
            <p:cNvSpPr/>
            <p:nvPr/>
          </p:nvSpPr>
          <p:spPr>
            <a:xfrm>
              <a:off x="4019948" y="5138628"/>
              <a:ext cx="453173" cy="246419"/>
            </a:xfrm>
            <a:prstGeom prst="roundRect">
              <a:avLst/>
            </a:prstGeom>
            <a:grp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i="1" dirty="0">
                <a:latin typeface="Candara" panose="020E0502030303020204" pitchFamily="34" charset="0"/>
              </a:endParaRPr>
            </a:p>
          </p:txBody>
        </p:sp>
        <p:sp>
          <p:nvSpPr>
            <p:cNvPr id="142" name="Rectangle à coins arrondis 25">
              <a:extLst>
                <a:ext uri="{FF2B5EF4-FFF2-40B4-BE49-F238E27FC236}">
                  <a16:creationId xmlns:a16="http://schemas.microsoft.com/office/drawing/2014/main" id="{E720007A-1BB9-4299-9285-57CD6EA5EDD3}"/>
                </a:ext>
              </a:extLst>
            </p:cNvPr>
            <p:cNvSpPr/>
            <p:nvPr/>
          </p:nvSpPr>
          <p:spPr>
            <a:xfrm>
              <a:off x="2239647" y="5138628"/>
              <a:ext cx="453173" cy="246419"/>
            </a:xfrm>
            <a:prstGeom prst="roundRect">
              <a:avLst/>
            </a:prstGeom>
            <a:grp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i="1" dirty="0">
                <a:latin typeface="Candara" panose="020E0502030303020204" pitchFamily="34" charset="0"/>
              </a:endParaRPr>
            </a:p>
          </p:txBody>
        </p:sp>
        <p:sp>
          <p:nvSpPr>
            <p:cNvPr id="143" name="Rectangle à coins arrondis 25">
              <a:extLst>
                <a:ext uri="{FF2B5EF4-FFF2-40B4-BE49-F238E27FC236}">
                  <a16:creationId xmlns:a16="http://schemas.microsoft.com/office/drawing/2014/main" id="{A2885234-6CD2-41E2-A9BB-9FDD5D55B15E}"/>
                </a:ext>
              </a:extLst>
            </p:cNvPr>
            <p:cNvSpPr/>
            <p:nvPr/>
          </p:nvSpPr>
          <p:spPr>
            <a:xfrm>
              <a:off x="2833081" y="5138628"/>
              <a:ext cx="453173" cy="246419"/>
            </a:xfrm>
            <a:prstGeom prst="roundRect">
              <a:avLst/>
            </a:prstGeom>
            <a:grp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i="1" dirty="0">
                <a:latin typeface="Candara" panose="020E0502030303020204" pitchFamily="34" charset="0"/>
              </a:endParaRPr>
            </a:p>
          </p:txBody>
        </p:sp>
        <p:sp>
          <p:nvSpPr>
            <p:cNvPr id="144" name="Rectangle à coins arrondis 25">
              <a:extLst>
                <a:ext uri="{FF2B5EF4-FFF2-40B4-BE49-F238E27FC236}">
                  <a16:creationId xmlns:a16="http://schemas.microsoft.com/office/drawing/2014/main" id="{36379B91-BB6C-4883-8AC0-9B292E6AAEBE}"/>
                </a:ext>
              </a:extLst>
            </p:cNvPr>
            <p:cNvSpPr/>
            <p:nvPr/>
          </p:nvSpPr>
          <p:spPr>
            <a:xfrm>
              <a:off x="1646214" y="5138628"/>
              <a:ext cx="453173" cy="246419"/>
            </a:xfrm>
            <a:prstGeom prst="roundRect">
              <a:avLst/>
            </a:prstGeom>
            <a:grp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i="1" dirty="0">
                <a:latin typeface="Candara" panose="020E0502030303020204" pitchFamily="34" charset="0"/>
              </a:endParaRPr>
            </a:p>
          </p:txBody>
        </p:sp>
        <p:cxnSp>
          <p:nvCxnSpPr>
            <p:cNvPr id="146" name="Connector: Elbow 145">
              <a:extLst>
                <a:ext uri="{FF2B5EF4-FFF2-40B4-BE49-F238E27FC236}">
                  <a16:creationId xmlns:a16="http://schemas.microsoft.com/office/drawing/2014/main" id="{D83090DE-C749-4F4D-832A-BD7519729876}"/>
                </a:ext>
              </a:extLst>
            </p:cNvPr>
            <p:cNvCxnSpPr>
              <a:stCxn id="135" idx="2"/>
              <a:endCxn id="136" idx="0"/>
            </p:cNvCxnSpPr>
            <p:nvPr/>
          </p:nvCxnSpPr>
          <p:spPr>
            <a:xfrm rot="5400000">
              <a:off x="2464974" y="4232712"/>
              <a:ext cx="115970" cy="933376"/>
            </a:xfrm>
            <a:prstGeom prst="bentConnector3">
              <a:avLst/>
            </a:prstGeom>
            <a:grpFill/>
          </p:spPr>
          <p:style>
            <a:lnRef idx="1">
              <a:schemeClr val="accent1"/>
            </a:lnRef>
            <a:fillRef idx="0">
              <a:schemeClr val="accent1"/>
            </a:fillRef>
            <a:effectRef idx="0">
              <a:schemeClr val="accent1"/>
            </a:effectRef>
            <a:fontRef idx="minor">
              <a:schemeClr val="tx1"/>
            </a:fontRef>
          </p:style>
        </p:cxnSp>
        <p:cxnSp>
          <p:nvCxnSpPr>
            <p:cNvPr id="148" name="Connector: Elbow 147">
              <a:extLst>
                <a:ext uri="{FF2B5EF4-FFF2-40B4-BE49-F238E27FC236}">
                  <a16:creationId xmlns:a16="http://schemas.microsoft.com/office/drawing/2014/main" id="{3348584A-E781-4D55-949A-F57C21DA15E2}"/>
                </a:ext>
              </a:extLst>
            </p:cNvPr>
            <p:cNvCxnSpPr>
              <a:stCxn id="135" idx="2"/>
              <a:endCxn id="137" idx="0"/>
            </p:cNvCxnSpPr>
            <p:nvPr/>
          </p:nvCxnSpPr>
          <p:spPr>
            <a:xfrm rot="5400000">
              <a:off x="2774628" y="4542366"/>
              <a:ext cx="115970" cy="314068"/>
            </a:xfrm>
            <a:prstGeom prst="bentConnector3">
              <a:avLst/>
            </a:prstGeom>
            <a:grpFill/>
          </p:spPr>
          <p:style>
            <a:lnRef idx="1">
              <a:schemeClr val="accent1"/>
            </a:lnRef>
            <a:fillRef idx="0">
              <a:schemeClr val="accent1"/>
            </a:fillRef>
            <a:effectRef idx="0">
              <a:schemeClr val="accent1"/>
            </a:effectRef>
            <a:fontRef idx="minor">
              <a:schemeClr val="tx1"/>
            </a:fontRef>
          </p:style>
        </p:cxnSp>
        <p:cxnSp>
          <p:nvCxnSpPr>
            <p:cNvPr id="150" name="Connector: Elbow 149">
              <a:extLst>
                <a:ext uri="{FF2B5EF4-FFF2-40B4-BE49-F238E27FC236}">
                  <a16:creationId xmlns:a16="http://schemas.microsoft.com/office/drawing/2014/main" id="{09B627E5-54CB-4420-BB6A-E810D859B74E}"/>
                </a:ext>
              </a:extLst>
            </p:cNvPr>
            <p:cNvCxnSpPr>
              <a:stCxn id="135" idx="2"/>
              <a:endCxn id="138" idx="0"/>
            </p:cNvCxnSpPr>
            <p:nvPr/>
          </p:nvCxnSpPr>
          <p:spPr>
            <a:xfrm rot="16200000" flipH="1">
              <a:off x="3084282" y="4546780"/>
              <a:ext cx="115970" cy="305240"/>
            </a:xfrm>
            <a:prstGeom prst="bentConnector3">
              <a:avLst/>
            </a:prstGeom>
            <a:grpFill/>
          </p:spPr>
          <p:style>
            <a:lnRef idx="1">
              <a:schemeClr val="accent1"/>
            </a:lnRef>
            <a:fillRef idx="0">
              <a:schemeClr val="accent1"/>
            </a:fillRef>
            <a:effectRef idx="0">
              <a:schemeClr val="accent1"/>
            </a:effectRef>
            <a:fontRef idx="minor">
              <a:schemeClr val="tx1"/>
            </a:fontRef>
          </p:style>
        </p:cxnSp>
        <p:cxnSp>
          <p:nvCxnSpPr>
            <p:cNvPr id="152" name="Connector: Elbow 151">
              <a:extLst>
                <a:ext uri="{FF2B5EF4-FFF2-40B4-BE49-F238E27FC236}">
                  <a16:creationId xmlns:a16="http://schemas.microsoft.com/office/drawing/2014/main" id="{733ED90E-A4FA-48A6-9326-1C64AE351428}"/>
                </a:ext>
              </a:extLst>
            </p:cNvPr>
            <p:cNvCxnSpPr>
              <a:stCxn id="135" idx="2"/>
              <a:endCxn id="139" idx="0"/>
            </p:cNvCxnSpPr>
            <p:nvPr/>
          </p:nvCxnSpPr>
          <p:spPr>
            <a:xfrm rot="16200000" flipH="1">
              <a:off x="3399450" y="4231611"/>
              <a:ext cx="104941" cy="924547"/>
            </a:xfrm>
            <a:prstGeom prst="bentConnector3">
              <a:avLst/>
            </a:prstGeom>
            <a:grpFill/>
          </p:spPr>
          <p:style>
            <a:lnRef idx="1">
              <a:schemeClr val="accent1"/>
            </a:lnRef>
            <a:fillRef idx="0">
              <a:schemeClr val="accent1"/>
            </a:fillRef>
            <a:effectRef idx="0">
              <a:schemeClr val="accent1"/>
            </a:effectRef>
            <a:fontRef idx="minor">
              <a:schemeClr val="tx1"/>
            </a:fontRef>
          </p:style>
        </p:cxnSp>
        <p:cxnSp>
          <p:nvCxnSpPr>
            <p:cNvPr id="154" name="Connector: Elbow 153">
              <a:extLst>
                <a:ext uri="{FF2B5EF4-FFF2-40B4-BE49-F238E27FC236}">
                  <a16:creationId xmlns:a16="http://schemas.microsoft.com/office/drawing/2014/main" id="{3CAEA8A7-265D-4C1F-847A-E07140E53698}"/>
                </a:ext>
              </a:extLst>
            </p:cNvPr>
            <p:cNvCxnSpPr>
              <a:stCxn id="136" idx="2"/>
              <a:endCxn id="144" idx="0"/>
            </p:cNvCxnSpPr>
            <p:nvPr/>
          </p:nvCxnSpPr>
          <p:spPr>
            <a:xfrm rot="5400000">
              <a:off x="1897124" y="4979481"/>
              <a:ext cx="134824" cy="183470"/>
            </a:xfrm>
            <a:prstGeom prst="bentConnector3">
              <a:avLst/>
            </a:prstGeom>
            <a:grpFill/>
          </p:spPr>
          <p:style>
            <a:lnRef idx="1">
              <a:schemeClr val="accent1"/>
            </a:lnRef>
            <a:fillRef idx="0">
              <a:schemeClr val="accent1"/>
            </a:fillRef>
            <a:effectRef idx="0">
              <a:schemeClr val="accent1"/>
            </a:effectRef>
            <a:fontRef idx="minor">
              <a:schemeClr val="tx1"/>
            </a:fontRef>
          </p:style>
        </p:cxnSp>
        <p:cxnSp>
          <p:nvCxnSpPr>
            <p:cNvPr id="158" name="Connector: Elbow 157">
              <a:extLst>
                <a:ext uri="{FF2B5EF4-FFF2-40B4-BE49-F238E27FC236}">
                  <a16:creationId xmlns:a16="http://schemas.microsoft.com/office/drawing/2014/main" id="{8ED9FFBB-4D0D-4B23-9E74-845DE665D53E}"/>
                </a:ext>
              </a:extLst>
            </p:cNvPr>
            <p:cNvCxnSpPr>
              <a:stCxn id="136" idx="2"/>
              <a:endCxn id="142" idx="0"/>
            </p:cNvCxnSpPr>
            <p:nvPr/>
          </p:nvCxnSpPr>
          <p:spPr>
            <a:xfrm rot="16200000" flipH="1">
              <a:off x="2193840" y="4866234"/>
              <a:ext cx="134824" cy="409963"/>
            </a:xfrm>
            <a:prstGeom prst="bentConnector3">
              <a:avLst/>
            </a:prstGeom>
            <a:grpFill/>
          </p:spPr>
          <p:style>
            <a:lnRef idx="1">
              <a:schemeClr val="accent1"/>
            </a:lnRef>
            <a:fillRef idx="0">
              <a:schemeClr val="accent1"/>
            </a:fillRef>
            <a:effectRef idx="0">
              <a:schemeClr val="accent1"/>
            </a:effectRef>
            <a:fontRef idx="minor">
              <a:schemeClr val="tx1"/>
            </a:fontRef>
          </p:style>
        </p:cxnSp>
        <p:cxnSp>
          <p:nvCxnSpPr>
            <p:cNvPr id="160" name="Connector: Elbow 159">
              <a:extLst>
                <a:ext uri="{FF2B5EF4-FFF2-40B4-BE49-F238E27FC236}">
                  <a16:creationId xmlns:a16="http://schemas.microsoft.com/office/drawing/2014/main" id="{A5BCA547-C25A-468F-AC95-64E6ED6A7467}"/>
                </a:ext>
              </a:extLst>
            </p:cNvPr>
            <p:cNvCxnSpPr>
              <a:stCxn id="138" idx="2"/>
              <a:endCxn id="143" idx="0"/>
            </p:cNvCxnSpPr>
            <p:nvPr/>
          </p:nvCxnSpPr>
          <p:spPr>
            <a:xfrm rot="5400000">
              <a:off x="3109866" y="4953607"/>
              <a:ext cx="134824" cy="235219"/>
            </a:xfrm>
            <a:prstGeom prst="bentConnector3">
              <a:avLst/>
            </a:prstGeom>
            <a:grpFill/>
          </p:spPr>
          <p:style>
            <a:lnRef idx="1">
              <a:schemeClr val="accent1"/>
            </a:lnRef>
            <a:fillRef idx="0">
              <a:schemeClr val="accent1"/>
            </a:fillRef>
            <a:effectRef idx="0">
              <a:schemeClr val="accent1"/>
            </a:effectRef>
            <a:fontRef idx="minor">
              <a:schemeClr val="tx1"/>
            </a:fontRef>
          </p:style>
        </p:cxnSp>
        <p:cxnSp>
          <p:nvCxnSpPr>
            <p:cNvPr id="162" name="Connector: Elbow 161">
              <a:extLst>
                <a:ext uri="{FF2B5EF4-FFF2-40B4-BE49-F238E27FC236}">
                  <a16:creationId xmlns:a16="http://schemas.microsoft.com/office/drawing/2014/main" id="{F14231B3-855D-40E8-B372-9A14A059EF7C}"/>
                </a:ext>
              </a:extLst>
            </p:cNvPr>
            <p:cNvCxnSpPr>
              <a:stCxn id="138" idx="2"/>
              <a:endCxn id="140" idx="0"/>
            </p:cNvCxnSpPr>
            <p:nvPr/>
          </p:nvCxnSpPr>
          <p:spPr>
            <a:xfrm rot="16200000" flipH="1">
              <a:off x="3406582" y="4892108"/>
              <a:ext cx="134824" cy="358215"/>
            </a:xfrm>
            <a:prstGeom prst="bentConnector3">
              <a:avLst/>
            </a:prstGeom>
            <a:grpFill/>
          </p:spPr>
          <p:style>
            <a:lnRef idx="1">
              <a:schemeClr val="accent1"/>
            </a:lnRef>
            <a:fillRef idx="0">
              <a:schemeClr val="accent1"/>
            </a:fillRef>
            <a:effectRef idx="0">
              <a:schemeClr val="accent1"/>
            </a:effectRef>
            <a:fontRef idx="minor">
              <a:schemeClr val="tx1"/>
            </a:fontRef>
          </p:style>
        </p:cxnSp>
        <p:cxnSp>
          <p:nvCxnSpPr>
            <p:cNvPr id="164" name="Connector: Elbow 163">
              <a:extLst>
                <a:ext uri="{FF2B5EF4-FFF2-40B4-BE49-F238E27FC236}">
                  <a16:creationId xmlns:a16="http://schemas.microsoft.com/office/drawing/2014/main" id="{F207DC2A-8CB9-42B8-AEF5-FDE71C42B94C}"/>
                </a:ext>
              </a:extLst>
            </p:cNvPr>
            <p:cNvCxnSpPr>
              <a:cxnSpLocks/>
              <a:stCxn id="139" idx="2"/>
              <a:endCxn id="141" idx="0"/>
            </p:cNvCxnSpPr>
            <p:nvPr/>
          </p:nvCxnSpPr>
          <p:spPr>
            <a:xfrm rot="16200000" flipH="1">
              <a:off x="4007438" y="4899530"/>
              <a:ext cx="145853" cy="332341"/>
            </a:xfrm>
            <a:prstGeom prst="bentConnector3">
              <a:avLst>
                <a:gd name="adj1" fmla="val 50000"/>
              </a:avLst>
            </a:prstGeom>
            <a:grpFill/>
          </p:spPr>
          <p:style>
            <a:lnRef idx="1">
              <a:schemeClr val="accent1"/>
            </a:lnRef>
            <a:fillRef idx="0">
              <a:schemeClr val="accent1"/>
            </a:fillRef>
            <a:effectRef idx="0">
              <a:schemeClr val="accent1"/>
            </a:effectRef>
            <a:fontRef idx="minor">
              <a:schemeClr val="tx1"/>
            </a:fontRef>
          </p:style>
        </p:cxnSp>
      </p:grpSp>
      <p:grpSp>
        <p:nvGrpSpPr>
          <p:cNvPr id="167" name="Group 166">
            <a:extLst>
              <a:ext uri="{FF2B5EF4-FFF2-40B4-BE49-F238E27FC236}">
                <a16:creationId xmlns:a16="http://schemas.microsoft.com/office/drawing/2014/main" id="{32032E73-F297-47DE-B687-DE1052FCE4E2}"/>
              </a:ext>
            </a:extLst>
          </p:cNvPr>
          <p:cNvGrpSpPr/>
          <p:nvPr/>
        </p:nvGrpSpPr>
        <p:grpSpPr>
          <a:xfrm>
            <a:off x="4663131" y="4567165"/>
            <a:ext cx="2826907" cy="990051"/>
            <a:chOff x="1646214" y="4394996"/>
            <a:chExt cx="2826907" cy="990051"/>
          </a:xfrm>
          <a:solidFill>
            <a:schemeClr val="tx2">
              <a:lumMod val="60000"/>
              <a:lumOff val="40000"/>
            </a:schemeClr>
          </a:solidFill>
        </p:grpSpPr>
        <p:sp>
          <p:nvSpPr>
            <p:cNvPr id="168" name="Rectangle à coins arrondis 25">
              <a:extLst>
                <a:ext uri="{FF2B5EF4-FFF2-40B4-BE49-F238E27FC236}">
                  <a16:creationId xmlns:a16="http://schemas.microsoft.com/office/drawing/2014/main" id="{49209F2C-CE34-4AB5-9418-9BA59E6FAAC4}"/>
                </a:ext>
              </a:extLst>
            </p:cNvPr>
            <p:cNvSpPr/>
            <p:nvPr/>
          </p:nvSpPr>
          <p:spPr>
            <a:xfrm>
              <a:off x="2763060" y="4394996"/>
              <a:ext cx="453173" cy="246419"/>
            </a:xfrm>
            <a:prstGeom prst="roundRect">
              <a:avLst/>
            </a:prstGeom>
            <a:grp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i="1" dirty="0">
                <a:latin typeface="Candara" panose="020E0502030303020204" pitchFamily="34" charset="0"/>
              </a:endParaRPr>
            </a:p>
          </p:txBody>
        </p:sp>
        <p:sp>
          <p:nvSpPr>
            <p:cNvPr id="169" name="Rectangle à coins arrondis 25">
              <a:extLst>
                <a:ext uri="{FF2B5EF4-FFF2-40B4-BE49-F238E27FC236}">
                  <a16:creationId xmlns:a16="http://schemas.microsoft.com/office/drawing/2014/main" id="{4B151F20-0CD0-40C6-A282-ECE684131EAF}"/>
                </a:ext>
              </a:extLst>
            </p:cNvPr>
            <p:cNvSpPr/>
            <p:nvPr/>
          </p:nvSpPr>
          <p:spPr>
            <a:xfrm>
              <a:off x="1829684" y="4757385"/>
              <a:ext cx="453173" cy="246419"/>
            </a:xfrm>
            <a:prstGeom prst="roundRect">
              <a:avLst/>
            </a:prstGeom>
            <a:grp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i="1" dirty="0">
                <a:latin typeface="Candara" panose="020E0502030303020204" pitchFamily="34" charset="0"/>
              </a:endParaRPr>
            </a:p>
          </p:txBody>
        </p:sp>
        <p:sp>
          <p:nvSpPr>
            <p:cNvPr id="170" name="Rectangle à coins arrondis 25">
              <a:extLst>
                <a:ext uri="{FF2B5EF4-FFF2-40B4-BE49-F238E27FC236}">
                  <a16:creationId xmlns:a16="http://schemas.microsoft.com/office/drawing/2014/main" id="{22EC76CB-0C86-465D-924A-C80A689850A9}"/>
                </a:ext>
              </a:extLst>
            </p:cNvPr>
            <p:cNvSpPr/>
            <p:nvPr/>
          </p:nvSpPr>
          <p:spPr>
            <a:xfrm>
              <a:off x="2448992" y="4757385"/>
              <a:ext cx="453173" cy="246419"/>
            </a:xfrm>
            <a:prstGeom prst="roundRect">
              <a:avLst/>
            </a:prstGeom>
            <a:grp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i="1" dirty="0">
                <a:latin typeface="Candara" panose="020E0502030303020204" pitchFamily="34" charset="0"/>
              </a:endParaRPr>
            </a:p>
          </p:txBody>
        </p:sp>
        <p:sp>
          <p:nvSpPr>
            <p:cNvPr id="171" name="Rectangle à coins arrondis 25">
              <a:extLst>
                <a:ext uri="{FF2B5EF4-FFF2-40B4-BE49-F238E27FC236}">
                  <a16:creationId xmlns:a16="http://schemas.microsoft.com/office/drawing/2014/main" id="{2E8D00FE-331B-4A54-8C40-0A15C85180C9}"/>
                </a:ext>
              </a:extLst>
            </p:cNvPr>
            <p:cNvSpPr/>
            <p:nvPr/>
          </p:nvSpPr>
          <p:spPr>
            <a:xfrm>
              <a:off x="3068300" y="4757385"/>
              <a:ext cx="453173" cy="246419"/>
            </a:xfrm>
            <a:prstGeom prst="roundRect">
              <a:avLst/>
            </a:prstGeom>
            <a:grp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i="1" dirty="0">
                <a:latin typeface="Candara" panose="020E0502030303020204" pitchFamily="34" charset="0"/>
              </a:endParaRPr>
            </a:p>
          </p:txBody>
        </p:sp>
        <p:sp>
          <p:nvSpPr>
            <p:cNvPr id="172" name="Rectangle à coins arrondis 25">
              <a:extLst>
                <a:ext uri="{FF2B5EF4-FFF2-40B4-BE49-F238E27FC236}">
                  <a16:creationId xmlns:a16="http://schemas.microsoft.com/office/drawing/2014/main" id="{7438F7B9-64EA-4582-8157-5B0300735F46}"/>
                </a:ext>
              </a:extLst>
            </p:cNvPr>
            <p:cNvSpPr/>
            <p:nvPr/>
          </p:nvSpPr>
          <p:spPr>
            <a:xfrm>
              <a:off x="3687607" y="4746356"/>
              <a:ext cx="453173" cy="246419"/>
            </a:xfrm>
            <a:prstGeom prst="roundRect">
              <a:avLst/>
            </a:prstGeom>
            <a:grp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i="1" dirty="0">
                <a:latin typeface="Candara" panose="020E0502030303020204" pitchFamily="34" charset="0"/>
              </a:endParaRPr>
            </a:p>
          </p:txBody>
        </p:sp>
        <p:sp>
          <p:nvSpPr>
            <p:cNvPr id="173" name="Rectangle à coins arrondis 25">
              <a:extLst>
                <a:ext uri="{FF2B5EF4-FFF2-40B4-BE49-F238E27FC236}">
                  <a16:creationId xmlns:a16="http://schemas.microsoft.com/office/drawing/2014/main" id="{904A33FA-49A7-4CF5-80AC-1C74B5A80032}"/>
                </a:ext>
              </a:extLst>
            </p:cNvPr>
            <p:cNvSpPr/>
            <p:nvPr/>
          </p:nvSpPr>
          <p:spPr>
            <a:xfrm>
              <a:off x="3426515" y="5138628"/>
              <a:ext cx="453173" cy="246419"/>
            </a:xfrm>
            <a:prstGeom prst="roundRect">
              <a:avLst/>
            </a:prstGeom>
            <a:grp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i="1" dirty="0">
                <a:latin typeface="Candara" panose="020E0502030303020204" pitchFamily="34" charset="0"/>
              </a:endParaRPr>
            </a:p>
          </p:txBody>
        </p:sp>
        <p:sp>
          <p:nvSpPr>
            <p:cNvPr id="174" name="Rectangle à coins arrondis 25">
              <a:extLst>
                <a:ext uri="{FF2B5EF4-FFF2-40B4-BE49-F238E27FC236}">
                  <a16:creationId xmlns:a16="http://schemas.microsoft.com/office/drawing/2014/main" id="{160C8C77-2D14-4700-ADC8-4722A5ED3416}"/>
                </a:ext>
              </a:extLst>
            </p:cNvPr>
            <p:cNvSpPr/>
            <p:nvPr/>
          </p:nvSpPr>
          <p:spPr>
            <a:xfrm>
              <a:off x="4019948" y="5138628"/>
              <a:ext cx="453173" cy="246419"/>
            </a:xfrm>
            <a:prstGeom prst="roundRect">
              <a:avLst/>
            </a:prstGeom>
            <a:grp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i="1" dirty="0">
                <a:latin typeface="Candara" panose="020E0502030303020204" pitchFamily="34" charset="0"/>
              </a:endParaRPr>
            </a:p>
          </p:txBody>
        </p:sp>
        <p:sp>
          <p:nvSpPr>
            <p:cNvPr id="175" name="Rectangle à coins arrondis 25">
              <a:extLst>
                <a:ext uri="{FF2B5EF4-FFF2-40B4-BE49-F238E27FC236}">
                  <a16:creationId xmlns:a16="http://schemas.microsoft.com/office/drawing/2014/main" id="{684628CE-9E2E-4299-A1F5-93C39F6DEF0A}"/>
                </a:ext>
              </a:extLst>
            </p:cNvPr>
            <p:cNvSpPr/>
            <p:nvPr/>
          </p:nvSpPr>
          <p:spPr>
            <a:xfrm>
              <a:off x="2239647" y="5138628"/>
              <a:ext cx="453173" cy="246419"/>
            </a:xfrm>
            <a:prstGeom prst="roundRect">
              <a:avLst/>
            </a:prstGeom>
            <a:grp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i="1" dirty="0">
                <a:latin typeface="Candara" panose="020E0502030303020204" pitchFamily="34" charset="0"/>
              </a:endParaRPr>
            </a:p>
          </p:txBody>
        </p:sp>
        <p:sp>
          <p:nvSpPr>
            <p:cNvPr id="176" name="Rectangle à coins arrondis 25">
              <a:extLst>
                <a:ext uri="{FF2B5EF4-FFF2-40B4-BE49-F238E27FC236}">
                  <a16:creationId xmlns:a16="http://schemas.microsoft.com/office/drawing/2014/main" id="{164CA474-15C5-4E57-886D-A838A3BC4466}"/>
                </a:ext>
              </a:extLst>
            </p:cNvPr>
            <p:cNvSpPr/>
            <p:nvPr/>
          </p:nvSpPr>
          <p:spPr>
            <a:xfrm>
              <a:off x="2833081" y="5138628"/>
              <a:ext cx="453173" cy="246419"/>
            </a:xfrm>
            <a:prstGeom prst="roundRect">
              <a:avLst/>
            </a:prstGeom>
            <a:grp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i="1" dirty="0">
                <a:latin typeface="Candara" panose="020E0502030303020204" pitchFamily="34" charset="0"/>
              </a:endParaRPr>
            </a:p>
          </p:txBody>
        </p:sp>
        <p:sp>
          <p:nvSpPr>
            <p:cNvPr id="177" name="Rectangle à coins arrondis 25">
              <a:extLst>
                <a:ext uri="{FF2B5EF4-FFF2-40B4-BE49-F238E27FC236}">
                  <a16:creationId xmlns:a16="http://schemas.microsoft.com/office/drawing/2014/main" id="{EA4F6E4D-43F7-4465-986F-84FC9F11ADFB}"/>
                </a:ext>
              </a:extLst>
            </p:cNvPr>
            <p:cNvSpPr/>
            <p:nvPr/>
          </p:nvSpPr>
          <p:spPr>
            <a:xfrm>
              <a:off x="1646214" y="5138628"/>
              <a:ext cx="453173" cy="246419"/>
            </a:xfrm>
            <a:prstGeom prst="roundRect">
              <a:avLst/>
            </a:prstGeom>
            <a:grp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i="1" dirty="0">
                <a:latin typeface="Candara" panose="020E0502030303020204" pitchFamily="34" charset="0"/>
              </a:endParaRPr>
            </a:p>
          </p:txBody>
        </p:sp>
        <p:cxnSp>
          <p:nvCxnSpPr>
            <p:cNvPr id="178" name="Connector: Elbow 177">
              <a:extLst>
                <a:ext uri="{FF2B5EF4-FFF2-40B4-BE49-F238E27FC236}">
                  <a16:creationId xmlns:a16="http://schemas.microsoft.com/office/drawing/2014/main" id="{A9BA92A8-F4BB-4426-8EFA-61878EA2F72C}"/>
                </a:ext>
              </a:extLst>
            </p:cNvPr>
            <p:cNvCxnSpPr>
              <a:stCxn id="168" idx="2"/>
              <a:endCxn id="169" idx="0"/>
            </p:cNvCxnSpPr>
            <p:nvPr/>
          </p:nvCxnSpPr>
          <p:spPr>
            <a:xfrm rot="5400000">
              <a:off x="2464974" y="4232712"/>
              <a:ext cx="115970" cy="933376"/>
            </a:xfrm>
            <a:prstGeom prst="bentConnector3">
              <a:avLst/>
            </a:prstGeom>
            <a:grpFill/>
          </p:spPr>
          <p:style>
            <a:lnRef idx="1">
              <a:schemeClr val="accent1"/>
            </a:lnRef>
            <a:fillRef idx="0">
              <a:schemeClr val="accent1"/>
            </a:fillRef>
            <a:effectRef idx="0">
              <a:schemeClr val="accent1"/>
            </a:effectRef>
            <a:fontRef idx="minor">
              <a:schemeClr val="tx1"/>
            </a:fontRef>
          </p:style>
        </p:cxnSp>
        <p:cxnSp>
          <p:nvCxnSpPr>
            <p:cNvPr id="179" name="Connector: Elbow 178">
              <a:extLst>
                <a:ext uri="{FF2B5EF4-FFF2-40B4-BE49-F238E27FC236}">
                  <a16:creationId xmlns:a16="http://schemas.microsoft.com/office/drawing/2014/main" id="{038CE133-CA47-477F-BD3F-91ED07C723D7}"/>
                </a:ext>
              </a:extLst>
            </p:cNvPr>
            <p:cNvCxnSpPr>
              <a:stCxn id="168" idx="2"/>
              <a:endCxn id="170" idx="0"/>
            </p:cNvCxnSpPr>
            <p:nvPr/>
          </p:nvCxnSpPr>
          <p:spPr>
            <a:xfrm rot="5400000">
              <a:off x="2774628" y="4542366"/>
              <a:ext cx="115970" cy="314068"/>
            </a:xfrm>
            <a:prstGeom prst="bentConnector3">
              <a:avLst/>
            </a:prstGeom>
            <a:grpFill/>
          </p:spPr>
          <p:style>
            <a:lnRef idx="1">
              <a:schemeClr val="accent1"/>
            </a:lnRef>
            <a:fillRef idx="0">
              <a:schemeClr val="accent1"/>
            </a:fillRef>
            <a:effectRef idx="0">
              <a:schemeClr val="accent1"/>
            </a:effectRef>
            <a:fontRef idx="minor">
              <a:schemeClr val="tx1"/>
            </a:fontRef>
          </p:style>
        </p:cxnSp>
        <p:cxnSp>
          <p:nvCxnSpPr>
            <p:cNvPr id="180" name="Connector: Elbow 179">
              <a:extLst>
                <a:ext uri="{FF2B5EF4-FFF2-40B4-BE49-F238E27FC236}">
                  <a16:creationId xmlns:a16="http://schemas.microsoft.com/office/drawing/2014/main" id="{749F924B-AF8D-4970-857A-2CAECDC2C3B4}"/>
                </a:ext>
              </a:extLst>
            </p:cNvPr>
            <p:cNvCxnSpPr>
              <a:stCxn id="168" idx="2"/>
              <a:endCxn id="171" idx="0"/>
            </p:cNvCxnSpPr>
            <p:nvPr/>
          </p:nvCxnSpPr>
          <p:spPr>
            <a:xfrm rot="16200000" flipH="1">
              <a:off x="3084282" y="4546780"/>
              <a:ext cx="115970" cy="305240"/>
            </a:xfrm>
            <a:prstGeom prst="bentConnector3">
              <a:avLst/>
            </a:prstGeom>
            <a:grpFill/>
          </p:spPr>
          <p:style>
            <a:lnRef idx="1">
              <a:schemeClr val="accent1"/>
            </a:lnRef>
            <a:fillRef idx="0">
              <a:schemeClr val="accent1"/>
            </a:fillRef>
            <a:effectRef idx="0">
              <a:schemeClr val="accent1"/>
            </a:effectRef>
            <a:fontRef idx="minor">
              <a:schemeClr val="tx1"/>
            </a:fontRef>
          </p:style>
        </p:cxnSp>
        <p:cxnSp>
          <p:nvCxnSpPr>
            <p:cNvPr id="181" name="Connector: Elbow 180">
              <a:extLst>
                <a:ext uri="{FF2B5EF4-FFF2-40B4-BE49-F238E27FC236}">
                  <a16:creationId xmlns:a16="http://schemas.microsoft.com/office/drawing/2014/main" id="{D43C683F-CF6D-459C-88D0-141629772501}"/>
                </a:ext>
              </a:extLst>
            </p:cNvPr>
            <p:cNvCxnSpPr>
              <a:stCxn id="168" idx="2"/>
              <a:endCxn id="172" idx="0"/>
            </p:cNvCxnSpPr>
            <p:nvPr/>
          </p:nvCxnSpPr>
          <p:spPr>
            <a:xfrm rot="16200000" flipH="1">
              <a:off x="3399450" y="4231611"/>
              <a:ext cx="104941" cy="924547"/>
            </a:xfrm>
            <a:prstGeom prst="bentConnector3">
              <a:avLst/>
            </a:prstGeom>
            <a:grpFill/>
          </p:spPr>
          <p:style>
            <a:lnRef idx="1">
              <a:schemeClr val="accent1"/>
            </a:lnRef>
            <a:fillRef idx="0">
              <a:schemeClr val="accent1"/>
            </a:fillRef>
            <a:effectRef idx="0">
              <a:schemeClr val="accent1"/>
            </a:effectRef>
            <a:fontRef idx="minor">
              <a:schemeClr val="tx1"/>
            </a:fontRef>
          </p:style>
        </p:cxnSp>
        <p:cxnSp>
          <p:nvCxnSpPr>
            <p:cNvPr id="182" name="Connector: Elbow 181">
              <a:extLst>
                <a:ext uri="{FF2B5EF4-FFF2-40B4-BE49-F238E27FC236}">
                  <a16:creationId xmlns:a16="http://schemas.microsoft.com/office/drawing/2014/main" id="{7B3D08CF-53D5-411D-B94E-D0BD384B8917}"/>
                </a:ext>
              </a:extLst>
            </p:cNvPr>
            <p:cNvCxnSpPr>
              <a:stCxn id="169" idx="2"/>
              <a:endCxn id="177" idx="0"/>
            </p:cNvCxnSpPr>
            <p:nvPr/>
          </p:nvCxnSpPr>
          <p:spPr>
            <a:xfrm rot="5400000">
              <a:off x="1897124" y="4979481"/>
              <a:ext cx="134824" cy="183470"/>
            </a:xfrm>
            <a:prstGeom prst="bentConnector3">
              <a:avLst/>
            </a:prstGeom>
            <a:grpFill/>
          </p:spPr>
          <p:style>
            <a:lnRef idx="1">
              <a:schemeClr val="accent1"/>
            </a:lnRef>
            <a:fillRef idx="0">
              <a:schemeClr val="accent1"/>
            </a:fillRef>
            <a:effectRef idx="0">
              <a:schemeClr val="accent1"/>
            </a:effectRef>
            <a:fontRef idx="minor">
              <a:schemeClr val="tx1"/>
            </a:fontRef>
          </p:style>
        </p:cxnSp>
        <p:cxnSp>
          <p:nvCxnSpPr>
            <p:cNvPr id="183" name="Connector: Elbow 182">
              <a:extLst>
                <a:ext uri="{FF2B5EF4-FFF2-40B4-BE49-F238E27FC236}">
                  <a16:creationId xmlns:a16="http://schemas.microsoft.com/office/drawing/2014/main" id="{39E2A0D4-4491-43FB-901B-9A97FCC33642}"/>
                </a:ext>
              </a:extLst>
            </p:cNvPr>
            <p:cNvCxnSpPr>
              <a:stCxn id="169" idx="2"/>
              <a:endCxn id="175" idx="0"/>
            </p:cNvCxnSpPr>
            <p:nvPr/>
          </p:nvCxnSpPr>
          <p:spPr>
            <a:xfrm rot="16200000" flipH="1">
              <a:off x="2193840" y="4866234"/>
              <a:ext cx="134824" cy="409963"/>
            </a:xfrm>
            <a:prstGeom prst="bentConnector3">
              <a:avLst/>
            </a:prstGeom>
            <a:grpFill/>
          </p:spPr>
          <p:style>
            <a:lnRef idx="1">
              <a:schemeClr val="accent1"/>
            </a:lnRef>
            <a:fillRef idx="0">
              <a:schemeClr val="accent1"/>
            </a:fillRef>
            <a:effectRef idx="0">
              <a:schemeClr val="accent1"/>
            </a:effectRef>
            <a:fontRef idx="minor">
              <a:schemeClr val="tx1"/>
            </a:fontRef>
          </p:style>
        </p:cxnSp>
        <p:cxnSp>
          <p:nvCxnSpPr>
            <p:cNvPr id="184" name="Connector: Elbow 183">
              <a:extLst>
                <a:ext uri="{FF2B5EF4-FFF2-40B4-BE49-F238E27FC236}">
                  <a16:creationId xmlns:a16="http://schemas.microsoft.com/office/drawing/2014/main" id="{FBCA3D96-BAF9-47D6-8097-DFB5C7884A78}"/>
                </a:ext>
              </a:extLst>
            </p:cNvPr>
            <p:cNvCxnSpPr>
              <a:stCxn id="171" idx="2"/>
              <a:endCxn id="176" idx="0"/>
            </p:cNvCxnSpPr>
            <p:nvPr/>
          </p:nvCxnSpPr>
          <p:spPr>
            <a:xfrm rot="5400000">
              <a:off x="3109866" y="4953607"/>
              <a:ext cx="134824" cy="235219"/>
            </a:xfrm>
            <a:prstGeom prst="bentConnector3">
              <a:avLst/>
            </a:prstGeom>
            <a:grpFill/>
          </p:spPr>
          <p:style>
            <a:lnRef idx="1">
              <a:schemeClr val="accent1"/>
            </a:lnRef>
            <a:fillRef idx="0">
              <a:schemeClr val="accent1"/>
            </a:fillRef>
            <a:effectRef idx="0">
              <a:schemeClr val="accent1"/>
            </a:effectRef>
            <a:fontRef idx="minor">
              <a:schemeClr val="tx1"/>
            </a:fontRef>
          </p:style>
        </p:cxnSp>
        <p:cxnSp>
          <p:nvCxnSpPr>
            <p:cNvPr id="185" name="Connector: Elbow 184">
              <a:extLst>
                <a:ext uri="{FF2B5EF4-FFF2-40B4-BE49-F238E27FC236}">
                  <a16:creationId xmlns:a16="http://schemas.microsoft.com/office/drawing/2014/main" id="{16CFFCBB-3826-40F9-A1D2-7E2B3FECF9B9}"/>
                </a:ext>
              </a:extLst>
            </p:cNvPr>
            <p:cNvCxnSpPr>
              <a:stCxn id="171" idx="2"/>
              <a:endCxn id="173" idx="0"/>
            </p:cNvCxnSpPr>
            <p:nvPr/>
          </p:nvCxnSpPr>
          <p:spPr>
            <a:xfrm rot="16200000" flipH="1">
              <a:off x="3406582" y="4892108"/>
              <a:ext cx="134824" cy="358215"/>
            </a:xfrm>
            <a:prstGeom prst="bentConnector3">
              <a:avLst/>
            </a:prstGeom>
            <a:grpFill/>
          </p:spPr>
          <p:style>
            <a:lnRef idx="1">
              <a:schemeClr val="accent1"/>
            </a:lnRef>
            <a:fillRef idx="0">
              <a:schemeClr val="accent1"/>
            </a:fillRef>
            <a:effectRef idx="0">
              <a:schemeClr val="accent1"/>
            </a:effectRef>
            <a:fontRef idx="minor">
              <a:schemeClr val="tx1"/>
            </a:fontRef>
          </p:style>
        </p:cxnSp>
        <p:cxnSp>
          <p:nvCxnSpPr>
            <p:cNvPr id="186" name="Connector: Elbow 185">
              <a:extLst>
                <a:ext uri="{FF2B5EF4-FFF2-40B4-BE49-F238E27FC236}">
                  <a16:creationId xmlns:a16="http://schemas.microsoft.com/office/drawing/2014/main" id="{D8937A47-C161-4123-B084-96EE2658B766}"/>
                </a:ext>
              </a:extLst>
            </p:cNvPr>
            <p:cNvCxnSpPr>
              <a:cxnSpLocks/>
              <a:stCxn id="172" idx="2"/>
              <a:endCxn id="174" idx="0"/>
            </p:cNvCxnSpPr>
            <p:nvPr/>
          </p:nvCxnSpPr>
          <p:spPr>
            <a:xfrm rot="16200000" flipH="1">
              <a:off x="4007438" y="4899530"/>
              <a:ext cx="145853" cy="332341"/>
            </a:xfrm>
            <a:prstGeom prst="bentConnector3">
              <a:avLst>
                <a:gd name="adj1" fmla="val 50000"/>
              </a:avLst>
            </a:prstGeom>
            <a:grpFill/>
          </p:spPr>
          <p:style>
            <a:lnRef idx="1">
              <a:schemeClr val="accent1"/>
            </a:lnRef>
            <a:fillRef idx="0">
              <a:schemeClr val="accent1"/>
            </a:fillRef>
            <a:effectRef idx="0">
              <a:schemeClr val="accent1"/>
            </a:effectRef>
            <a:fontRef idx="minor">
              <a:schemeClr val="tx1"/>
            </a:fontRef>
          </p:style>
        </p:cxnSp>
      </p:grpSp>
      <p:grpSp>
        <p:nvGrpSpPr>
          <p:cNvPr id="187" name="Group 186">
            <a:extLst>
              <a:ext uri="{FF2B5EF4-FFF2-40B4-BE49-F238E27FC236}">
                <a16:creationId xmlns:a16="http://schemas.microsoft.com/office/drawing/2014/main" id="{684F490F-2B25-4C3C-A519-E5E7FB11AF4F}"/>
              </a:ext>
            </a:extLst>
          </p:cNvPr>
          <p:cNvGrpSpPr/>
          <p:nvPr/>
        </p:nvGrpSpPr>
        <p:grpSpPr>
          <a:xfrm>
            <a:off x="7730923" y="4567165"/>
            <a:ext cx="2826907" cy="990051"/>
            <a:chOff x="1646214" y="4394996"/>
            <a:chExt cx="2826907" cy="990051"/>
          </a:xfrm>
          <a:solidFill>
            <a:schemeClr val="tx2">
              <a:lumMod val="60000"/>
              <a:lumOff val="40000"/>
            </a:schemeClr>
          </a:solidFill>
        </p:grpSpPr>
        <p:sp>
          <p:nvSpPr>
            <p:cNvPr id="188" name="Rectangle à coins arrondis 25">
              <a:extLst>
                <a:ext uri="{FF2B5EF4-FFF2-40B4-BE49-F238E27FC236}">
                  <a16:creationId xmlns:a16="http://schemas.microsoft.com/office/drawing/2014/main" id="{8BE5960D-141E-4747-8403-070A198825F2}"/>
                </a:ext>
              </a:extLst>
            </p:cNvPr>
            <p:cNvSpPr/>
            <p:nvPr/>
          </p:nvSpPr>
          <p:spPr>
            <a:xfrm>
              <a:off x="2763060" y="4394996"/>
              <a:ext cx="453173" cy="246419"/>
            </a:xfrm>
            <a:prstGeom prst="roundRect">
              <a:avLst/>
            </a:prstGeom>
            <a:grp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i="1" dirty="0">
                <a:latin typeface="Candara" panose="020E0502030303020204" pitchFamily="34" charset="0"/>
              </a:endParaRPr>
            </a:p>
          </p:txBody>
        </p:sp>
        <p:sp>
          <p:nvSpPr>
            <p:cNvPr id="189" name="Rectangle à coins arrondis 25">
              <a:extLst>
                <a:ext uri="{FF2B5EF4-FFF2-40B4-BE49-F238E27FC236}">
                  <a16:creationId xmlns:a16="http://schemas.microsoft.com/office/drawing/2014/main" id="{DADF8002-3707-4921-843F-9A9596669277}"/>
                </a:ext>
              </a:extLst>
            </p:cNvPr>
            <p:cNvSpPr/>
            <p:nvPr/>
          </p:nvSpPr>
          <p:spPr>
            <a:xfrm>
              <a:off x="1829684" y="4757385"/>
              <a:ext cx="453173" cy="246419"/>
            </a:xfrm>
            <a:prstGeom prst="roundRect">
              <a:avLst/>
            </a:prstGeom>
            <a:grp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i="1" dirty="0">
                <a:latin typeface="Candara" panose="020E0502030303020204" pitchFamily="34" charset="0"/>
              </a:endParaRPr>
            </a:p>
          </p:txBody>
        </p:sp>
        <p:sp>
          <p:nvSpPr>
            <p:cNvPr id="190" name="Rectangle à coins arrondis 25">
              <a:extLst>
                <a:ext uri="{FF2B5EF4-FFF2-40B4-BE49-F238E27FC236}">
                  <a16:creationId xmlns:a16="http://schemas.microsoft.com/office/drawing/2014/main" id="{4B3EF390-133F-4B80-B844-C6966D9A9952}"/>
                </a:ext>
              </a:extLst>
            </p:cNvPr>
            <p:cNvSpPr/>
            <p:nvPr/>
          </p:nvSpPr>
          <p:spPr>
            <a:xfrm>
              <a:off x="2448992" y="4757385"/>
              <a:ext cx="453173" cy="246419"/>
            </a:xfrm>
            <a:prstGeom prst="roundRect">
              <a:avLst/>
            </a:prstGeom>
            <a:grp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i="1" dirty="0">
                <a:latin typeface="Candara" panose="020E0502030303020204" pitchFamily="34" charset="0"/>
              </a:endParaRPr>
            </a:p>
          </p:txBody>
        </p:sp>
        <p:sp>
          <p:nvSpPr>
            <p:cNvPr id="191" name="Rectangle à coins arrondis 25">
              <a:extLst>
                <a:ext uri="{FF2B5EF4-FFF2-40B4-BE49-F238E27FC236}">
                  <a16:creationId xmlns:a16="http://schemas.microsoft.com/office/drawing/2014/main" id="{799CD4C9-2F23-4177-97F0-3B41DD1DE838}"/>
                </a:ext>
              </a:extLst>
            </p:cNvPr>
            <p:cNvSpPr/>
            <p:nvPr/>
          </p:nvSpPr>
          <p:spPr>
            <a:xfrm>
              <a:off x="3068300" y="4757385"/>
              <a:ext cx="453173" cy="246419"/>
            </a:xfrm>
            <a:prstGeom prst="roundRect">
              <a:avLst/>
            </a:prstGeom>
            <a:grp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i="1" dirty="0">
                <a:latin typeface="Candara" panose="020E0502030303020204" pitchFamily="34" charset="0"/>
              </a:endParaRPr>
            </a:p>
          </p:txBody>
        </p:sp>
        <p:sp>
          <p:nvSpPr>
            <p:cNvPr id="192" name="Rectangle à coins arrondis 25">
              <a:extLst>
                <a:ext uri="{FF2B5EF4-FFF2-40B4-BE49-F238E27FC236}">
                  <a16:creationId xmlns:a16="http://schemas.microsoft.com/office/drawing/2014/main" id="{0AF1EEFE-ADF8-484D-9B61-6B2AAFF1D6DD}"/>
                </a:ext>
              </a:extLst>
            </p:cNvPr>
            <p:cNvSpPr/>
            <p:nvPr/>
          </p:nvSpPr>
          <p:spPr>
            <a:xfrm>
              <a:off x="3687607" y="4746356"/>
              <a:ext cx="453173" cy="246419"/>
            </a:xfrm>
            <a:prstGeom prst="roundRect">
              <a:avLst/>
            </a:prstGeom>
            <a:grp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i="1" dirty="0">
                <a:latin typeface="Candara" panose="020E0502030303020204" pitchFamily="34" charset="0"/>
              </a:endParaRPr>
            </a:p>
          </p:txBody>
        </p:sp>
        <p:sp>
          <p:nvSpPr>
            <p:cNvPr id="193" name="Rectangle à coins arrondis 25">
              <a:extLst>
                <a:ext uri="{FF2B5EF4-FFF2-40B4-BE49-F238E27FC236}">
                  <a16:creationId xmlns:a16="http://schemas.microsoft.com/office/drawing/2014/main" id="{95FB2C1D-D166-440D-AC73-84F0384FE316}"/>
                </a:ext>
              </a:extLst>
            </p:cNvPr>
            <p:cNvSpPr/>
            <p:nvPr/>
          </p:nvSpPr>
          <p:spPr>
            <a:xfrm>
              <a:off x="3426515" y="5138628"/>
              <a:ext cx="453173" cy="246419"/>
            </a:xfrm>
            <a:prstGeom prst="roundRect">
              <a:avLst/>
            </a:prstGeom>
            <a:grp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i="1" dirty="0">
                <a:latin typeface="Candara" panose="020E0502030303020204" pitchFamily="34" charset="0"/>
              </a:endParaRPr>
            </a:p>
          </p:txBody>
        </p:sp>
        <p:sp>
          <p:nvSpPr>
            <p:cNvPr id="194" name="Rectangle à coins arrondis 25">
              <a:extLst>
                <a:ext uri="{FF2B5EF4-FFF2-40B4-BE49-F238E27FC236}">
                  <a16:creationId xmlns:a16="http://schemas.microsoft.com/office/drawing/2014/main" id="{96DAB67C-2036-4AF1-A0FD-447621F00235}"/>
                </a:ext>
              </a:extLst>
            </p:cNvPr>
            <p:cNvSpPr/>
            <p:nvPr/>
          </p:nvSpPr>
          <p:spPr>
            <a:xfrm>
              <a:off x="4019948" y="5138628"/>
              <a:ext cx="453173" cy="246419"/>
            </a:xfrm>
            <a:prstGeom prst="roundRect">
              <a:avLst/>
            </a:prstGeom>
            <a:grp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i="1" dirty="0">
                <a:latin typeface="Candara" panose="020E0502030303020204" pitchFamily="34" charset="0"/>
              </a:endParaRPr>
            </a:p>
          </p:txBody>
        </p:sp>
        <p:sp>
          <p:nvSpPr>
            <p:cNvPr id="195" name="Rectangle à coins arrondis 25">
              <a:extLst>
                <a:ext uri="{FF2B5EF4-FFF2-40B4-BE49-F238E27FC236}">
                  <a16:creationId xmlns:a16="http://schemas.microsoft.com/office/drawing/2014/main" id="{8815FB84-3B0D-43B9-9321-E753080993BE}"/>
                </a:ext>
              </a:extLst>
            </p:cNvPr>
            <p:cNvSpPr/>
            <p:nvPr/>
          </p:nvSpPr>
          <p:spPr>
            <a:xfrm>
              <a:off x="2239647" y="5138628"/>
              <a:ext cx="453173" cy="246419"/>
            </a:xfrm>
            <a:prstGeom prst="roundRect">
              <a:avLst/>
            </a:prstGeom>
            <a:grp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i="1" dirty="0">
                <a:latin typeface="Candara" panose="020E0502030303020204" pitchFamily="34" charset="0"/>
              </a:endParaRPr>
            </a:p>
          </p:txBody>
        </p:sp>
        <p:sp>
          <p:nvSpPr>
            <p:cNvPr id="196" name="Rectangle à coins arrondis 25">
              <a:extLst>
                <a:ext uri="{FF2B5EF4-FFF2-40B4-BE49-F238E27FC236}">
                  <a16:creationId xmlns:a16="http://schemas.microsoft.com/office/drawing/2014/main" id="{217A7198-6B6D-48AA-9EE4-73C3A94CCB11}"/>
                </a:ext>
              </a:extLst>
            </p:cNvPr>
            <p:cNvSpPr/>
            <p:nvPr/>
          </p:nvSpPr>
          <p:spPr>
            <a:xfrm>
              <a:off x="2833081" y="5138628"/>
              <a:ext cx="453173" cy="246419"/>
            </a:xfrm>
            <a:prstGeom prst="roundRect">
              <a:avLst/>
            </a:prstGeom>
            <a:grp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i="1" dirty="0">
                <a:latin typeface="Candara" panose="020E0502030303020204" pitchFamily="34" charset="0"/>
              </a:endParaRPr>
            </a:p>
          </p:txBody>
        </p:sp>
        <p:sp>
          <p:nvSpPr>
            <p:cNvPr id="197" name="Rectangle à coins arrondis 25">
              <a:extLst>
                <a:ext uri="{FF2B5EF4-FFF2-40B4-BE49-F238E27FC236}">
                  <a16:creationId xmlns:a16="http://schemas.microsoft.com/office/drawing/2014/main" id="{7CB54471-EF75-4795-8A6D-E9A6D1C4B28E}"/>
                </a:ext>
              </a:extLst>
            </p:cNvPr>
            <p:cNvSpPr/>
            <p:nvPr/>
          </p:nvSpPr>
          <p:spPr>
            <a:xfrm>
              <a:off x="1646214" y="5138628"/>
              <a:ext cx="453173" cy="246419"/>
            </a:xfrm>
            <a:prstGeom prst="roundRect">
              <a:avLst/>
            </a:prstGeom>
            <a:grp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i="1" dirty="0">
                <a:latin typeface="Candara" panose="020E0502030303020204" pitchFamily="34" charset="0"/>
              </a:endParaRPr>
            </a:p>
          </p:txBody>
        </p:sp>
        <p:cxnSp>
          <p:nvCxnSpPr>
            <p:cNvPr id="198" name="Connector: Elbow 197">
              <a:extLst>
                <a:ext uri="{FF2B5EF4-FFF2-40B4-BE49-F238E27FC236}">
                  <a16:creationId xmlns:a16="http://schemas.microsoft.com/office/drawing/2014/main" id="{3BFA2A00-F313-455C-B701-52B0D14E239A}"/>
                </a:ext>
              </a:extLst>
            </p:cNvPr>
            <p:cNvCxnSpPr>
              <a:stCxn id="188" idx="2"/>
              <a:endCxn id="189" idx="0"/>
            </p:cNvCxnSpPr>
            <p:nvPr/>
          </p:nvCxnSpPr>
          <p:spPr>
            <a:xfrm rot="5400000">
              <a:off x="2464974" y="4232712"/>
              <a:ext cx="115970" cy="933376"/>
            </a:xfrm>
            <a:prstGeom prst="bentConnector3">
              <a:avLst/>
            </a:prstGeom>
            <a:grpFill/>
          </p:spPr>
          <p:style>
            <a:lnRef idx="1">
              <a:schemeClr val="accent1"/>
            </a:lnRef>
            <a:fillRef idx="0">
              <a:schemeClr val="accent1"/>
            </a:fillRef>
            <a:effectRef idx="0">
              <a:schemeClr val="accent1"/>
            </a:effectRef>
            <a:fontRef idx="minor">
              <a:schemeClr val="tx1"/>
            </a:fontRef>
          </p:style>
        </p:cxnSp>
        <p:cxnSp>
          <p:nvCxnSpPr>
            <p:cNvPr id="199" name="Connector: Elbow 198">
              <a:extLst>
                <a:ext uri="{FF2B5EF4-FFF2-40B4-BE49-F238E27FC236}">
                  <a16:creationId xmlns:a16="http://schemas.microsoft.com/office/drawing/2014/main" id="{C82A22C2-565E-40DC-867C-4606DB50A604}"/>
                </a:ext>
              </a:extLst>
            </p:cNvPr>
            <p:cNvCxnSpPr>
              <a:stCxn id="188" idx="2"/>
              <a:endCxn id="190" idx="0"/>
            </p:cNvCxnSpPr>
            <p:nvPr/>
          </p:nvCxnSpPr>
          <p:spPr>
            <a:xfrm rot="5400000">
              <a:off x="2774628" y="4542366"/>
              <a:ext cx="115970" cy="314068"/>
            </a:xfrm>
            <a:prstGeom prst="bentConnector3">
              <a:avLst/>
            </a:prstGeom>
            <a:grpFill/>
          </p:spPr>
          <p:style>
            <a:lnRef idx="1">
              <a:schemeClr val="accent1"/>
            </a:lnRef>
            <a:fillRef idx="0">
              <a:schemeClr val="accent1"/>
            </a:fillRef>
            <a:effectRef idx="0">
              <a:schemeClr val="accent1"/>
            </a:effectRef>
            <a:fontRef idx="minor">
              <a:schemeClr val="tx1"/>
            </a:fontRef>
          </p:style>
        </p:cxnSp>
        <p:cxnSp>
          <p:nvCxnSpPr>
            <p:cNvPr id="200" name="Connector: Elbow 199">
              <a:extLst>
                <a:ext uri="{FF2B5EF4-FFF2-40B4-BE49-F238E27FC236}">
                  <a16:creationId xmlns:a16="http://schemas.microsoft.com/office/drawing/2014/main" id="{D36DFE79-4537-4576-85C7-DF2F64CB985B}"/>
                </a:ext>
              </a:extLst>
            </p:cNvPr>
            <p:cNvCxnSpPr>
              <a:stCxn id="188" idx="2"/>
              <a:endCxn id="191" idx="0"/>
            </p:cNvCxnSpPr>
            <p:nvPr/>
          </p:nvCxnSpPr>
          <p:spPr>
            <a:xfrm rot="16200000" flipH="1">
              <a:off x="3084282" y="4546780"/>
              <a:ext cx="115970" cy="305240"/>
            </a:xfrm>
            <a:prstGeom prst="bentConnector3">
              <a:avLst/>
            </a:prstGeom>
            <a:grpFill/>
          </p:spPr>
          <p:style>
            <a:lnRef idx="1">
              <a:schemeClr val="accent1"/>
            </a:lnRef>
            <a:fillRef idx="0">
              <a:schemeClr val="accent1"/>
            </a:fillRef>
            <a:effectRef idx="0">
              <a:schemeClr val="accent1"/>
            </a:effectRef>
            <a:fontRef idx="minor">
              <a:schemeClr val="tx1"/>
            </a:fontRef>
          </p:style>
        </p:cxnSp>
        <p:cxnSp>
          <p:nvCxnSpPr>
            <p:cNvPr id="201" name="Connector: Elbow 200">
              <a:extLst>
                <a:ext uri="{FF2B5EF4-FFF2-40B4-BE49-F238E27FC236}">
                  <a16:creationId xmlns:a16="http://schemas.microsoft.com/office/drawing/2014/main" id="{D20FBC9E-B0E9-4D9B-A98A-6FE96C28334B}"/>
                </a:ext>
              </a:extLst>
            </p:cNvPr>
            <p:cNvCxnSpPr>
              <a:stCxn id="188" idx="2"/>
              <a:endCxn id="192" idx="0"/>
            </p:cNvCxnSpPr>
            <p:nvPr/>
          </p:nvCxnSpPr>
          <p:spPr>
            <a:xfrm rot="16200000" flipH="1">
              <a:off x="3399450" y="4231611"/>
              <a:ext cx="104941" cy="924547"/>
            </a:xfrm>
            <a:prstGeom prst="bentConnector3">
              <a:avLst/>
            </a:prstGeom>
            <a:grpFill/>
          </p:spPr>
          <p:style>
            <a:lnRef idx="1">
              <a:schemeClr val="accent1"/>
            </a:lnRef>
            <a:fillRef idx="0">
              <a:schemeClr val="accent1"/>
            </a:fillRef>
            <a:effectRef idx="0">
              <a:schemeClr val="accent1"/>
            </a:effectRef>
            <a:fontRef idx="minor">
              <a:schemeClr val="tx1"/>
            </a:fontRef>
          </p:style>
        </p:cxnSp>
        <p:cxnSp>
          <p:nvCxnSpPr>
            <p:cNvPr id="202" name="Connector: Elbow 201">
              <a:extLst>
                <a:ext uri="{FF2B5EF4-FFF2-40B4-BE49-F238E27FC236}">
                  <a16:creationId xmlns:a16="http://schemas.microsoft.com/office/drawing/2014/main" id="{109FB61B-B300-4DE9-AC81-2FBAD8758F8A}"/>
                </a:ext>
              </a:extLst>
            </p:cNvPr>
            <p:cNvCxnSpPr>
              <a:stCxn id="189" idx="2"/>
              <a:endCxn id="197" idx="0"/>
            </p:cNvCxnSpPr>
            <p:nvPr/>
          </p:nvCxnSpPr>
          <p:spPr>
            <a:xfrm rot="5400000">
              <a:off x="1897124" y="4979481"/>
              <a:ext cx="134824" cy="183470"/>
            </a:xfrm>
            <a:prstGeom prst="bentConnector3">
              <a:avLst/>
            </a:prstGeom>
            <a:grpFill/>
          </p:spPr>
          <p:style>
            <a:lnRef idx="1">
              <a:schemeClr val="accent1"/>
            </a:lnRef>
            <a:fillRef idx="0">
              <a:schemeClr val="accent1"/>
            </a:fillRef>
            <a:effectRef idx="0">
              <a:schemeClr val="accent1"/>
            </a:effectRef>
            <a:fontRef idx="minor">
              <a:schemeClr val="tx1"/>
            </a:fontRef>
          </p:style>
        </p:cxnSp>
        <p:cxnSp>
          <p:nvCxnSpPr>
            <p:cNvPr id="203" name="Connector: Elbow 202">
              <a:extLst>
                <a:ext uri="{FF2B5EF4-FFF2-40B4-BE49-F238E27FC236}">
                  <a16:creationId xmlns:a16="http://schemas.microsoft.com/office/drawing/2014/main" id="{1015174F-5B56-4352-A099-76B426BFEEC0}"/>
                </a:ext>
              </a:extLst>
            </p:cNvPr>
            <p:cNvCxnSpPr>
              <a:stCxn id="189" idx="2"/>
              <a:endCxn id="195" idx="0"/>
            </p:cNvCxnSpPr>
            <p:nvPr/>
          </p:nvCxnSpPr>
          <p:spPr>
            <a:xfrm rot="16200000" flipH="1">
              <a:off x="2193840" y="4866234"/>
              <a:ext cx="134824" cy="409963"/>
            </a:xfrm>
            <a:prstGeom prst="bentConnector3">
              <a:avLst/>
            </a:prstGeom>
            <a:grpFill/>
          </p:spPr>
          <p:style>
            <a:lnRef idx="1">
              <a:schemeClr val="accent1"/>
            </a:lnRef>
            <a:fillRef idx="0">
              <a:schemeClr val="accent1"/>
            </a:fillRef>
            <a:effectRef idx="0">
              <a:schemeClr val="accent1"/>
            </a:effectRef>
            <a:fontRef idx="minor">
              <a:schemeClr val="tx1"/>
            </a:fontRef>
          </p:style>
        </p:cxnSp>
        <p:cxnSp>
          <p:nvCxnSpPr>
            <p:cNvPr id="204" name="Connector: Elbow 203">
              <a:extLst>
                <a:ext uri="{FF2B5EF4-FFF2-40B4-BE49-F238E27FC236}">
                  <a16:creationId xmlns:a16="http://schemas.microsoft.com/office/drawing/2014/main" id="{A574E22E-EB74-47E8-AA0B-0B9D5592EDD3}"/>
                </a:ext>
              </a:extLst>
            </p:cNvPr>
            <p:cNvCxnSpPr>
              <a:stCxn id="191" idx="2"/>
              <a:endCxn id="196" idx="0"/>
            </p:cNvCxnSpPr>
            <p:nvPr/>
          </p:nvCxnSpPr>
          <p:spPr>
            <a:xfrm rot="5400000">
              <a:off x="3109866" y="4953607"/>
              <a:ext cx="134824" cy="235219"/>
            </a:xfrm>
            <a:prstGeom prst="bentConnector3">
              <a:avLst/>
            </a:prstGeom>
            <a:grpFill/>
          </p:spPr>
          <p:style>
            <a:lnRef idx="1">
              <a:schemeClr val="accent1"/>
            </a:lnRef>
            <a:fillRef idx="0">
              <a:schemeClr val="accent1"/>
            </a:fillRef>
            <a:effectRef idx="0">
              <a:schemeClr val="accent1"/>
            </a:effectRef>
            <a:fontRef idx="minor">
              <a:schemeClr val="tx1"/>
            </a:fontRef>
          </p:style>
        </p:cxnSp>
        <p:cxnSp>
          <p:nvCxnSpPr>
            <p:cNvPr id="205" name="Connector: Elbow 204">
              <a:extLst>
                <a:ext uri="{FF2B5EF4-FFF2-40B4-BE49-F238E27FC236}">
                  <a16:creationId xmlns:a16="http://schemas.microsoft.com/office/drawing/2014/main" id="{DDCDE54D-C170-43A4-A942-3AC416C1C605}"/>
                </a:ext>
              </a:extLst>
            </p:cNvPr>
            <p:cNvCxnSpPr>
              <a:stCxn id="191" idx="2"/>
              <a:endCxn id="193" idx="0"/>
            </p:cNvCxnSpPr>
            <p:nvPr/>
          </p:nvCxnSpPr>
          <p:spPr>
            <a:xfrm rot="16200000" flipH="1">
              <a:off x="3406582" y="4892108"/>
              <a:ext cx="134824" cy="358215"/>
            </a:xfrm>
            <a:prstGeom prst="bentConnector3">
              <a:avLst/>
            </a:prstGeom>
            <a:grpFill/>
          </p:spPr>
          <p:style>
            <a:lnRef idx="1">
              <a:schemeClr val="accent1"/>
            </a:lnRef>
            <a:fillRef idx="0">
              <a:schemeClr val="accent1"/>
            </a:fillRef>
            <a:effectRef idx="0">
              <a:schemeClr val="accent1"/>
            </a:effectRef>
            <a:fontRef idx="minor">
              <a:schemeClr val="tx1"/>
            </a:fontRef>
          </p:style>
        </p:cxnSp>
        <p:cxnSp>
          <p:nvCxnSpPr>
            <p:cNvPr id="206" name="Connector: Elbow 205">
              <a:extLst>
                <a:ext uri="{FF2B5EF4-FFF2-40B4-BE49-F238E27FC236}">
                  <a16:creationId xmlns:a16="http://schemas.microsoft.com/office/drawing/2014/main" id="{C0F5590C-FC61-42A6-8E52-0ED8F9485C28}"/>
                </a:ext>
              </a:extLst>
            </p:cNvPr>
            <p:cNvCxnSpPr>
              <a:cxnSpLocks/>
              <a:stCxn id="192" idx="2"/>
              <a:endCxn id="194" idx="0"/>
            </p:cNvCxnSpPr>
            <p:nvPr/>
          </p:nvCxnSpPr>
          <p:spPr>
            <a:xfrm rot="16200000" flipH="1">
              <a:off x="4007438" y="4899530"/>
              <a:ext cx="145853" cy="332341"/>
            </a:xfrm>
            <a:prstGeom prst="bentConnector3">
              <a:avLst>
                <a:gd name="adj1" fmla="val 50000"/>
              </a:avLst>
            </a:prstGeom>
            <a:grpFill/>
          </p:spPr>
          <p:style>
            <a:lnRef idx="1">
              <a:schemeClr val="accent1"/>
            </a:lnRef>
            <a:fillRef idx="0">
              <a:schemeClr val="accent1"/>
            </a:fillRef>
            <a:effectRef idx="0">
              <a:schemeClr val="accent1"/>
            </a:effectRef>
            <a:fontRef idx="minor">
              <a:schemeClr val="tx1"/>
            </a:fontRef>
          </p:style>
        </p:cxnSp>
      </p:grpSp>
      <p:sp>
        <p:nvSpPr>
          <p:cNvPr id="207" name="TextBox 206">
            <a:extLst>
              <a:ext uri="{FF2B5EF4-FFF2-40B4-BE49-F238E27FC236}">
                <a16:creationId xmlns:a16="http://schemas.microsoft.com/office/drawing/2014/main" id="{C86E30FF-254B-4546-932A-C4D0A2021EA7}"/>
              </a:ext>
            </a:extLst>
          </p:cNvPr>
          <p:cNvSpPr txBox="1"/>
          <p:nvPr/>
        </p:nvSpPr>
        <p:spPr>
          <a:xfrm>
            <a:off x="2182619" y="4272452"/>
            <a:ext cx="1520353" cy="307777"/>
          </a:xfrm>
          <a:prstGeom prst="rect">
            <a:avLst/>
          </a:prstGeom>
          <a:noFill/>
        </p:spPr>
        <p:txBody>
          <a:bodyPr wrap="none" rtlCol="0">
            <a:spAutoFit/>
          </a:bodyPr>
          <a:lstStyle/>
          <a:p>
            <a:r>
              <a:rPr lang="en-US" sz="1400" b="1" i="1" dirty="0"/>
              <a:t>Product Hierarchy</a:t>
            </a:r>
          </a:p>
        </p:txBody>
      </p:sp>
      <p:sp>
        <p:nvSpPr>
          <p:cNvPr id="208" name="TextBox 207">
            <a:extLst>
              <a:ext uri="{FF2B5EF4-FFF2-40B4-BE49-F238E27FC236}">
                <a16:creationId xmlns:a16="http://schemas.microsoft.com/office/drawing/2014/main" id="{ED8AED3A-8387-47BD-87EB-0DB4579A6301}"/>
              </a:ext>
            </a:extLst>
          </p:cNvPr>
          <p:cNvSpPr txBox="1"/>
          <p:nvPr/>
        </p:nvSpPr>
        <p:spPr>
          <a:xfrm>
            <a:off x="5155322" y="4272452"/>
            <a:ext cx="1768818" cy="307777"/>
          </a:xfrm>
          <a:prstGeom prst="rect">
            <a:avLst/>
          </a:prstGeom>
          <a:noFill/>
        </p:spPr>
        <p:txBody>
          <a:bodyPr wrap="none" rtlCol="0">
            <a:spAutoFit/>
          </a:bodyPr>
          <a:lstStyle/>
          <a:p>
            <a:r>
              <a:rPr lang="en-US" sz="1400" b="1" i="1" dirty="0"/>
              <a:t>Operations Hierarchy</a:t>
            </a:r>
          </a:p>
        </p:txBody>
      </p:sp>
      <p:sp>
        <p:nvSpPr>
          <p:cNvPr id="209" name="TextBox 208">
            <a:extLst>
              <a:ext uri="{FF2B5EF4-FFF2-40B4-BE49-F238E27FC236}">
                <a16:creationId xmlns:a16="http://schemas.microsoft.com/office/drawing/2014/main" id="{EEE0279D-68B6-4803-A261-8E42105BDF8C}"/>
              </a:ext>
            </a:extLst>
          </p:cNvPr>
          <p:cNvSpPr txBox="1"/>
          <p:nvPr/>
        </p:nvSpPr>
        <p:spPr>
          <a:xfrm>
            <a:off x="7811881" y="4272452"/>
            <a:ext cx="2607189" cy="307777"/>
          </a:xfrm>
          <a:prstGeom prst="rect">
            <a:avLst/>
          </a:prstGeom>
          <a:noFill/>
        </p:spPr>
        <p:txBody>
          <a:bodyPr wrap="none" rtlCol="0">
            <a:spAutoFit/>
          </a:bodyPr>
          <a:lstStyle/>
          <a:p>
            <a:r>
              <a:rPr lang="en-US" sz="1400" b="1" i="1" dirty="0"/>
              <a:t>Software &amp; Hardware Hierarchy</a:t>
            </a:r>
          </a:p>
        </p:txBody>
      </p:sp>
      <p:sp>
        <p:nvSpPr>
          <p:cNvPr id="210" name="Rectangle 209">
            <a:extLst>
              <a:ext uri="{FF2B5EF4-FFF2-40B4-BE49-F238E27FC236}">
                <a16:creationId xmlns:a16="http://schemas.microsoft.com/office/drawing/2014/main" id="{A8E24F7C-A556-428A-87D8-AAD882664734}"/>
              </a:ext>
            </a:extLst>
          </p:cNvPr>
          <p:cNvSpPr/>
          <p:nvPr/>
        </p:nvSpPr>
        <p:spPr>
          <a:xfrm>
            <a:off x="796000" y="4250779"/>
            <a:ext cx="10711371" cy="1970907"/>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2" name="Straight Arrow Connector 211">
            <a:extLst>
              <a:ext uri="{FF2B5EF4-FFF2-40B4-BE49-F238E27FC236}">
                <a16:creationId xmlns:a16="http://schemas.microsoft.com/office/drawing/2014/main" id="{B9067614-7336-4523-BE9F-115E761C9174}"/>
              </a:ext>
            </a:extLst>
          </p:cNvPr>
          <p:cNvCxnSpPr>
            <a:cxnSpLocks/>
          </p:cNvCxnSpPr>
          <p:nvPr/>
        </p:nvCxnSpPr>
        <p:spPr>
          <a:xfrm>
            <a:off x="3595663" y="3651091"/>
            <a:ext cx="0" cy="5996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5" name="Straight Arrow Connector 214">
            <a:extLst>
              <a:ext uri="{FF2B5EF4-FFF2-40B4-BE49-F238E27FC236}">
                <a16:creationId xmlns:a16="http://schemas.microsoft.com/office/drawing/2014/main" id="{E63608BA-05B2-44C0-86AF-6E27945D39BC}"/>
              </a:ext>
            </a:extLst>
          </p:cNvPr>
          <p:cNvCxnSpPr>
            <a:cxnSpLocks/>
          </p:cNvCxnSpPr>
          <p:nvPr/>
        </p:nvCxnSpPr>
        <p:spPr>
          <a:xfrm>
            <a:off x="6848514" y="3765633"/>
            <a:ext cx="0" cy="4851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0" name="Straight Arrow Connector 219">
            <a:extLst>
              <a:ext uri="{FF2B5EF4-FFF2-40B4-BE49-F238E27FC236}">
                <a16:creationId xmlns:a16="http://schemas.microsoft.com/office/drawing/2014/main" id="{CF988D5C-40A5-4373-A2FF-210DC581876F}"/>
              </a:ext>
            </a:extLst>
          </p:cNvPr>
          <p:cNvCxnSpPr>
            <a:cxnSpLocks/>
          </p:cNvCxnSpPr>
          <p:nvPr/>
        </p:nvCxnSpPr>
        <p:spPr>
          <a:xfrm>
            <a:off x="9282708" y="3765633"/>
            <a:ext cx="0" cy="4840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23" name="Group 222">
            <a:extLst>
              <a:ext uri="{FF2B5EF4-FFF2-40B4-BE49-F238E27FC236}">
                <a16:creationId xmlns:a16="http://schemas.microsoft.com/office/drawing/2014/main" id="{9604FA49-AC06-443A-8EB5-7DE93E6314DF}"/>
              </a:ext>
            </a:extLst>
          </p:cNvPr>
          <p:cNvGrpSpPr/>
          <p:nvPr/>
        </p:nvGrpSpPr>
        <p:grpSpPr>
          <a:xfrm>
            <a:off x="8682087" y="4024350"/>
            <a:ext cx="331511" cy="213301"/>
            <a:chOff x="6945982" y="437148"/>
            <a:chExt cx="331511" cy="213301"/>
          </a:xfrm>
        </p:grpSpPr>
        <p:sp>
          <p:nvSpPr>
            <p:cNvPr id="224" name="Arrow: Curved Left 223">
              <a:extLst>
                <a:ext uri="{FF2B5EF4-FFF2-40B4-BE49-F238E27FC236}">
                  <a16:creationId xmlns:a16="http://schemas.microsoft.com/office/drawing/2014/main" id="{09283C39-68AE-4841-B617-42471D1216F3}"/>
                </a:ext>
              </a:extLst>
            </p:cNvPr>
            <p:cNvSpPr/>
            <p:nvPr/>
          </p:nvSpPr>
          <p:spPr>
            <a:xfrm>
              <a:off x="7117237" y="452487"/>
              <a:ext cx="160256" cy="197962"/>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5" name="Arrow: Curved Left 224">
              <a:extLst>
                <a:ext uri="{FF2B5EF4-FFF2-40B4-BE49-F238E27FC236}">
                  <a16:creationId xmlns:a16="http://schemas.microsoft.com/office/drawing/2014/main" id="{B3CC0BEC-73A3-4F7C-8D25-0172C1002613}"/>
                </a:ext>
              </a:extLst>
            </p:cNvPr>
            <p:cNvSpPr/>
            <p:nvPr/>
          </p:nvSpPr>
          <p:spPr>
            <a:xfrm rot="10800000">
              <a:off x="6945982" y="437148"/>
              <a:ext cx="160255" cy="197962"/>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226" name="Group 225">
            <a:extLst>
              <a:ext uri="{FF2B5EF4-FFF2-40B4-BE49-F238E27FC236}">
                <a16:creationId xmlns:a16="http://schemas.microsoft.com/office/drawing/2014/main" id="{B5AB0679-0530-4051-AAE1-CAA4303747BC}"/>
              </a:ext>
            </a:extLst>
          </p:cNvPr>
          <p:cNvGrpSpPr/>
          <p:nvPr/>
        </p:nvGrpSpPr>
        <p:grpSpPr>
          <a:xfrm>
            <a:off x="5798452" y="4045253"/>
            <a:ext cx="331511" cy="213301"/>
            <a:chOff x="6945982" y="437148"/>
            <a:chExt cx="331511" cy="213301"/>
          </a:xfrm>
        </p:grpSpPr>
        <p:sp>
          <p:nvSpPr>
            <p:cNvPr id="227" name="Arrow: Curved Left 226">
              <a:extLst>
                <a:ext uri="{FF2B5EF4-FFF2-40B4-BE49-F238E27FC236}">
                  <a16:creationId xmlns:a16="http://schemas.microsoft.com/office/drawing/2014/main" id="{988E980B-6D46-4526-A95C-92EB7A8724F5}"/>
                </a:ext>
              </a:extLst>
            </p:cNvPr>
            <p:cNvSpPr/>
            <p:nvPr/>
          </p:nvSpPr>
          <p:spPr>
            <a:xfrm>
              <a:off x="7117237" y="452487"/>
              <a:ext cx="160256" cy="197962"/>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8" name="Arrow: Curved Left 227">
              <a:extLst>
                <a:ext uri="{FF2B5EF4-FFF2-40B4-BE49-F238E27FC236}">
                  <a16:creationId xmlns:a16="http://schemas.microsoft.com/office/drawing/2014/main" id="{9938D0C9-2B20-453F-A58F-FD60994D40EA}"/>
                </a:ext>
              </a:extLst>
            </p:cNvPr>
            <p:cNvSpPr/>
            <p:nvPr/>
          </p:nvSpPr>
          <p:spPr>
            <a:xfrm rot="10800000">
              <a:off x="6945982" y="437148"/>
              <a:ext cx="160255" cy="197962"/>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229" name="Group 228">
            <a:extLst>
              <a:ext uri="{FF2B5EF4-FFF2-40B4-BE49-F238E27FC236}">
                <a16:creationId xmlns:a16="http://schemas.microsoft.com/office/drawing/2014/main" id="{90FA125A-5F24-4D59-B66E-C3E6CC44B496}"/>
              </a:ext>
            </a:extLst>
          </p:cNvPr>
          <p:cNvGrpSpPr/>
          <p:nvPr/>
        </p:nvGrpSpPr>
        <p:grpSpPr>
          <a:xfrm>
            <a:off x="2540100" y="4023903"/>
            <a:ext cx="331511" cy="213301"/>
            <a:chOff x="6945982" y="437148"/>
            <a:chExt cx="331511" cy="213301"/>
          </a:xfrm>
        </p:grpSpPr>
        <p:sp>
          <p:nvSpPr>
            <p:cNvPr id="230" name="Arrow: Curved Left 229">
              <a:extLst>
                <a:ext uri="{FF2B5EF4-FFF2-40B4-BE49-F238E27FC236}">
                  <a16:creationId xmlns:a16="http://schemas.microsoft.com/office/drawing/2014/main" id="{A021584E-ADFC-4B97-B74D-72F144C59DB3}"/>
                </a:ext>
              </a:extLst>
            </p:cNvPr>
            <p:cNvSpPr/>
            <p:nvPr/>
          </p:nvSpPr>
          <p:spPr>
            <a:xfrm>
              <a:off x="7117237" y="452487"/>
              <a:ext cx="160256" cy="197962"/>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1" name="Arrow: Curved Left 230">
              <a:extLst>
                <a:ext uri="{FF2B5EF4-FFF2-40B4-BE49-F238E27FC236}">
                  <a16:creationId xmlns:a16="http://schemas.microsoft.com/office/drawing/2014/main" id="{EC2582AB-6069-4869-8709-E391E4DDBD79}"/>
                </a:ext>
              </a:extLst>
            </p:cNvPr>
            <p:cNvSpPr/>
            <p:nvPr/>
          </p:nvSpPr>
          <p:spPr>
            <a:xfrm rot="10800000">
              <a:off x="6945982" y="437148"/>
              <a:ext cx="160255" cy="197962"/>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232" name="Rectangle à coins arrondis 25">
            <a:extLst>
              <a:ext uri="{FF2B5EF4-FFF2-40B4-BE49-F238E27FC236}">
                <a16:creationId xmlns:a16="http://schemas.microsoft.com/office/drawing/2014/main" id="{3F1487A1-215E-49EB-98B9-6F2254BC767D}"/>
              </a:ext>
            </a:extLst>
          </p:cNvPr>
          <p:cNvSpPr/>
          <p:nvPr/>
        </p:nvSpPr>
        <p:spPr>
          <a:xfrm>
            <a:off x="2500132" y="5828719"/>
            <a:ext cx="3091688" cy="256119"/>
          </a:xfrm>
          <a:prstGeom prst="roundRect">
            <a:avLst/>
          </a:prstGeom>
          <a:solidFill>
            <a:schemeClr val="tx2">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dirty="0">
                <a:latin typeface="Candara" panose="020E0502030303020204" pitchFamily="34" charset="0"/>
              </a:rPr>
              <a:t>Design Structure Matrix (DSM) Analysis</a:t>
            </a:r>
            <a:endParaRPr lang="en-US" sz="1100" i="1" dirty="0">
              <a:latin typeface="Candara" panose="020E0502030303020204" pitchFamily="34" charset="0"/>
            </a:endParaRPr>
          </a:p>
        </p:txBody>
      </p:sp>
      <p:sp>
        <p:nvSpPr>
          <p:cNvPr id="233" name="Rectangle à coins arrondis 25">
            <a:extLst>
              <a:ext uri="{FF2B5EF4-FFF2-40B4-BE49-F238E27FC236}">
                <a16:creationId xmlns:a16="http://schemas.microsoft.com/office/drawing/2014/main" id="{998D4AE6-550B-4034-B9D8-D0FA50AA256B}"/>
              </a:ext>
            </a:extLst>
          </p:cNvPr>
          <p:cNvSpPr/>
          <p:nvPr/>
        </p:nvSpPr>
        <p:spPr>
          <a:xfrm>
            <a:off x="5688103" y="5821170"/>
            <a:ext cx="3259392" cy="271216"/>
          </a:xfrm>
          <a:prstGeom prst="roundRect">
            <a:avLst/>
          </a:prstGeom>
          <a:solidFill>
            <a:schemeClr val="tx2">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dirty="0">
                <a:latin typeface="Candara" panose="020E0502030303020204" pitchFamily="34" charset="0"/>
              </a:rPr>
              <a:t>Collaboration and Responsibility Analysis</a:t>
            </a:r>
            <a:endParaRPr lang="en-US" sz="1100" i="1" dirty="0">
              <a:latin typeface="Candara" panose="020E0502030303020204" pitchFamily="34" charset="0"/>
            </a:endParaRPr>
          </a:p>
        </p:txBody>
      </p:sp>
      <p:grpSp>
        <p:nvGrpSpPr>
          <p:cNvPr id="234" name="Group 233">
            <a:extLst>
              <a:ext uri="{FF2B5EF4-FFF2-40B4-BE49-F238E27FC236}">
                <a16:creationId xmlns:a16="http://schemas.microsoft.com/office/drawing/2014/main" id="{619C0658-D31A-45C8-AA1A-B05ECDA19220}"/>
              </a:ext>
            </a:extLst>
          </p:cNvPr>
          <p:cNvGrpSpPr/>
          <p:nvPr/>
        </p:nvGrpSpPr>
        <p:grpSpPr>
          <a:xfrm>
            <a:off x="4267270" y="4596496"/>
            <a:ext cx="331511" cy="213301"/>
            <a:chOff x="6945982" y="437148"/>
            <a:chExt cx="331511" cy="213301"/>
          </a:xfrm>
        </p:grpSpPr>
        <p:sp>
          <p:nvSpPr>
            <p:cNvPr id="235" name="Arrow: Curved Left 234">
              <a:extLst>
                <a:ext uri="{FF2B5EF4-FFF2-40B4-BE49-F238E27FC236}">
                  <a16:creationId xmlns:a16="http://schemas.microsoft.com/office/drawing/2014/main" id="{D3868D23-27E0-4C43-AB6C-3F7C7118961D}"/>
                </a:ext>
              </a:extLst>
            </p:cNvPr>
            <p:cNvSpPr/>
            <p:nvPr/>
          </p:nvSpPr>
          <p:spPr>
            <a:xfrm>
              <a:off x="7117237" y="452487"/>
              <a:ext cx="160256" cy="197962"/>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6" name="Arrow: Curved Left 235">
              <a:extLst>
                <a:ext uri="{FF2B5EF4-FFF2-40B4-BE49-F238E27FC236}">
                  <a16:creationId xmlns:a16="http://schemas.microsoft.com/office/drawing/2014/main" id="{0A929E65-CD84-496C-BA08-9571A03F4FE0}"/>
                </a:ext>
              </a:extLst>
            </p:cNvPr>
            <p:cNvSpPr/>
            <p:nvPr/>
          </p:nvSpPr>
          <p:spPr>
            <a:xfrm rot="10800000">
              <a:off x="6945982" y="437148"/>
              <a:ext cx="160255" cy="197962"/>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237" name="Group 236">
            <a:extLst>
              <a:ext uri="{FF2B5EF4-FFF2-40B4-BE49-F238E27FC236}">
                <a16:creationId xmlns:a16="http://schemas.microsoft.com/office/drawing/2014/main" id="{BAB6B599-5AD0-46BA-851A-560B687A1E43}"/>
              </a:ext>
            </a:extLst>
          </p:cNvPr>
          <p:cNvGrpSpPr/>
          <p:nvPr/>
        </p:nvGrpSpPr>
        <p:grpSpPr>
          <a:xfrm>
            <a:off x="7344204" y="4613437"/>
            <a:ext cx="331511" cy="213301"/>
            <a:chOff x="6945982" y="437148"/>
            <a:chExt cx="331511" cy="213301"/>
          </a:xfrm>
        </p:grpSpPr>
        <p:sp>
          <p:nvSpPr>
            <p:cNvPr id="238" name="Arrow: Curved Left 237">
              <a:extLst>
                <a:ext uri="{FF2B5EF4-FFF2-40B4-BE49-F238E27FC236}">
                  <a16:creationId xmlns:a16="http://schemas.microsoft.com/office/drawing/2014/main" id="{421702E9-4EDC-43DF-8098-2B2401972AF0}"/>
                </a:ext>
              </a:extLst>
            </p:cNvPr>
            <p:cNvSpPr/>
            <p:nvPr/>
          </p:nvSpPr>
          <p:spPr>
            <a:xfrm>
              <a:off x="7117237" y="452487"/>
              <a:ext cx="160256" cy="197962"/>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9" name="Arrow: Curved Left 238">
              <a:extLst>
                <a:ext uri="{FF2B5EF4-FFF2-40B4-BE49-F238E27FC236}">
                  <a16:creationId xmlns:a16="http://schemas.microsoft.com/office/drawing/2014/main" id="{A6E00DB6-F448-48AD-86F4-38D37D7B95C3}"/>
                </a:ext>
              </a:extLst>
            </p:cNvPr>
            <p:cNvSpPr/>
            <p:nvPr/>
          </p:nvSpPr>
          <p:spPr>
            <a:xfrm rot="10800000">
              <a:off x="6945982" y="437148"/>
              <a:ext cx="160255" cy="197962"/>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240" name="TextBox 239">
            <a:extLst>
              <a:ext uri="{FF2B5EF4-FFF2-40B4-BE49-F238E27FC236}">
                <a16:creationId xmlns:a16="http://schemas.microsoft.com/office/drawing/2014/main" id="{457B72E5-A2FF-4931-AB7D-CE1B313908C6}"/>
              </a:ext>
            </a:extLst>
          </p:cNvPr>
          <p:cNvSpPr txBox="1"/>
          <p:nvPr/>
        </p:nvSpPr>
        <p:spPr>
          <a:xfrm>
            <a:off x="5679093" y="48365"/>
            <a:ext cx="6005988" cy="1015663"/>
          </a:xfrm>
          <a:prstGeom prst="rect">
            <a:avLst/>
          </a:prstGeom>
          <a:noFill/>
        </p:spPr>
        <p:txBody>
          <a:bodyPr wrap="square" rtlCol="0">
            <a:spAutoFit/>
          </a:bodyPr>
          <a:lstStyle/>
          <a:p>
            <a:r>
              <a:rPr lang="en-GB" sz="2000" dirty="0"/>
              <a:t>“</a:t>
            </a:r>
            <a:r>
              <a:rPr lang="en-US" sz="2000" i="1" dirty="0"/>
              <a:t>Hierarchy, I shall argue, is one of the central structural schemes that the architect of complexity uses</a:t>
            </a:r>
            <a:r>
              <a:rPr lang="en-GB" sz="2000" dirty="0"/>
              <a:t>” </a:t>
            </a:r>
          </a:p>
          <a:p>
            <a:r>
              <a:rPr lang="en-GB" sz="2000" dirty="0"/>
              <a:t>The architecture of complexity, Simon 1962</a:t>
            </a:r>
          </a:p>
        </p:txBody>
      </p:sp>
      <p:sp>
        <p:nvSpPr>
          <p:cNvPr id="147" name="TextBox 146">
            <a:extLst>
              <a:ext uri="{FF2B5EF4-FFF2-40B4-BE49-F238E27FC236}">
                <a16:creationId xmlns:a16="http://schemas.microsoft.com/office/drawing/2014/main" id="{0137711C-A871-4172-838F-B5A6BC7ECC64}"/>
              </a:ext>
            </a:extLst>
          </p:cNvPr>
          <p:cNvSpPr txBox="1"/>
          <p:nvPr/>
        </p:nvSpPr>
        <p:spPr>
          <a:xfrm>
            <a:off x="11018789" y="5800734"/>
            <a:ext cx="452432" cy="307777"/>
          </a:xfrm>
          <a:prstGeom prst="rect">
            <a:avLst/>
          </a:prstGeom>
          <a:noFill/>
        </p:spPr>
        <p:txBody>
          <a:bodyPr wrap="none" rtlCol="0">
            <a:spAutoFit/>
          </a:bodyPr>
          <a:lstStyle/>
          <a:p>
            <a:r>
              <a:rPr lang="en-US" sz="1400" b="1" i="1" dirty="0"/>
              <a:t>Etc.</a:t>
            </a:r>
          </a:p>
        </p:txBody>
      </p:sp>
      <p:sp>
        <p:nvSpPr>
          <p:cNvPr id="149" name="Rectangle à coins arrondis 25">
            <a:extLst>
              <a:ext uri="{FF2B5EF4-FFF2-40B4-BE49-F238E27FC236}">
                <a16:creationId xmlns:a16="http://schemas.microsoft.com/office/drawing/2014/main" id="{CD5737EC-5CCE-489A-B980-00A080C4B725}"/>
              </a:ext>
            </a:extLst>
          </p:cNvPr>
          <p:cNvSpPr/>
          <p:nvPr/>
        </p:nvSpPr>
        <p:spPr>
          <a:xfrm>
            <a:off x="10017871" y="5816861"/>
            <a:ext cx="981654" cy="275525"/>
          </a:xfrm>
          <a:prstGeom prst="roundRect">
            <a:avLst/>
          </a:prstGeom>
          <a:solidFill>
            <a:schemeClr val="tx2">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dirty="0">
                <a:latin typeface="Candara" panose="020E0502030303020204" pitchFamily="34" charset="0"/>
              </a:rPr>
              <a:t>STAMP**</a:t>
            </a:r>
            <a:endParaRPr lang="en-US" sz="1100" i="1" dirty="0">
              <a:latin typeface="Candara" panose="020E0502030303020204" pitchFamily="34" charset="0"/>
            </a:endParaRPr>
          </a:p>
        </p:txBody>
      </p:sp>
      <p:sp>
        <p:nvSpPr>
          <p:cNvPr id="151" name="Rectangle à coins arrondis 25">
            <a:extLst>
              <a:ext uri="{FF2B5EF4-FFF2-40B4-BE49-F238E27FC236}">
                <a16:creationId xmlns:a16="http://schemas.microsoft.com/office/drawing/2014/main" id="{13B11141-D58D-4C07-9E42-EF1BEA6DF844}"/>
              </a:ext>
            </a:extLst>
          </p:cNvPr>
          <p:cNvSpPr/>
          <p:nvPr/>
        </p:nvSpPr>
        <p:spPr>
          <a:xfrm>
            <a:off x="995523" y="5827049"/>
            <a:ext cx="1408326" cy="259459"/>
          </a:xfrm>
          <a:prstGeom prst="roundRect">
            <a:avLst/>
          </a:prstGeom>
          <a:solidFill>
            <a:schemeClr val="tx2">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dirty="0">
                <a:latin typeface="Candara" panose="020E0502030303020204" pitchFamily="34" charset="0"/>
              </a:rPr>
              <a:t>System Thinking</a:t>
            </a:r>
            <a:endParaRPr lang="en-US" sz="1100" i="1" dirty="0">
              <a:latin typeface="Candara" panose="020E0502030303020204" pitchFamily="34" charset="0"/>
            </a:endParaRPr>
          </a:p>
        </p:txBody>
      </p:sp>
      <p:sp>
        <p:nvSpPr>
          <p:cNvPr id="153" name="Rectangle à coins arrondis 25">
            <a:extLst>
              <a:ext uri="{FF2B5EF4-FFF2-40B4-BE49-F238E27FC236}">
                <a16:creationId xmlns:a16="http://schemas.microsoft.com/office/drawing/2014/main" id="{85B30057-CBE8-4ADE-A506-D1BD67BA85EB}"/>
              </a:ext>
            </a:extLst>
          </p:cNvPr>
          <p:cNvSpPr/>
          <p:nvPr/>
        </p:nvSpPr>
        <p:spPr>
          <a:xfrm>
            <a:off x="9043778" y="5816861"/>
            <a:ext cx="877810" cy="279835"/>
          </a:xfrm>
          <a:prstGeom prst="roundRect">
            <a:avLst/>
          </a:prstGeom>
          <a:solidFill>
            <a:schemeClr val="tx2">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dirty="0">
                <a:latin typeface="Candara" panose="020E0502030303020204" pitchFamily="34" charset="0"/>
              </a:rPr>
              <a:t>NALSD*</a:t>
            </a:r>
            <a:endParaRPr lang="en-US" sz="1100" i="1" dirty="0">
              <a:latin typeface="Candara" panose="020E0502030303020204" pitchFamily="34" charset="0"/>
            </a:endParaRPr>
          </a:p>
        </p:txBody>
      </p:sp>
      <p:sp>
        <p:nvSpPr>
          <p:cNvPr id="11" name="TextBox 10">
            <a:extLst>
              <a:ext uri="{FF2B5EF4-FFF2-40B4-BE49-F238E27FC236}">
                <a16:creationId xmlns:a16="http://schemas.microsoft.com/office/drawing/2014/main" id="{DF99B6AF-E30A-45F3-AA3E-D1EE150EA073}"/>
              </a:ext>
            </a:extLst>
          </p:cNvPr>
          <p:cNvSpPr txBox="1"/>
          <p:nvPr/>
        </p:nvSpPr>
        <p:spPr>
          <a:xfrm>
            <a:off x="107160" y="2585378"/>
            <a:ext cx="1366518" cy="646331"/>
          </a:xfrm>
          <a:prstGeom prst="rect">
            <a:avLst/>
          </a:prstGeom>
          <a:noFill/>
        </p:spPr>
        <p:txBody>
          <a:bodyPr wrap="square" rtlCol="0">
            <a:spAutoFit/>
          </a:bodyPr>
          <a:lstStyle/>
          <a:p>
            <a:r>
              <a:rPr lang="fr-FR" sz="1200" dirty="0"/>
              <a:t>* Non-Abstract Large System Design</a:t>
            </a:r>
            <a:endParaRPr lang="en-US" sz="1200" dirty="0"/>
          </a:p>
        </p:txBody>
      </p:sp>
      <p:sp>
        <p:nvSpPr>
          <p:cNvPr id="155" name="TextBox 154">
            <a:extLst>
              <a:ext uri="{FF2B5EF4-FFF2-40B4-BE49-F238E27FC236}">
                <a16:creationId xmlns:a16="http://schemas.microsoft.com/office/drawing/2014/main" id="{73C0B4DF-503E-4FE5-B1DE-C831E322836D}"/>
              </a:ext>
            </a:extLst>
          </p:cNvPr>
          <p:cNvSpPr txBox="1"/>
          <p:nvPr/>
        </p:nvSpPr>
        <p:spPr>
          <a:xfrm>
            <a:off x="107160" y="3398922"/>
            <a:ext cx="1366518" cy="646331"/>
          </a:xfrm>
          <a:prstGeom prst="rect">
            <a:avLst/>
          </a:prstGeom>
          <a:noFill/>
        </p:spPr>
        <p:txBody>
          <a:bodyPr wrap="square" rtlCol="0">
            <a:spAutoFit/>
          </a:bodyPr>
          <a:lstStyle/>
          <a:p>
            <a:r>
              <a:rPr lang="en-US" sz="1200" dirty="0"/>
              <a:t>** System-Theoretic Process Analysis</a:t>
            </a:r>
          </a:p>
        </p:txBody>
      </p:sp>
      <p:sp>
        <p:nvSpPr>
          <p:cNvPr id="156" name="TextBox 155">
            <a:extLst>
              <a:ext uri="{FF2B5EF4-FFF2-40B4-BE49-F238E27FC236}">
                <a16:creationId xmlns:a16="http://schemas.microsoft.com/office/drawing/2014/main" id="{B4FBAAE3-5A2B-4412-BE0C-059B8C8F24B8}"/>
              </a:ext>
            </a:extLst>
          </p:cNvPr>
          <p:cNvSpPr txBox="1"/>
          <p:nvPr/>
        </p:nvSpPr>
        <p:spPr>
          <a:xfrm>
            <a:off x="215081" y="4318619"/>
            <a:ext cx="1128988" cy="523220"/>
          </a:xfrm>
          <a:prstGeom prst="rect">
            <a:avLst/>
          </a:prstGeom>
          <a:solidFill>
            <a:schemeClr val="accent5">
              <a:lumMod val="20000"/>
              <a:lumOff val="80000"/>
            </a:schemeClr>
          </a:solidFill>
        </p:spPr>
        <p:txBody>
          <a:bodyPr wrap="square" rtlCol="0">
            <a:spAutoFit/>
          </a:bodyPr>
          <a:lstStyle/>
          <a:p>
            <a:r>
              <a:rPr lang="en-US" sz="1400" b="1" i="1" dirty="0"/>
              <a:t>Evolution &amp; Emergence</a:t>
            </a:r>
          </a:p>
        </p:txBody>
      </p:sp>
      <p:sp>
        <p:nvSpPr>
          <p:cNvPr id="13" name="Arrow: Curved Right 12">
            <a:extLst>
              <a:ext uri="{FF2B5EF4-FFF2-40B4-BE49-F238E27FC236}">
                <a16:creationId xmlns:a16="http://schemas.microsoft.com/office/drawing/2014/main" id="{1B656CFB-E2FE-4E90-B0BD-D172260859D0}"/>
              </a:ext>
            </a:extLst>
          </p:cNvPr>
          <p:cNvSpPr/>
          <p:nvPr/>
        </p:nvSpPr>
        <p:spPr>
          <a:xfrm>
            <a:off x="535348" y="4797527"/>
            <a:ext cx="248656" cy="398946"/>
          </a:xfrm>
          <a:prstGeom prst="curvedRightArrow">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6168251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F5D70-5913-4974-92CF-548C3FB063B1}"/>
              </a:ext>
            </a:extLst>
          </p:cNvPr>
          <p:cNvSpPr>
            <a:spLocks noGrp="1"/>
          </p:cNvSpPr>
          <p:nvPr>
            <p:ph type="title"/>
          </p:nvPr>
        </p:nvSpPr>
        <p:spPr/>
        <p:txBody>
          <a:bodyPr>
            <a:normAutofit fontScale="90000"/>
          </a:bodyPr>
          <a:lstStyle/>
          <a:p>
            <a:pPr algn="ctr"/>
            <a:r>
              <a:rPr lang="en-US" dirty="0"/>
              <a:t>JTBD</a:t>
            </a:r>
            <a:br>
              <a:rPr lang="en-US" dirty="0"/>
            </a:br>
            <a:r>
              <a:rPr lang="en-US" dirty="0"/>
              <a:t>Template</a:t>
            </a:r>
          </a:p>
        </p:txBody>
      </p:sp>
      <p:sp>
        <p:nvSpPr>
          <p:cNvPr id="3" name="Slide Number Placeholder 2">
            <a:extLst>
              <a:ext uri="{FF2B5EF4-FFF2-40B4-BE49-F238E27FC236}">
                <a16:creationId xmlns:a16="http://schemas.microsoft.com/office/drawing/2014/main" id="{62BC4411-9886-45E1-8729-BA1831723C1F}"/>
              </a:ext>
            </a:extLst>
          </p:cNvPr>
          <p:cNvSpPr>
            <a:spLocks noGrp="1"/>
          </p:cNvSpPr>
          <p:nvPr>
            <p:ph type="sldNum" sz="quarter" idx="12"/>
          </p:nvPr>
        </p:nvSpPr>
        <p:spPr/>
        <p:txBody>
          <a:bodyPr/>
          <a:lstStyle/>
          <a:p>
            <a:fld id="{0912ACDC-836C-43B8-8E48-4C84BFF5C6CF}" type="slidenum">
              <a:rPr lang="en-US" smtClean="0"/>
              <a:t>4</a:t>
            </a:fld>
            <a:endParaRPr lang="en-US"/>
          </a:p>
        </p:txBody>
      </p:sp>
      <p:sp>
        <p:nvSpPr>
          <p:cNvPr id="10" name="Content Placeholder 9">
            <a:extLst>
              <a:ext uri="{FF2B5EF4-FFF2-40B4-BE49-F238E27FC236}">
                <a16:creationId xmlns:a16="http://schemas.microsoft.com/office/drawing/2014/main" id="{399B8B8D-7AAD-474E-8B0C-45248F544F74}"/>
              </a:ext>
            </a:extLst>
          </p:cNvPr>
          <p:cNvSpPr>
            <a:spLocks noGrp="1"/>
          </p:cNvSpPr>
          <p:nvPr>
            <p:ph idx="1"/>
          </p:nvPr>
        </p:nvSpPr>
        <p:spPr>
          <a:xfrm>
            <a:off x="653144" y="1547446"/>
            <a:ext cx="3823163" cy="4629517"/>
          </a:xfrm>
        </p:spPr>
        <p:txBody>
          <a:bodyPr>
            <a:normAutofit fontScale="77500" lnSpcReduction="20000"/>
          </a:bodyPr>
          <a:lstStyle/>
          <a:p>
            <a:r>
              <a:rPr lang="en-US" dirty="0"/>
              <a:t>A job is a goal or an objective independent of your solution</a:t>
            </a:r>
          </a:p>
          <a:p>
            <a:r>
              <a:rPr lang="en-US" dirty="0"/>
              <a:t>A job statement is Verb + Object + Clarifier</a:t>
            </a:r>
          </a:p>
          <a:p>
            <a:pPr lvl="1"/>
            <a:r>
              <a:rPr lang="en-US" dirty="0"/>
              <a:t>It shouldn’t include adjectives like quick, easy, or inexpensive which are needs</a:t>
            </a:r>
          </a:p>
          <a:p>
            <a:r>
              <a:rPr lang="en-US" dirty="0"/>
              <a:t>The aim of the job performer is not to interact with your company, but to get something done</a:t>
            </a:r>
          </a:p>
          <a:p>
            <a:pPr lvl="1"/>
            <a:r>
              <a:rPr lang="en-US" dirty="0"/>
              <a:t>Your service is a means to an end, and you must first understand that end</a:t>
            </a:r>
          </a:p>
          <a:p>
            <a:r>
              <a:rPr lang="en-US" dirty="0"/>
              <a:t>Strive to frame jobs in a way that makes them stable, even as technology changes</a:t>
            </a:r>
          </a:p>
          <a:p>
            <a:pPr marL="457200" lvl="1" indent="0">
              <a:buNone/>
            </a:pPr>
            <a:endParaRPr lang="en-US" dirty="0"/>
          </a:p>
        </p:txBody>
      </p:sp>
      <p:sp>
        <p:nvSpPr>
          <p:cNvPr id="11" name="TextBox 10">
            <a:extLst>
              <a:ext uri="{FF2B5EF4-FFF2-40B4-BE49-F238E27FC236}">
                <a16:creationId xmlns:a16="http://schemas.microsoft.com/office/drawing/2014/main" id="{9B3142DA-9ECA-494D-9BBF-E5666C6185B1}"/>
              </a:ext>
            </a:extLst>
          </p:cNvPr>
          <p:cNvSpPr txBox="1"/>
          <p:nvPr/>
        </p:nvSpPr>
        <p:spPr>
          <a:xfrm>
            <a:off x="389958" y="5969909"/>
            <a:ext cx="3943580" cy="307777"/>
          </a:xfrm>
          <a:prstGeom prst="rect">
            <a:avLst/>
          </a:prstGeom>
          <a:noFill/>
        </p:spPr>
        <p:txBody>
          <a:bodyPr wrap="none" rtlCol="0">
            <a:spAutoFit/>
          </a:bodyPr>
          <a:lstStyle/>
          <a:p>
            <a:r>
              <a:rPr lang="en-US" sz="1400" dirty="0"/>
              <a:t>Source: Jim </a:t>
            </a:r>
            <a:r>
              <a:rPr lang="en-US" sz="1400" dirty="0" err="1"/>
              <a:t>Kalbach</a:t>
            </a:r>
            <a:r>
              <a:rPr lang="en-US" sz="1400" dirty="0"/>
              <a:t>, The Jobs To Be Done Playbook </a:t>
            </a:r>
          </a:p>
        </p:txBody>
      </p:sp>
      <p:pic>
        <p:nvPicPr>
          <p:cNvPr id="19" name="Picture 18" descr="Graphical user interface, text, application&#10;&#10;Description automatically generated">
            <a:extLst>
              <a:ext uri="{FF2B5EF4-FFF2-40B4-BE49-F238E27FC236}">
                <a16:creationId xmlns:a16="http://schemas.microsoft.com/office/drawing/2014/main" id="{4C982142-D1E4-4FB1-A679-15B683E0CA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03522" y="188536"/>
            <a:ext cx="4381368" cy="6079473"/>
          </a:xfrm>
          <a:prstGeom prst="rect">
            <a:avLst/>
          </a:prstGeom>
        </p:spPr>
      </p:pic>
      <p:sp>
        <p:nvSpPr>
          <p:cNvPr id="9" name="TextBox 8">
            <a:extLst>
              <a:ext uri="{FF2B5EF4-FFF2-40B4-BE49-F238E27FC236}">
                <a16:creationId xmlns:a16="http://schemas.microsoft.com/office/drawing/2014/main" id="{50DD8EE8-507B-4D3A-8D4C-CAD2F258C3C5}"/>
              </a:ext>
            </a:extLst>
          </p:cNvPr>
          <p:cNvSpPr txBox="1"/>
          <p:nvPr/>
        </p:nvSpPr>
        <p:spPr>
          <a:xfrm>
            <a:off x="8888894" y="2908097"/>
            <a:ext cx="2628861" cy="954107"/>
          </a:xfrm>
          <a:prstGeom prst="rect">
            <a:avLst/>
          </a:prstGeom>
          <a:noFill/>
        </p:spPr>
        <p:txBody>
          <a:bodyPr wrap="none" rtlCol="0">
            <a:spAutoFit/>
          </a:bodyPr>
          <a:lstStyle/>
          <a:p>
            <a:r>
              <a:rPr lang="en-US" sz="1400" dirty="0"/>
              <a:t>Install Draw-</a:t>
            </a:r>
            <a:r>
              <a:rPr lang="en-US" sz="1400" dirty="0" err="1"/>
              <a:t>io</a:t>
            </a:r>
            <a:r>
              <a:rPr lang="en-US" sz="1400" dirty="0"/>
              <a:t> : </a:t>
            </a:r>
          </a:p>
          <a:p>
            <a:r>
              <a:rPr lang="en-US" sz="1400" dirty="0">
                <a:hlinkClick r:id="rId4"/>
              </a:rPr>
              <a:t>https://draw-io.en.softonic.com/</a:t>
            </a:r>
            <a:r>
              <a:rPr lang="en-US" sz="1400" dirty="0"/>
              <a:t> </a:t>
            </a:r>
          </a:p>
          <a:p>
            <a:endParaRPr lang="en-US" sz="1400" dirty="0"/>
          </a:p>
          <a:p>
            <a:r>
              <a:rPr lang="en-US" sz="1400" dirty="0"/>
              <a:t>Double click on the icon below:</a:t>
            </a:r>
          </a:p>
        </p:txBody>
      </p:sp>
      <p:graphicFrame>
        <p:nvGraphicFramePr>
          <p:cNvPr id="20" name="Object 19">
            <a:extLst>
              <a:ext uri="{FF2B5EF4-FFF2-40B4-BE49-F238E27FC236}">
                <a16:creationId xmlns:a16="http://schemas.microsoft.com/office/drawing/2014/main" id="{791D8067-8DF8-4A16-BD1F-E3CD32552D06}"/>
              </a:ext>
            </a:extLst>
          </p:cNvPr>
          <p:cNvGraphicFramePr>
            <a:graphicFrameLocks noChangeAspect="1"/>
          </p:cNvGraphicFramePr>
          <p:nvPr>
            <p:extLst>
              <p:ext uri="{D42A27DB-BD31-4B8C-83A1-F6EECF244321}">
                <p14:modId xmlns:p14="http://schemas.microsoft.com/office/powerpoint/2010/main" val="627719077"/>
              </p:ext>
            </p:extLst>
          </p:nvPr>
        </p:nvGraphicFramePr>
        <p:xfrm>
          <a:off x="9451222" y="3992481"/>
          <a:ext cx="1600200" cy="439738"/>
        </p:xfrm>
        <a:graphic>
          <a:graphicData uri="http://schemas.openxmlformats.org/presentationml/2006/ole">
            <mc:AlternateContent xmlns:mc="http://schemas.openxmlformats.org/markup-compatibility/2006">
              <mc:Choice xmlns:v="urn:schemas-microsoft-com:vml" Requires="v">
                <p:oleObj spid="_x0000_s1146" name="Packager Shell Object" showAsIcon="1" r:id="rId5" imgW="1599480" imgH="439560" progId="Package">
                  <p:embed/>
                </p:oleObj>
              </mc:Choice>
              <mc:Fallback>
                <p:oleObj name="Packager Shell Object" showAsIcon="1" r:id="rId5" imgW="1599480" imgH="439560" progId="Package">
                  <p:embed/>
                  <p:pic>
                    <p:nvPicPr>
                      <p:cNvPr id="20" name="Object 19">
                        <a:extLst>
                          <a:ext uri="{FF2B5EF4-FFF2-40B4-BE49-F238E27FC236}">
                            <a16:creationId xmlns:a16="http://schemas.microsoft.com/office/drawing/2014/main" id="{791D8067-8DF8-4A16-BD1F-E3CD32552D06}"/>
                          </a:ext>
                        </a:extLst>
                      </p:cNvPr>
                      <p:cNvPicPr/>
                      <p:nvPr/>
                    </p:nvPicPr>
                    <p:blipFill>
                      <a:blip r:embed="rId6"/>
                      <a:stretch>
                        <a:fillRect/>
                      </a:stretch>
                    </p:blipFill>
                    <p:spPr>
                      <a:xfrm>
                        <a:off x="9451222" y="3992481"/>
                        <a:ext cx="1600200" cy="439738"/>
                      </a:xfrm>
                      <a:prstGeom prst="rect">
                        <a:avLst/>
                      </a:prstGeom>
                    </p:spPr>
                  </p:pic>
                </p:oleObj>
              </mc:Fallback>
            </mc:AlternateContent>
          </a:graphicData>
        </a:graphic>
      </p:graphicFrame>
    </p:spTree>
    <p:extLst>
      <p:ext uri="{BB962C8B-B14F-4D97-AF65-F5344CB8AC3E}">
        <p14:creationId xmlns:p14="http://schemas.microsoft.com/office/powerpoint/2010/main" val="38792584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28C7B-29B3-407F-8C8C-57E6AFB4914E}"/>
              </a:ext>
            </a:extLst>
          </p:cNvPr>
          <p:cNvSpPr>
            <a:spLocks noGrp="1"/>
          </p:cNvSpPr>
          <p:nvPr>
            <p:ph type="title"/>
          </p:nvPr>
        </p:nvSpPr>
        <p:spPr/>
        <p:txBody>
          <a:bodyPr>
            <a:normAutofit fontScale="90000"/>
          </a:bodyPr>
          <a:lstStyle/>
          <a:p>
            <a:r>
              <a:rPr lang="en-US" dirty="0"/>
              <a:t>Needs</a:t>
            </a:r>
          </a:p>
        </p:txBody>
      </p:sp>
      <p:sp>
        <p:nvSpPr>
          <p:cNvPr id="3" name="Slide Number Placeholder 2">
            <a:extLst>
              <a:ext uri="{FF2B5EF4-FFF2-40B4-BE49-F238E27FC236}">
                <a16:creationId xmlns:a16="http://schemas.microsoft.com/office/drawing/2014/main" id="{0DFF46FE-8270-419B-A9F0-FD0B4B153D97}"/>
              </a:ext>
            </a:extLst>
          </p:cNvPr>
          <p:cNvSpPr>
            <a:spLocks noGrp="1"/>
          </p:cNvSpPr>
          <p:nvPr>
            <p:ph type="sldNum" sz="quarter" idx="12"/>
          </p:nvPr>
        </p:nvSpPr>
        <p:spPr/>
        <p:txBody>
          <a:bodyPr/>
          <a:lstStyle/>
          <a:p>
            <a:fld id="{0912ACDC-836C-43B8-8E48-4C84BFF5C6CF}" type="slidenum">
              <a:rPr lang="en-US" smtClean="0"/>
              <a:t>5</a:t>
            </a:fld>
            <a:endParaRPr lang="en-US"/>
          </a:p>
        </p:txBody>
      </p:sp>
      <p:sp>
        <p:nvSpPr>
          <p:cNvPr id="4" name="Content Placeholder 3">
            <a:extLst>
              <a:ext uri="{FF2B5EF4-FFF2-40B4-BE49-F238E27FC236}">
                <a16:creationId xmlns:a16="http://schemas.microsoft.com/office/drawing/2014/main" id="{72B74BF9-2476-43EC-A7C7-7515502A1CC8}"/>
              </a:ext>
            </a:extLst>
          </p:cNvPr>
          <p:cNvSpPr>
            <a:spLocks noGrp="1"/>
          </p:cNvSpPr>
          <p:nvPr>
            <p:ph idx="1"/>
          </p:nvPr>
        </p:nvSpPr>
        <p:spPr/>
        <p:txBody>
          <a:bodyPr>
            <a:normAutofit fontScale="92500" lnSpcReduction="20000"/>
          </a:bodyPr>
          <a:lstStyle/>
          <a:p>
            <a:r>
              <a:rPr lang="en-US" dirty="0"/>
              <a:t>Desired outcome statements.</a:t>
            </a:r>
          </a:p>
          <a:p>
            <a:pPr lvl="1"/>
            <a:r>
              <a:rPr lang="en-US" dirty="0"/>
              <a:t>Direction of change + unit of measure + object + clarifier</a:t>
            </a:r>
          </a:p>
          <a:p>
            <a:r>
              <a:rPr lang="en-US" dirty="0"/>
              <a:t>Direction of change</a:t>
            </a:r>
          </a:p>
          <a:p>
            <a:pPr lvl="1"/>
            <a:r>
              <a:rPr lang="en-US" dirty="0"/>
              <a:t>How does the job performer want to improve conditions? Each need statement starts with a verb showing the desired change of improvement. Words like “minimize,” “decrease,” or “lower” show a reduction of unit of measure, while words like “maximize,” “increase,” and “raise” show an upward change</a:t>
            </a:r>
          </a:p>
          <a:p>
            <a:r>
              <a:rPr lang="en-US" dirty="0"/>
              <a:t>Unit of measure</a:t>
            </a:r>
          </a:p>
          <a:p>
            <a:pPr lvl="1"/>
            <a:r>
              <a:rPr lang="en-US" dirty="0"/>
              <a:t>What is the metric for success?</a:t>
            </a:r>
          </a:p>
          <a:p>
            <a:r>
              <a:rPr lang="en-US" dirty="0"/>
              <a:t>Object of the need</a:t>
            </a:r>
          </a:p>
          <a:p>
            <a:pPr lvl="1"/>
            <a:r>
              <a:rPr lang="en-US" dirty="0"/>
              <a:t>What is the need about? Indicate the object of control that will be affected by doing a job</a:t>
            </a:r>
          </a:p>
          <a:p>
            <a:r>
              <a:rPr lang="en-US" dirty="0"/>
              <a:t>Clarifier</a:t>
            </a:r>
          </a:p>
          <a:p>
            <a:pPr lvl="1"/>
            <a:r>
              <a:rPr lang="en-US" dirty="0"/>
              <a:t>What else is necessary to understand the need?</a:t>
            </a:r>
          </a:p>
        </p:txBody>
      </p:sp>
    </p:spTree>
    <p:extLst>
      <p:ext uri="{BB962C8B-B14F-4D97-AF65-F5344CB8AC3E}">
        <p14:creationId xmlns:p14="http://schemas.microsoft.com/office/powerpoint/2010/main" val="35296133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FED61-067D-45FE-A80B-2727079E7028}"/>
              </a:ext>
            </a:extLst>
          </p:cNvPr>
          <p:cNvSpPr>
            <a:spLocks noGrp="1"/>
          </p:cNvSpPr>
          <p:nvPr>
            <p:ph type="title"/>
          </p:nvPr>
        </p:nvSpPr>
        <p:spPr/>
        <p:txBody>
          <a:bodyPr>
            <a:normAutofit fontScale="90000"/>
          </a:bodyPr>
          <a:lstStyle/>
          <a:p>
            <a:r>
              <a:rPr lang="en-US" dirty="0"/>
              <a:t>Job Levels</a:t>
            </a:r>
          </a:p>
        </p:txBody>
      </p:sp>
      <p:sp>
        <p:nvSpPr>
          <p:cNvPr id="3" name="Slide Number Placeholder 2">
            <a:extLst>
              <a:ext uri="{FF2B5EF4-FFF2-40B4-BE49-F238E27FC236}">
                <a16:creationId xmlns:a16="http://schemas.microsoft.com/office/drawing/2014/main" id="{81145AD9-B98A-4080-815B-8AE0FA670830}"/>
              </a:ext>
            </a:extLst>
          </p:cNvPr>
          <p:cNvSpPr>
            <a:spLocks noGrp="1"/>
          </p:cNvSpPr>
          <p:nvPr>
            <p:ph type="sldNum" sz="quarter" idx="12"/>
          </p:nvPr>
        </p:nvSpPr>
        <p:spPr/>
        <p:txBody>
          <a:bodyPr/>
          <a:lstStyle/>
          <a:p>
            <a:fld id="{0912ACDC-836C-43B8-8E48-4C84BFF5C6CF}" type="slidenum">
              <a:rPr lang="en-US" smtClean="0"/>
              <a:t>6</a:t>
            </a:fld>
            <a:endParaRPr lang="en-US"/>
          </a:p>
        </p:txBody>
      </p:sp>
      <p:graphicFrame>
        <p:nvGraphicFramePr>
          <p:cNvPr id="4" name="Table 4">
            <a:extLst>
              <a:ext uri="{FF2B5EF4-FFF2-40B4-BE49-F238E27FC236}">
                <a16:creationId xmlns:a16="http://schemas.microsoft.com/office/drawing/2014/main" id="{3D469A34-B5A5-4366-B509-C3FE2A858252}"/>
              </a:ext>
            </a:extLst>
          </p:cNvPr>
          <p:cNvGraphicFramePr>
            <a:graphicFrameLocks noGrp="1"/>
          </p:cNvGraphicFramePr>
          <p:nvPr>
            <p:extLst>
              <p:ext uri="{D42A27DB-BD31-4B8C-83A1-F6EECF244321}">
                <p14:modId xmlns:p14="http://schemas.microsoft.com/office/powerpoint/2010/main" val="2098377132"/>
              </p:ext>
            </p:extLst>
          </p:nvPr>
        </p:nvGraphicFramePr>
        <p:xfrm>
          <a:off x="4307368" y="2272020"/>
          <a:ext cx="7207693" cy="2951480"/>
        </p:xfrm>
        <a:graphic>
          <a:graphicData uri="http://schemas.openxmlformats.org/drawingml/2006/table">
            <a:tbl>
              <a:tblPr firstRow="1" bandRow="1">
                <a:tableStyleId>{5C22544A-7EE6-4342-B048-85BDC9FD1C3A}</a:tableStyleId>
              </a:tblPr>
              <a:tblGrid>
                <a:gridCol w="2040270">
                  <a:extLst>
                    <a:ext uri="{9D8B030D-6E8A-4147-A177-3AD203B41FA5}">
                      <a16:colId xmlns:a16="http://schemas.microsoft.com/office/drawing/2014/main" val="3646383374"/>
                    </a:ext>
                  </a:extLst>
                </a:gridCol>
                <a:gridCol w="5167423">
                  <a:extLst>
                    <a:ext uri="{9D8B030D-6E8A-4147-A177-3AD203B41FA5}">
                      <a16:colId xmlns:a16="http://schemas.microsoft.com/office/drawing/2014/main" val="2390324062"/>
                    </a:ext>
                  </a:extLst>
                </a:gridCol>
              </a:tblGrid>
              <a:tr h="370840">
                <a:tc>
                  <a:txBody>
                    <a:bodyPr/>
                    <a:lstStyle/>
                    <a:p>
                      <a:r>
                        <a:rPr lang="en-US" sz="2400" dirty="0"/>
                        <a:t>Level</a:t>
                      </a:r>
                    </a:p>
                  </a:txBody>
                  <a:tcPr/>
                </a:tc>
                <a:tc>
                  <a:txBody>
                    <a:bodyPr/>
                    <a:lstStyle/>
                    <a:p>
                      <a:r>
                        <a:rPr lang="en-US" sz="2400" dirty="0"/>
                        <a:t>Examples</a:t>
                      </a:r>
                    </a:p>
                  </a:txBody>
                  <a:tcPr/>
                </a:tc>
                <a:extLst>
                  <a:ext uri="{0D108BD9-81ED-4DB2-BD59-A6C34878D82A}">
                    <a16:rowId xmlns:a16="http://schemas.microsoft.com/office/drawing/2014/main" val="3646392002"/>
                  </a:ext>
                </a:extLst>
              </a:tr>
              <a:tr h="370840">
                <a:tc>
                  <a:txBody>
                    <a:bodyPr/>
                    <a:lstStyle/>
                    <a:p>
                      <a:r>
                        <a:rPr lang="en-US" dirty="0"/>
                        <a:t>Aspiration</a:t>
                      </a:r>
                    </a:p>
                  </a:txBody>
                  <a:tcPr/>
                </a:tc>
                <a:tc>
                  <a:txBody>
                    <a:bodyPr/>
                    <a:lstStyle/>
                    <a:p>
                      <a:r>
                        <a:rPr lang="en-US" dirty="0"/>
                        <a:t>Enjoy a home that meets the needs of a family that is teleworking</a:t>
                      </a:r>
                    </a:p>
                  </a:txBody>
                  <a:tcPr/>
                </a:tc>
                <a:extLst>
                  <a:ext uri="{0D108BD9-81ED-4DB2-BD59-A6C34878D82A}">
                    <a16:rowId xmlns:a16="http://schemas.microsoft.com/office/drawing/2014/main" val="2234480260"/>
                  </a:ext>
                </a:extLst>
              </a:tr>
              <a:tr h="370840">
                <a:tc>
                  <a:txBody>
                    <a:bodyPr/>
                    <a:lstStyle/>
                    <a:p>
                      <a:r>
                        <a:rPr lang="en-US" dirty="0"/>
                        <a:t>Big Job (L0)</a:t>
                      </a:r>
                    </a:p>
                  </a:txBody>
                  <a:tcPr/>
                </a:tc>
                <a:tc>
                  <a:txBody>
                    <a:bodyPr/>
                    <a:lstStyle/>
                    <a:p>
                      <a:r>
                        <a:rPr lang="en-US" dirty="0"/>
                        <a:t>Provide a physical workspace to each family member</a:t>
                      </a:r>
                    </a:p>
                  </a:txBody>
                  <a:tcPr/>
                </a:tc>
                <a:extLst>
                  <a:ext uri="{0D108BD9-81ED-4DB2-BD59-A6C34878D82A}">
                    <a16:rowId xmlns:a16="http://schemas.microsoft.com/office/drawing/2014/main" val="949286717"/>
                  </a:ext>
                </a:extLst>
              </a:tr>
              <a:tr h="370840">
                <a:tc>
                  <a:txBody>
                    <a:bodyPr/>
                    <a:lstStyle/>
                    <a:p>
                      <a:r>
                        <a:rPr lang="en-US" dirty="0"/>
                        <a:t>Smaller Job (L1)</a:t>
                      </a:r>
                    </a:p>
                  </a:txBody>
                  <a:tcPr/>
                </a:tc>
                <a:tc>
                  <a:txBody>
                    <a:bodyPr/>
                    <a:lstStyle/>
                    <a:p>
                      <a:r>
                        <a:rPr lang="en-US" dirty="0"/>
                        <a:t>Get Internet access to all my devices</a:t>
                      </a:r>
                    </a:p>
                  </a:txBody>
                  <a:tcPr/>
                </a:tc>
                <a:extLst>
                  <a:ext uri="{0D108BD9-81ED-4DB2-BD59-A6C34878D82A}">
                    <a16:rowId xmlns:a16="http://schemas.microsoft.com/office/drawing/2014/main" val="3707690391"/>
                  </a:ext>
                </a:extLst>
              </a:tr>
              <a:tr h="370840">
                <a:tc>
                  <a:txBody>
                    <a:bodyPr/>
                    <a:lstStyle/>
                    <a:p>
                      <a:r>
                        <a:rPr lang="en-US" dirty="0"/>
                        <a:t>Smaller Job (L2)</a:t>
                      </a:r>
                    </a:p>
                  </a:txBody>
                  <a:tcPr/>
                </a:tc>
                <a:tc>
                  <a:txBody>
                    <a:bodyPr/>
                    <a:lstStyle/>
                    <a:p>
                      <a:r>
                        <a:rPr lang="en-US" dirty="0"/>
                        <a:t>…</a:t>
                      </a:r>
                    </a:p>
                  </a:txBody>
                  <a:tcPr/>
                </a:tc>
                <a:extLst>
                  <a:ext uri="{0D108BD9-81ED-4DB2-BD59-A6C34878D82A}">
                    <a16:rowId xmlns:a16="http://schemas.microsoft.com/office/drawing/2014/main" val="1521670540"/>
                  </a:ext>
                </a:extLst>
              </a:tr>
              <a:tr h="370840">
                <a:tc>
                  <a:txBody>
                    <a:bodyPr/>
                    <a:lstStyle/>
                    <a:p>
                      <a:r>
                        <a:rPr lang="en-US" dirty="0"/>
                        <a:t>…</a:t>
                      </a:r>
                    </a:p>
                  </a:txBody>
                  <a:tcPr/>
                </a:tc>
                <a:tc>
                  <a:txBody>
                    <a:bodyPr/>
                    <a:lstStyle/>
                    <a:p>
                      <a:endParaRPr lang="en-US" dirty="0"/>
                    </a:p>
                  </a:txBody>
                  <a:tcPr/>
                </a:tc>
                <a:extLst>
                  <a:ext uri="{0D108BD9-81ED-4DB2-BD59-A6C34878D82A}">
                    <a16:rowId xmlns:a16="http://schemas.microsoft.com/office/drawing/2014/main" val="1455051971"/>
                  </a:ext>
                </a:extLst>
              </a:tr>
              <a:tr h="370840">
                <a:tc>
                  <a:txBody>
                    <a:bodyPr/>
                    <a:lstStyle/>
                    <a:p>
                      <a:r>
                        <a:rPr lang="en-US" dirty="0"/>
                        <a:t>Micro Job</a:t>
                      </a:r>
                    </a:p>
                  </a:txBody>
                  <a:tcPr/>
                </a:tc>
                <a:tc>
                  <a:txBody>
                    <a:bodyPr/>
                    <a:lstStyle/>
                    <a:p>
                      <a:r>
                        <a:rPr lang="en-US" dirty="0"/>
                        <a:t>Drink coffee at my desk</a:t>
                      </a:r>
                    </a:p>
                  </a:txBody>
                  <a:tcPr/>
                </a:tc>
                <a:extLst>
                  <a:ext uri="{0D108BD9-81ED-4DB2-BD59-A6C34878D82A}">
                    <a16:rowId xmlns:a16="http://schemas.microsoft.com/office/drawing/2014/main" val="1824177142"/>
                  </a:ext>
                </a:extLst>
              </a:tr>
            </a:tbl>
          </a:graphicData>
        </a:graphic>
      </p:graphicFrame>
      <p:sp>
        <p:nvSpPr>
          <p:cNvPr id="6" name="Trapezoid 5">
            <a:extLst>
              <a:ext uri="{FF2B5EF4-FFF2-40B4-BE49-F238E27FC236}">
                <a16:creationId xmlns:a16="http://schemas.microsoft.com/office/drawing/2014/main" id="{0A4E54DC-7AD9-4D09-AF4A-626846EA3913}"/>
              </a:ext>
            </a:extLst>
          </p:cNvPr>
          <p:cNvSpPr/>
          <p:nvPr/>
        </p:nvSpPr>
        <p:spPr>
          <a:xfrm>
            <a:off x="1514019" y="2402956"/>
            <a:ext cx="2541352" cy="2778012"/>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C7790600-5A54-4477-B956-05581B26653E}"/>
              </a:ext>
            </a:extLst>
          </p:cNvPr>
          <p:cNvSpPr txBox="1"/>
          <p:nvPr/>
        </p:nvSpPr>
        <p:spPr>
          <a:xfrm>
            <a:off x="221760" y="2491653"/>
            <a:ext cx="1541721" cy="646331"/>
          </a:xfrm>
          <a:prstGeom prst="rect">
            <a:avLst/>
          </a:prstGeom>
          <a:noFill/>
        </p:spPr>
        <p:txBody>
          <a:bodyPr wrap="square" rtlCol="0">
            <a:spAutoFit/>
          </a:bodyPr>
          <a:lstStyle/>
          <a:p>
            <a:pPr algn="ctr"/>
            <a:r>
              <a:rPr lang="en-US" b="1" i="1" dirty="0"/>
              <a:t>Higher Level Job</a:t>
            </a:r>
          </a:p>
        </p:txBody>
      </p:sp>
      <p:sp>
        <p:nvSpPr>
          <p:cNvPr id="9" name="TextBox 8">
            <a:extLst>
              <a:ext uri="{FF2B5EF4-FFF2-40B4-BE49-F238E27FC236}">
                <a16:creationId xmlns:a16="http://schemas.microsoft.com/office/drawing/2014/main" id="{BC819655-0A06-4421-B21B-04A0F6DEA6FF}"/>
              </a:ext>
            </a:extLst>
          </p:cNvPr>
          <p:cNvSpPr txBox="1"/>
          <p:nvPr/>
        </p:nvSpPr>
        <p:spPr>
          <a:xfrm>
            <a:off x="381077" y="4451938"/>
            <a:ext cx="1223086" cy="646331"/>
          </a:xfrm>
          <a:prstGeom prst="rect">
            <a:avLst/>
          </a:prstGeom>
          <a:noFill/>
        </p:spPr>
        <p:txBody>
          <a:bodyPr wrap="square" rtlCol="0">
            <a:spAutoFit/>
          </a:bodyPr>
          <a:lstStyle/>
          <a:p>
            <a:pPr algn="ctr"/>
            <a:r>
              <a:rPr lang="en-US" b="1" i="1" dirty="0"/>
              <a:t>Lower-Level Jobs</a:t>
            </a:r>
          </a:p>
        </p:txBody>
      </p:sp>
      <p:sp>
        <p:nvSpPr>
          <p:cNvPr id="10" name="TextBox 9">
            <a:extLst>
              <a:ext uri="{FF2B5EF4-FFF2-40B4-BE49-F238E27FC236}">
                <a16:creationId xmlns:a16="http://schemas.microsoft.com/office/drawing/2014/main" id="{F12C1480-C2EB-4130-BF81-D71CBAECFB17}"/>
              </a:ext>
            </a:extLst>
          </p:cNvPr>
          <p:cNvSpPr txBox="1"/>
          <p:nvPr/>
        </p:nvSpPr>
        <p:spPr>
          <a:xfrm>
            <a:off x="2784695" y="2481020"/>
            <a:ext cx="722377" cy="369332"/>
          </a:xfrm>
          <a:prstGeom prst="rect">
            <a:avLst/>
          </a:prstGeom>
          <a:noFill/>
        </p:spPr>
        <p:txBody>
          <a:bodyPr wrap="none" rtlCol="0">
            <a:spAutoFit/>
          </a:bodyPr>
          <a:lstStyle/>
          <a:p>
            <a:r>
              <a:rPr lang="en-US" dirty="0">
                <a:solidFill>
                  <a:schemeClr val="bg1"/>
                </a:solidFill>
              </a:rPr>
              <a:t>How?</a:t>
            </a:r>
          </a:p>
        </p:txBody>
      </p:sp>
      <p:sp>
        <p:nvSpPr>
          <p:cNvPr id="11" name="TextBox 10">
            <a:extLst>
              <a:ext uri="{FF2B5EF4-FFF2-40B4-BE49-F238E27FC236}">
                <a16:creationId xmlns:a16="http://schemas.microsoft.com/office/drawing/2014/main" id="{C0276F41-27EB-4D62-86BA-C139C64FE79B}"/>
              </a:ext>
            </a:extLst>
          </p:cNvPr>
          <p:cNvSpPr txBox="1"/>
          <p:nvPr/>
        </p:nvSpPr>
        <p:spPr>
          <a:xfrm>
            <a:off x="2016325" y="4590437"/>
            <a:ext cx="718979" cy="369332"/>
          </a:xfrm>
          <a:prstGeom prst="rect">
            <a:avLst/>
          </a:prstGeom>
          <a:noFill/>
        </p:spPr>
        <p:txBody>
          <a:bodyPr wrap="none" rtlCol="0">
            <a:spAutoFit/>
          </a:bodyPr>
          <a:lstStyle/>
          <a:p>
            <a:r>
              <a:rPr lang="en-US" dirty="0">
                <a:solidFill>
                  <a:schemeClr val="bg1"/>
                </a:solidFill>
              </a:rPr>
              <a:t>Why?</a:t>
            </a:r>
          </a:p>
        </p:txBody>
      </p:sp>
      <p:cxnSp>
        <p:nvCxnSpPr>
          <p:cNvPr id="13" name="Straight Arrow Connector 12">
            <a:extLst>
              <a:ext uri="{FF2B5EF4-FFF2-40B4-BE49-F238E27FC236}">
                <a16:creationId xmlns:a16="http://schemas.microsoft.com/office/drawing/2014/main" id="{8376EF0F-85DA-4586-906E-D29F2B59756C}"/>
              </a:ext>
            </a:extLst>
          </p:cNvPr>
          <p:cNvCxnSpPr>
            <a:cxnSpLocks/>
          </p:cNvCxnSpPr>
          <p:nvPr/>
        </p:nvCxnSpPr>
        <p:spPr>
          <a:xfrm>
            <a:off x="3145883" y="2850352"/>
            <a:ext cx="0" cy="1924751"/>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08C3A1AC-18FA-4447-9891-12840E2CEADE}"/>
              </a:ext>
            </a:extLst>
          </p:cNvPr>
          <p:cNvCxnSpPr>
            <a:cxnSpLocks/>
          </p:cNvCxnSpPr>
          <p:nvPr/>
        </p:nvCxnSpPr>
        <p:spPr>
          <a:xfrm rot="10800000">
            <a:off x="2375815" y="2665686"/>
            <a:ext cx="0" cy="1924751"/>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31471F6E-701B-436D-82B4-9458F20EB3B2}"/>
              </a:ext>
            </a:extLst>
          </p:cNvPr>
          <p:cNvSpPr txBox="1"/>
          <p:nvPr/>
        </p:nvSpPr>
        <p:spPr>
          <a:xfrm>
            <a:off x="4672029" y="136525"/>
            <a:ext cx="7098213" cy="1200329"/>
          </a:xfrm>
          <a:prstGeom prst="rect">
            <a:avLst/>
          </a:prstGeom>
          <a:noFill/>
        </p:spPr>
        <p:txBody>
          <a:bodyPr wrap="square" rtlCol="0">
            <a:spAutoFit/>
          </a:bodyPr>
          <a:lstStyle/>
          <a:p>
            <a:r>
              <a:rPr lang="en-US" i="1" dirty="0"/>
              <a:t>“So not only do you have to move up and down in granularity, you also need to move from side to side and recognize adjacent goals. Related jobs can help you break up a big job into more meaningful sections.”</a:t>
            </a:r>
          </a:p>
          <a:p>
            <a:r>
              <a:rPr lang="en-US" dirty="0"/>
              <a:t>Jim </a:t>
            </a:r>
            <a:r>
              <a:rPr lang="en-US" dirty="0" err="1"/>
              <a:t>Kalbach</a:t>
            </a:r>
            <a:r>
              <a:rPr lang="en-US" dirty="0"/>
              <a:t>, The Jobs To Be Done Playbook </a:t>
            </a:r>
          </a:p>
        </p:txBody>
      </p:sp>
    </p:spTree>
    <p:extLst>
      <p:ext uri="{BB962C8B-B14F-4D97-AF65-F5344CB8AC3E}">
        <p14:creationId xmlns:p14="http://schemas.microsoft.com/office/powerpoint/2010/main" val="30508240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7C877-24B0-46A6-A832-F7EC7E3A771E}"/>
              </a:ext>
            </a:extLst>
          </p:cNvPr>
          <p:cNvSpPr>
            <a:spLocks noGrp="1"/>
          </p:cNvSpPr>
          <p:nvPr>
            <p:ph type="title"/>
          </p:nvPr>
        </p:nvSpPr>
        <p:spPr/>
        <p:txBody>
          <a:bodyPr>
            <a:normAutofit fontScale="90000"/>
          </a:bodyPr>
          <a:lstStyle/>
          <a:p>
            <a:r>
              <a:rPr lang="en-US" dirty="0"/>
              <a:t>Job Map</a:t>
            </a:r>
          </a:p>
        </p:txBody>
      </p:sp>
      <p:sp>
        <p:nvSpPr>
          <p:cNvPr id="3" name="Slide Number Placeholder 2">
            <a:extLst>
              <a:ext uri="{FF2B5EF4-FFF2-40B4-BE49-F238E27FC236}">
                <a16:creationId xmlns:a16="http://schemas.microsoft.com/office/drawing/2014/main" id="{D390440D-6C5A-4C3D-916F-5A570741BCAD}"/>
              </a:ext>
            </a:extLst>
          </p:cNvPr>
          <p:cNvSpPr>
            <a:spLocks noGrp="1"/>
          </p:cNvSpPr>
          <p:nvPr>
            <p:ph type="sldNum" sz="quarter" idx="12"/>
          </p:nvPr>
        </p:nvSpPr>
        <p:spPr/>
        <p:txBody>
          <a:bodyPr/>
          <a:lstStyle/>
          <a:p>
            <a:fld id="{0912ACDC-836C-43B8-8E48-4C84BFF5C6CF}" type="slidenum">
              <a:rPr lang="en-US" smtClean="0"/>
              <a:t>7</a:t>
            </a:fld>
            <a:endParaRPr lang="en-US"/>
          </a:p>
        </p:txBody>
      </p:sp>
      <p:sp>
        <p:nvSpPr>
          <p:cNvPr id="6" name="Content Placeholder 5">
            <a:extLst>
              <a:ext uri="{FF2B5EF4-FFF2-40B4-BE49-F238E27FC236}">
                <a16:creationId xmlns:a16="http://schemas.microsoft.com/office/drawing/2014/main" id="{FA21EF23-3DF4-430A-8955-596F323C1251}"/>
              </a:ext>
            </a:extLst>
          </p:cNvPr>
          <p:cNvSpPr>
            <a:spLocks noGrp="1"/>
          </p:cNvSpPr>
          <p:nvPr>
            <p:ph idx="1"/>
          </p:nvPr>
        </p:nvSpPr>
        <p:spPr>
          <a:xfrm>
            <a:off x="653143" y="1547446"/>
            <a:ext cx="2443604" cy="4629517"/>
          </a:xfrm>
        </p:spPr>
        <p:txBody>
          <a:bodyPr>
            <a:normAutofit fontScale="92500" lnSpcReduction="20000"/>
          </a:bodyPr>
          <a:lstStyle/>
          <a:p>
            <a:r>
              <a:rPr lang="en-US" dirty="0"/>
              <a:t>A Job Map is not a Journey map</a:t>
            </a:r>
          </a:p>
          <a:p>
            <a:r>
              <a:rPr lang="en-US" dirty="0"/>
              <a:t>It is not about how people come to your solution, decide to purchase or stay loyal</a:t>
            </a:r>
          </a:p>
          <a:p>
            <a:r>
              <a:rPr lang="en-US" dirty="0"/>
              <a:t>Help discover specific innovative ideas to fulfill a job</a:t>
            </a:r>
          </a:p>
        </p:txBody>
      </p:sp>
      <p:pic>
        <p:nvPicPr>
          <p:cNvPr id="5" name="Picture 4" descr="Graphical user interface, application&#10;&#10;Description automatically generated">
            <a:extLst>
              <a:ext uri="{FF2B5EF4-FFF2-40B4-BE49-F238E27FC236}">
                <a16:creationId xmlns:a16="http://schemas.microsoft.com/office/drawing/2014/main" id="{3CC4A1B4-0598-47B2-9C33-B84A8AF576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96747" y="1348673"/>
            <a:ext cx="8677275" cy="3629025"/>
          </a:xfrm>
          <a:prstGeom prst="rect">
            <a:avLst/>
          </a:prstGeom>
        </p:spPr>
      </p:pic>
      <p:sp>
        <p:nvSpPr>
          <p:cNvPr id="7" name="TextBox 6">
            <a:extLst>
              <a:ext uri="{FF2B5EF4-FFF2-40B4-BE49-F238E27FC236}">
                <a16:creationId xmlns:a16="http://schemas.microsoft.com/office/drawing/2014/main" id="{8F21FF0C-A3B9-4868-9F8E-7B625D989A49}"/>
              </a:ext>
            </a:extLst>
          </p:cNvPr>
          <p:cNvSpPr txBox="1"/>
          <p:nvPr/>
        </p:nvSpPr>
        <p:spPr>
          <a:xfrm>
            <a:off x="4672029" y="136525"/>
            <a:ext cx="7098213" cy="923330"/>
          </a:xfrm>
          <a:prstGeom prst="rect">
            <a:avLst/>
          </a:prstGeom>
          <a:noFill/>
        </p:spPr>
        <p:txBody>
          <a:bodyPr wrap="square" rtlCol="0">
            <a:spAutoFit/>
          </a:bodyPr>
          <a:lstStyle/>
          <a:p>
            <a:r>
              <a:rPr lang="en-US" i="1" dirty="0"/>
              <a:t>““A Jobs Map is a view into the behaviors and needs of individuals in the context of their daily lives. That may or may not include your solution.”</a:t>
            </a:r>
          </a:p>
          <a:p>
            <a:r>
              <a:rPr lang="en-US" dirty="0"/>
              <a:t>Jim </a:t>
            </a:r>
            <a:r>
              <a:rPr lang="en-US" dirty="0" err="1"/>
              <a:t>Kalbach</a:t>
            </a:r>
            <a:r>
              <a:rPr lang="en-US" dirty="0"/>
              <a:t>, The Jobs To Be Done Playbook </a:t>
            </a:r>
          </a:p>
        </p:txBody>
      </p:sp>
      <p:sp>
        <p:nvSpPr>
          <p:cNvPr id="8" name="TextBox 7">
            <a:extLst>
              <a:ext uri="{FF2B5EF4-FFF2-40B4-BE49-F238E27FC236}">
                <a16:creationId xmlns:a16="http://schemas.microsoft.com/office/drawing/2014/main" id="{CEF5FC3F-26C6-45F9-9323-4094DBC05C87}"/>
              </a:ext>
            </a:extLst>
          </p:cNvPr>
          <p:cNvSpPr txBox="1"/>
          <p:nvPr/>
        </p:nvSpPr>
        <p:spPr>
          <a:xfrm>
            <a:off x="8596663" y="3558547"/>
            <a:ext cx="2628861" cy="954107"/>
          </a:xfrm>
          <a:prstGeom prst="rect">
            <a:avLst/>
          </a:prstGeom>
          <a:noFill/>
        </p:spPr>
        <p:txBody>
          <a:bodyPr wrap="none" rtlCol="0">
            <a:spAutoFit/>
          </a:bodyPr>
          <a:lstStyle/>
          <a:p>
            <a:r>
              <a:rPr lang="en-US" sz="1400" dirty="0"/>
              <a:t>Install Draw-</a:t>
            </a:r>
            <a:r>
              <a:rPr lang="en-US" sz="1400" dirty="0" err="1"/>
              <a:t>io</a:t>
            </a:r>
            <a:r>
              <a:rPr lang="en-US" sz="1400" dirty="0"/>
              <a:t> : </a:t>
            </a:r>
          </a:p>
          <a:p>
            <a:r>
              <a:rPr lang="en-US" sz="1400" dirty="0">
                <a:hlinkClick r:id="rId4"/>
              </a:rPr>
              <a:t>https://draw-io.en.softonic.com/</a:t>
            </a:r>
            <a:r>
              <a:rPr lang="en-US" sz="1400" dirty="0"/>
              <a:t> </a:t>
            </a:r>
          </a:p>
          <a:p>
            <a:endParaRPr lang="en-US" sz="1400" dirty="0"/>
          </a:p>
          <a:p>
            <a:r>
              <a:rPr lang="en-US" sz="1400" dirty="0"/>
              <a:t>Double click on the icon below:</a:t>
            </a:r>
          </a:p>
        </p:txBody>
      </p:sp>
      <p:graphicFrame>
        <p:nvGraphicFramePr>
          <p:cNvPr id="9" name="Object 8">
            <a:extLst>
              <a:ext uri="{FF2B5EF4-FFF2-40B4-BE49-F238E27FC236}">
                <a16:creationId xmlns:a16="http://schemas.microsoft.com/office/drawing/2014/main" id="{B249D75F-C24D-4B1D-BB9E-44DCD16C738D}"/>
              </a:ext>
            </a:extLst>
          </p:cNvPr>
          <p:cNvGraphicFramePr>
            <a:graphicFrameLocks noChangeAspect="1"/>
          </p:cNvGraphicFramePr>
          <p:nvPr>
            <p:extLst>
              <p:ext uri="{D42A27DB-BD31-4B8C-83A1-F6EECF244321}">
                <p14:modId xmlns:p14="http://schemas.microsoft.com/office/powerpoint/2010/main" val="1576587340"/>
              </p:ext>
            </p:extLst>
          </p:nvPr>
        </p:nvGraphicFramePr>
        <p:xfrm>
          <a:off x="9337282" y="4757829"/>
          <a:ext cx="1393825" cy="439737"/>
        </p:xfrm>
        <a:graphic>
          <a:graphicData uri="http://schemas.openxmlformats.org/presentationml/2006/ole">
            <mc:AlternateContent xmlns:mc="http://schemas.openxmlformats.org/markup-compatibility/2006">
              <mc:Choice xmlns:v="urn:schemas-microsoft-com:vml" Requires="v">
                <p:oleObj spid="_x0000_s2170" name="Packager Shell Object" showAsIcon="1" r:id="rId5" imgW="1393200" imgH="439560" progId="Package">
                  <p:embed/>
                </p:oleObj>
              </mc:Choice>
              <mc:Fallback>
                <p:oleObj name="Packager Shell Object" showAsIcon="1" r:id="rId5" imgW="1393200" imgH="439560" progId="Package">
                  <p:embed/>
                  <p:pic>
                    <p:nvPicPr>
                      <p:cNvPr id="9" name="Object 8">
                        <a:extLst>
                          <a:ext uri="{FF2B5EF4-FFF2-40B4-BE49-F238E27FC236}">
                            <a16:creationId xmlns:a16="http://schemas.microsoft.com/office/drawing/2014/main" id="{B249D75F-C24D-4B1D-BB9E-44DCD16C738D}"/>
                          </a:ext>
                        </a:extLst>
                      </p:cNvPr>
                      <p:cNvPicPr/>
                      <p:nvPr/>
                    </p:nvPicPr>
                    <p:blipFill>
                      <a:blip r:embed="rId6"/>
                      <a:stretch>
                        <a:fillRect/>
                      </a:stretch>
                    </p:blipFill>
                    <p:spPr>
                      <a:xfrm>
                        <a:off x="9337282" y="4757829"/>
                        <a:ext cx="1393825" cy="439737"/>
                      </a:xfrm>
                      <a:prstGeom prst="rect">
                        <a:avLst/>
                      </a:prstGeom>
                    </p:spPr>
                  </p:pic>
                </p:oleObj>
              </mc:Fallback>
            </mc:AlternateContent>
          </a:graphicData>
        </a:graphic>
      </p:graphicFrame>
    </p:spTree>
    <p:extLst>
      <p:ext uri="{BB962C8B-B14F-4D97-AF65-F5344CB8AC3E}">
        <p14:creationId xmlns:p14="http://schemas.microsoft.com/office/powerpoint/2010/main" val="29115722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7A522-1071-442A-A6AC-D84330947735}"/>
              </a:ext>
            </a:extLst>
          </p:cNvPr>
          <p:cNvSpPr>
            <a:spLocks noGrp="1"/>
          </p:cNvSpPr>
          <p:nvPr>
            <p:ph type="title"/>
          </p:nvPr>
        </p:nvSpPr>
        <p:spPr/>
        <p:txBody>
          <a:bodyPr>
            <a:normAutofit fontScale="90000"/>
          </a:bodyPr>
          <a:lstStyle/>
          <a:p>
            <a:pPr algn="ctr"/>
            <a:r>
              <a:rPr lang="en-US" dirty="0"/>
              <a:t>Jobs To Be Done approach</a:t>
            </a:r>
          </a:p>
        </p:txBody>
      </p:sp>
      <p:sp>
        <p:nvSpPr>
          <p:cNvPr id="3" name="Slide Number Placeholder 2">
            <a:extLst>
              <a:ext uri="{FF2B5EF4-FFF2-40B4-BE49-F238E27FC236}">
                <a16:creationId xmlns:a16="http://schemas.microsoft.com/office/drawing/2014/main" id="{8EF5DEF6-CC68-470C-AB7A-2EBFBB2C06D3}"/>
              </a:ext>
            </a:extLst>
          </p:cNvPr>
          <p:cNvSpPr>
            <a:spLocks noGrp="1"/>
          </p:cNvSpPr>
          <p:nvPr>
            <p:ph type="sldNum" sz="quarter" idx="12"/>
          </p:nvPr>
        </p:nvSpPr>
        <p:spPr/>
        <p:txBody>
          <a:bodyPr/>
          <a:lstStyle/>
          <a:p>
            <a:fld id="{0912ACDC-836C-43B8-8E48-4C84BFF5C6CF}" type="slidenum">
              <a:rPr lang="en-US" smtClean="0"/>
              <a:t>8</a:t>
            </a:fld>
            <a:endParaRPr lang="en-US"/>
          </a:p>
        </p:txBody>
      </p:sp>
      <p:pic>
        <p:nvPicPr>
          <p:cNvPr id="8" name="Picture 7" descr="Diagram&#10;&#10;Description automatically generated">
            <a:extLst>
              <a:ext uri="{FF2B5EF4-FFF2-40B4-BE49-F238E27FC236}">
                <a16:creationId xmlns:a16="http://schemas.microsoft.com/office/drawing/2014/main" id="{E25267DA-5227-429C-A53A-E022F77CB4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84243" y="381612"/>
            <a:ext cx="6525719" cy="5906380"/>
          </a:xfrm>
          <a:prstGeom prst="rect">
            <a:avLst/>
          </a:prstGeom>
        </p:spPr>
      </p:pic>
      <p:sp>
        <p:nvSpPr>
          <p:cNvPr id="5" name="TextBox 55">
            <a:extLst>
              <a:ext uri="{FF2B5EF4-FFF2-40B4-BE49-F238E27FC236}">
                <a16:creationId xmlns:a16="http://schemas.microsoft.com/office/drawing/2014/main" id="{B2D58BC7-3AAA-413F-B3B2-2BB3DF47145D}"/>
              </a:ext>
            </a:extLst>
          </p:cNvPr>
          <p:cNvSpPr txBox="1"/>
          <p:nvPr/>
        </p:nvSpPr>
        <p:spPr>
          <a:xfrm>
            <a:off x="3946810" y="850900"/>
            <a:ext cx="1241878" cy="64633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i="1" dirty="0"/>
              <a:t>Problem Space</a:t>
            </a:r>
          </a:p>
        </p:txBody>
      </p:sp>
      <p:sp>
        <p:nvSpPr>
          <p:cNvPr id="7" name="TextBox 55">
            <a:extLst>
              <a:ext uri="{FF2B5EF4-FFF2-40B4-BE49-F238E27FC236}">
                <a16:creationId xmlns:a16="http://schemas.microsoft.com/office/drawing/2014/main" id="{2128B6C4-B060-485E-8AFB-7D3350D26243}"/>
              </a:ext>
            </a:extLst>
          </p:cNvPr>
          <p:cNvSpPr txBox="1"/>
          <p:nvPr/>
        </p:nvSpPr>
        <p:spPr>
          <a:xfrm>
            <a:off x="3337916" y="4541342"/>
            <a:ext cx="1566532" cy="92333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i="1" dirty="0"/>
              <a:t>Solution Space</a:t>
            </a:r>
          </a:p>
          <a:p>
            <a:pPr algn="ctr"/>
            <a:r>
              <a:rPr lang="en-US" i="1" dirty="0"/>
              <a:t>(one or more scenarios)</a:t>
            </a:r>
          </a:p>
        </p:txBody>
      </p:sp>
    </p:spTree>
    <p:extLst>
      <p:ext uri="{BB962C8B-B14F-4D97-AF65-F5344CB8AC3E}">
        <p14:creationId xmlns:p14="http://schemas.microsoft.com/office/powerpoint/2010/main" val="5609604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Diagram&#10;&#10;Description automatically generated">
            <a:extLst>
              <a:ext uri="{FF2B5EF4-FFF2-40B4-BE49-F238E27FC236}">
                <a16:creationId xmlns:a16="http://schemas.microsoft.com/office/drawing/2014/main" id="{E52E95EA-00D8-4BC4-81E5-6ACB07032C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62703" y="1325081"/>
            <a:ext cx="7852422" cy="4207838"/>
          </a:xfrm>
          <a:prstGeom prst="rect">
            <a:avLst/>
          </a:prstGeom>
        </p:spPr>
      </p:pic>
      <p:sp>
        <p:nvSpPr>
          <p:cNvPr id="2" name="Title 1">
            <a:extLst>
              <a:ext uri="{FF2B5EF4-FFF2-40B4-BE49-F238E27FC236}">
                <a16:creationId xmlns:a16="http://schemas.microsoft.com/office/drawing/2014/main" id="{D00065BA-3CB8-4936-882B-48E357F8CA64}"/>
              </a:ext>
            </a:extLst>
          </p:cNvPr>
          <p:cNvSpPr>
            <a:spLocks noGrp="1"/>
          </p:cNvSpPr>
          <p:nvPr>
            <p:ph type="title"/>
          </p:nvPr>
        </p:nvSpPr>
        <p:spPr/>
        <p:txBody>
          <a:bodyPr>
            <a:normAutofit fontScale="90000"/>
          </a:bodyPr>
          <a:lstStyle/>
          <a:p>
            <a:pPr algn="ctr"/>
            <a:r>
              <a:rPr lang="en-US" dirty="0"/>
              <a:t>Clustering Jobs</a:t>
            </a:r>
          </a:p>
        </p:txBody>
      </p:sp>
      <p:sp>
        <p:nvSpPr>
          <p:cNvPr id="3" name="Slide Number Placeholder 2">
            <a:extLst>
              <a:ext uri="{FF2B5EF4-FFF2-40B4-BE49-F238E27FC236}">
                <a16:creationId xmlns:a16="http://schemas.microsoft.com/office/drawing/2014/main" id="{C233A1B3-075F-455F-95A0-009B724F3ED3}"/>
              </a:ext>
            </a:extLst>
          </p:cNvPr>
          <p:cNvSpPr>
            <a:spLocks noGrp="1"/>
          </p:cNvSpPr>
          <p:nvPr>
            <p:ph type="sldNum" sz="quarter" idx="12"/>
          </p:nvPr>
        </p:nvSpPr>
        <p:spPr/>
        <p:txBody>
          <a:bodyPr/>
          <a:lstStyle/>
          <a:p>
            <a:fld id="{0912ACDC-836C-43B8-8E48-4C84BFF5C6CF}" type="slidenum">
              <a:rPr lang="en-US" smtClean="0"/>
              <a:t>9</a:t>
            </a:fld>
            <a:endParaRPr lang="en-US"/>
          </a:p>
        </p:txBody>
      </p:sp>
      <p:sp>
        <p:nvSpPr>
          <p:cNvPr id="7" name="Content Placeholder 6">
            <a:extLst>
              <a:ext uri="{FF2B5EF4-FFF2-40B4-BE49-F238E27FC236}">
                <a16:creationId xmlns:a16="http://schemas.microsoft.com/office/drawing/2014/main" id="{ADEFB420-93E5-498D-B028-F22F93249B6C}"/>
              </a:ext>
            </a:extLst>
          </p:cNvPr>
          <p:cNvSpPr>
            <a:spLocks noGrp="1"/>
          </p:cNvSpPr>
          <p:nvPr>
            <p:ph idx="1"/>
          </p:nvPr>
        </p:nvSpPr>
        <p:spPr>
          <a:xfrm>
            <a:off x="653144" y="1547446"/>
            <a:ext cx="3659549" cy="4539455"/>
          </a:xfrm>
        </p:spPr>
        <p:txBody>
          <a:bodyPr>
            <a:normAutofit fontScale="92500" lnSpcReduction="10000"/>
          </a:bodyPr>
          <a:lstStyle/>
          <a:p>
            <a:r>
              <a:rPr lang="en-US" sz="2400" dirty="0"/>
              <a:t>Good solutions </a:t>
            </a:r>
            <a:r>
              <a:rPr lang="en-US" sz="2400" b="1" dirty="0"/>
              <a:t>mirror clients’ mental model </a:t>
            </a:r>
            <a:r>
              <a:rPr lang="en-US" sz="2400" dirty="0"/>
              <a:t>of their Job-To-Be-Done</a:t>
            </a:r>
          </a:p>
          <a:p>
            <a:r>
              <a:rPr lang="en-US" sz="2400" dirty="0"/>
              <a:t>Look for </a:t>
            </a:r>
            <a:r>
              <a:rPr lang="en-US" sz="2400" b="1" dirty="0"/>
              <a:t>affinities</a:t>
            </a:r>
            <a:r>
              <a:rPr lang="en-US" sz="2400" dirty="0"/>
              <a:t> among jobs</a:t>
            </a:r>
          </a:p>
          <a:p>
            <a:pPr lvl="1"/>
            <a:r>
              <a:rPr lang="en-US" sz="1800" dirty="0"/>
              <a:t>Unlike a job map, which is chronological, a model of the solution will typically have no temporal component</a:t>
            </a:r>
          </a:p>
          <a:p>
            <a:r>
              <a:rPr lang="en-US" sz="2400" dirty="0"/>
              <a:t>By matching the structure people naturally use in practice, you can </a:t>
            </a:r>
            <a:r>
              <a:rPr lang="en-US" sz="2400" b="1" dirty="0"/>
              <a:t>set up a lasting foundation for iterating your product</a:t>
            </a:r>
            <a:endParaRPr lang="en-US" sz="2400" dirty="0"/>
          </a:p>
          <a:p>
            <a:pPr lvl="1"/>
            <a:r>
              <a:rPr lang="en-US" sz="1800" dirty="0"/>
              <a:t>Young, Indi. Mental Models . Rosenfeld Media </a:t>
            </a:r>
          </a:p>
        </p:txBody>
      </p:sp>
    </p:spTree>
    <p:extLst>
      <p:ext uri="{BB962C8B-B14F-4D97-AF65-F5344CB8AC3E}">
        <p14:creationId xmlns:p14="http://schemas.microsoft.com/office/powerpoint/2010/main" val="36558674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2339</TotalTime>
  <Words>1209</Words>
  <Application>Microsoft Office PowerPoint</Application>
  <PresentationFormat>Widescreen</PresentationFormat>
  <Paragraphs>212</Paragraphs>
  <Slides>16</Slides>
  <Notes>0</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16</vt:i4>
      </vt:variant>
    </vt:vector>
  </HeadingPairs>
  <TitlesOfParts>
    <vt:vector size="26" baseType="lpstr">
      <vt:lpstr>Aharoni</vt:lpstr>
      <vt:lpstr>Arial</vt:lpstr>
      <vt:lpstr>Calibri</vt:lpstr>
      <vt:lpstr>Calibri Light</vt:lpstr>
      <vt:lpstr>Candara</vt:lpstr>
      <vt:lpstr>Droid Sans</vt:lpstr>
      <vt:lpstr>Gotham Rounded BoLD</vt:lpstr>
      <vt:lpstr>Wingdings</vt:lpstr>
      <vt:lpstr>Office Theme</vt:lpstr>
      <vt:lpstr>Packager Shell Object</vt:lpstr>
      <vt:lpstr>Continuous Architecture</vt:lpstr>
      <vt:lpstr>Modularity</vt:lpstr>
      <vt:lpstr>Modeling Approach Overview</vt:lpstr>
      <vt:lpstr>JTBD Template</vt:lpstr>
      <vt:lpstr>Needs</vt:lpstr>
      <vt:lpstr>Job Levels</vt:lpstr>
      <vt:lpstr>Job Map</vt:lpstr>
      <vt:lpstr>Jobs To Be Done approach</vt:lpstr>
      <vt:lpstr>Clustering Jobs</vt:lpstr>
      <vt:lpstr>Job Story vs. User Story</vt:lpstr>
      <vt:lpstr>DDD Knowledge areas</vt:lpstr>
      <vt:lpstr>Modelling chains of domain events</vt:lpstr>
      <vt:lpstr>Event Storming example</vt:lpstr>
      <vt:lpstr>Bounded Context</vt:lpstr>
      <vt:lpstr>Bounded Context Canvas Example</vt:lpstr>
      <vt:lpstr>Architecture Decision Record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Frederic le</dc:creator>
  <cp:lastModifiedBy>Frederic le</cp:lastModifiedBy>
  <cp:revision>248</cp:revision>
  <dcterms:created xsi:type="dcterms:W3CDTF">2020-12-12T09:26:48Z</dcterms:created>
  <dcterms:modified xsi:type="dcterms:W3CDTF">2021-01-22T15:31:19Z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aaa69c8-0478-4e13-9e4c-38511e3b6774_Enabled">
    <vt:lpwstr>True</vt:lpwstr>
  </property>
  <property fmtid="{D5CDD505-2E9C-101B-9397-08002B2CF9AE}" pid="3" name="MSIP_Label_1aaa69c8-0478-4e13-9e4c-38511e3b6774_SiteId">
    <vt:lpwstr>c9a7d621-4bc4-4407-b730-f428e656aa9e</vt:lpwstr>
  </property>
  <property fmtid="{D5CDD505-2E9C-101B-9397-08002B2CF9AE}" pid="4" name="MSIP_Label_1aaa69c8-0478-4e13-9e4c-38511e3b6774_Owner">
    <vt:lpwstr>jean-pierre.le-cam@socgen.com</vt:lpwstr>
  </property>
  <property fmtid="{D5CDD505-2E9C-101B-9397-08002B2CF9AE}" pid="5" name="MSIP_Label_1aaa69c8-0478-4e13-9e4c-38511e3b6774_SetDate">
    <vt:lpwstr>2021-01-17T10:48:57.3072218Z</vt:lpwstr>
  </property>
  <property fmtid="{D5CDD505-2E9C-101B-9397-08002B2CF9AE}" pid="6" name="MSIP_Label_1aaa69c8-0478-4e13-9e4c-38511e3b6774_Name">
    <vt:lpwstr>C0 - Public</vt:lpwstr>
  </property>
  <property fmtid="{D5CDD505-2E9C-101B-9397-08002B2CF9AE}" pid="7" name="MSIP_Label_1aaa69c8-0478-4e13-9e4c-38511e3b6774_Application">
    <vt:lpwstr>Microsoft Azure Information Protection</vt:lpwstr>
  </property>
  <property fmtid="{D5CDD505-2E9C-101B-9397-08002B2CF9AE}" pid="8" name="MSIP_Label_1aaa69c8-0478-4e13-9e4c-38511e3b6774_ActionId">
    <vt:lpwstr>bdf25fc7-2ccc-4912-a35b-4cd8d6e84e03</vt:lpwstr>
  </property>
  <property fmtid="{D5CDD505-2E9C-101B-9397-08002B2CF9AE}" pid="9" name="MSIP_Label_1aaa69c8-0478-4e13-9e4c-38511e3b6774_Extended_MSFT_Method">
    <vt:lpwstr>Manual</vt:lpwstr>
  </property>
  <property fmtid="{D5CDD505-2E9C-101B-9397-08002B2CF9AE}" pid="10" name="Sensitivity">
    <vt:lpwstr>C0 - Public</vt:lpwstr>
  </property>
</Properties>
</file>