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0" d="100"/>
          <a:sy n="30" d="100"/>
        </p:scale>
        <p:origin x="1022" y="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0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7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9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2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4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9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48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6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7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64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E846-C827-43AA-99F7-8D7B0CDCB496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avec flèche 21">
            <a:extLst>
              <a:ext uri="{FF2B5EF4-FFF2-40B4-BE49-F238E27FC236}">
                <a16:creationId xmlns:a16="http://schemas.microsoft.com/office/drawing/2014/main" id="{4468DAA4-96ED-45AA-A58E-E60860342456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3837908" y="2807523"/>
            <a:ext cx="3176545" cy="1347593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21">
            <a:extLst>
              <a:ext uri="{FF2B5EF4-FFF2-40B4-BE49-F238E27FC236}">
                <a16:creationId xmlns:a16="http://schemas.microsoft.com/office/drawing/2014/main" id="{981D899F-6555-4C74-9D96-702FE63C54C0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3241282" y="3404150"/>
            <a:ext cx="4404949" cy="1382744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21">
            <a:extLst>
              <a:ext uri="{FF2B5EF4-FFF2-40B4-BE49-F238E27FC236}">
                <a16:creationId xmlns:a16="http://schemas.microsoft.com/office/drawing/2014/main" id="{DD04C6FA-082E-433E-BF80-9DDF3959C21C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2616386" y="4029045"/>
            <a:ext cx="5677965" cy="1405969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AB1C8A2-6BFB-483A-83CD-D43659CE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84" y="664641"/>
            <a:ext cx="984599" cy="12284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1E500D-34C5-4D44-98C9-84F9C95A1851}"/>
              </a:ext>
            </a:extLst>
          </p:cNvPr>
          <p:cNvSpPr txBox="1"/>
          <p:nvPr/>
        </p:nvSpPr>
        <p:spPr>
          <a:xfrm>
            <a:off x="7154869" y="4741302"/>
            <a:ext cx="98459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img</a:t>
            </a:r>
            <a:endParaRPr lang="fr-FR" sz="3201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5A470B-9284-4612-8E49-BC70495A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977" y="4455389"/>
            <a:ext cx="984599" cy="122840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F45B812-6111-4C66-9575-710490881492}"/>
              </a:ext>
            </a:extLst>
          </p:cNvPr>
          <p:cNvSpPr txBox="1"/>
          <p:nvPr/>
        </p:nvSpPr>
        <p:spPr>
          <a:xfrm>
            <a:off x="7154869" y="5941464"/>
            <a:ext cx="98459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refs</a:t>
            </a:r>
            <a:endParaRPr lang="fr-FR" sz="3201" b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F999E20-5DF8-481E-BD6B-1D87B747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28" y="5683793"/>
            <a:ext cx="984599" cy="12284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0BF8D8-F10F-442F-9A94-53FD316A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53" y="6980539"/>
            <a:ext cx="862007" cy="118094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40B31A3-9540-40FE-8D4E-DCA4BD6816E0}"/>
              </a:ext>
            </a:extLst>
          </p:cNvPr>
          <p:cNvSpPr txBox="1"/>
          <p:nvPr/>
        </p:nvSpPr>
        <p:spPr>
          <a:xfrm>
            <a:off x="7154874" y="7242732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i="1" dirty="0"/>
              <a:t>&lt;</a:t>
            </a:r>
            <a:r>
              <a:rPr lang="fr-FR" sz="3201" i="1" dirty="0" err="1"/>
              <a:t>sectionA-filename</a:t>
            </a:r>
            <a:r>
              <a:rPr lang="fr-FR" sz="3201" i="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A72E6A1-0B3D-4330-A604-14FF72A9EA70}"/>
              </a:ext>
            </a:extLst>
          </p:cNvPr>
          <p:cNvSpPr txBox="1"/>
          <p:nvPr/>
        </p:nvSpPr>
        <p:spPr>
          <a:xfrm>
            <a:off x="8451166" y="5914045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 err="1"/>
              <a:t>Third</a:t>
            </a:r>
            <a:r>
              <a:rPr lang="fr-FR" sz="3201" dirty="0"/>
              <a:t> party </a:t>
            </a:r>
            <a:r>
              <a:rPr lang="fr-FR" sz="3201" dirty="0" err="1"/>
              <a:t>tools</a:t>
            </a:r>
            <a:r>
              <a:rPr lang="fr-FR" sz="3201" dirty="0"/>
              <a:t> files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952468E-C517-408A-86BD-29B44A401BBF}"/>
              </a:ext>
            </a:extLst>
          </p:cNvPr>
          <p:cNvSpPr txBox="1"/>
          <p:nvPr/>
        </p:nvSpPr>
        <p:spPr>
          <a:xfrm>
            <a:off x="8459551" y="4711692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Pictures and </a:t>
            </a:r>
            <a:r>
              <a:rPr lang="fr-FR" sz="3201" dirty="0" err="1"/>
              <a:t>diagrams</a:t>
            </a:r>
            <a:r>
              <a:rPr lang="fr-FR" sz="3201" dirty="0"/>
              <a:t> files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397BE5-FF80-4D43-A916-226DB7514755}"/>
              </a:ext>
            </a:extLst>
          </p:cNvPr>
          <p:cNvSpPr txBox="1"/>
          <p:nvPr/>
        </p:nvSpPr>
        <p:spPr>
          <a:xfrm>
            <a:off x="5071269" y="888425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sectionA</a:t>
            </a:r>
            <a:r>
              <a:rPr lang="fr-FR" sz="3201" b="1" dirty="0"/>
              <a:t>-folder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9953752-E501-4989-B4F4-F7226717B970}"/>
              </a:ext>
            </a:extLst>
          </p:cNvPr>
          <p:cNvSpPr txBox="1"/>
          <p:nvPr/>
        </p:nvSpPr>
        <p:spPr>
          <a:xfrm>
            <a:off x="12115126" y="7242732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274E78-E91E-43D2-97B2-9BE4A6BEA4FA}"/>
              </a:ext>
            </a:extLst>
          </p:cNvPr>
          <p:cNvSpPr txBox="1"/>
          <p:nvPr/>
        </p:nvSpPr>
        <p:spPr>
          <a:xfrm>
            <a:off x="7146484" y="3346513"/>
            <a:ext cx="126891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css</a:t>
            </a:r>
            <a:endParaRPr lang="fr-FR" sz="3201" b="1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90D5A57D-2F2A-445A-B9DD-A4D53E1A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92" y="3060600"/>
            <a:ext cx="984599" cy="1228407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D1FBB659-6AD3-4BE7-9B73-FA680E1DF7D7}"/>
              </a:ext>
            </a:extLst>
          </p:cNvPr>
          <p:cNvSpPr txBox="1"/>
          <p:nvPr/>
        </p:nvSpPr>
        <p:spPr>
          <a:xfrm>
            <a:off x="8451166" y="3316903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CSS style files</a:t>
            </a:r>
          </a:p>
        </p:txBody>
      </p:sp>
      <p:cxnSp>
        <p:nvCxnSpPr>
          <p:cNvPr id="43" name="Connecteur droit avec flèche 21">
            <a:extLst>
              <a:ext uri="{FF2B5EF4-FFF2-40B4-BE49-F238E27FC236}">
                <a16:creationId xmlns:a16="http://schemas.microsoft.com/office/drawing/2014/main" id="{267F859D-AECC-4DAD-A844-55CEE5D6C398}"/>
              </a:ext>
            </a:extLst>
          </p:cNvPr>
          <p:cNvCxnSpPr>
            <a:cxnSpLocks/>
            <a:stCxn id="7" idx="2"/>
            <a:endCxn id="40" idx="1"/>
          </p:cNvCxnSpPr>
          <p:nvPr/>
        </p:nvCxnSpPr>
        <p:spPr>
          <a:xfrm rot="16200000" flipH="1">
            <a:off x="4531110" y="2114322"/>
            <a:ext cx="1781756" cy="1339208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B42310B-895F-4B5E-A2EC-BCE3DAD59D17}"/>
              </a:ext>
            </a:extLst>
          </p:cNvPr>
          <p:cNvSpPr txBox="1"/>
          <p:nvPr/>
        </p:nvSpPr>
        <p:spPr>
          <a:xfrm>
            <a:off x="7190917" y="2093825"/>
            <a:ext cx="126891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js</a:t>
            </a:r>
            <a:endParaRPr lang="fr-FR" sz="3201" b="1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16DA8976-B112-4230-9E13-9C99D415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25" y="1807912"/>
            <a:ext cx="984599" cy="1228407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3D738F93-D90C-4679-B179-AE10DA1AD983}"/>
              </a:ext>
            </a:extLst>
          </p:cNvPr>
          <p:cNvSpPr txBox="1"/>
          <p:nvPr/>
        </p:nvSpPr>
        <p:spPr>
          <a:xfrm>
            <a:off x="8495599" y="2064215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Javascript files</a:t>
            </a:r>
          </a:p>
        </p:txBody>
      </p:sp>
      <p:cxnSp>
        <p:nvCxnSpPr>
          <p:cNvPr id="48" name="Connecteur droit avec flèche 21">
            <a:extLst>
              <a:ext uri="{FF2B5EF4-FFF2-40B4-BE49-F238E27FC236}">
                <a16:creationId xmlns:a16="http://schemas.microsoft.com/office/drawing/2014/main" id="{18556B75-688C-4568-A511-10A2C2DAA283}"/>
              </a:ext>
            </a:extLst>
          </p:cNvPr>
          <p:cNvCxnSpPr>
            <a:cxnSpLocks/>
            <a:stCxn id="7" idx="2"/>
            <a:endCxn id="46" idx="1"/>
          </p:cNvCxnSpPr>
          <p:nvPr/>
        </p:nvCxnSpPr>
        <p:spPr>
          <a:xfrm rot="16200000" flipH="1">
            <a:off x="5179670" y="1465761"/>
            <a:ext cx="529068" cy="1383641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21">
            <a:extLst>
              <a:ext uri="{FF2B5EF4-FFF2-40B4-BE49-F238E27FC236}">
                <a16:creationId xmlns:a16="http://schemas.microsoft.com/office/drawing/2014/main" id="{04D11ACB-E1CE-4D27-A46A-E8060A034097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 rot="16200000" flipH="1">
            <a:off x="6718835" y="9937937"/>
            <a:ext cx="688837" cy="871650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4CEA6124-9B53-43BD-81CB-9C3BA28C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28" y="8800937"/>
            <a:ext cx="984599" cy="12284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3B197DF-EEAC-41A7-9FAE-13E52307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78" y="10127707"/>
            <a:ext cx="862007" cy="1180947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FE0EB453-6D8C-4FA1-98FD-19A18957CE63}"/>
              </a:ext>
            </a:extLst>
          </p:cNvPr>
          <p:cNvSpPr txBox="1"/>
          <p:nvPr/>
        </p:nvSpPr>
        <p:spPr>
          <a:xfrm>
            <a:off x="8495599" y="10389900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&lt;</a:t>
            </a:r>
            <a:r>
              <a:rPr lang="fr-FR" sz="3201" dirty="0" err="1"/>
              <a:t>sectionB-filename</a:t>
            </a:r>
            <a:r>
              <a:rPr lang="fr-FR" sz="320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0223557-C628-4DC6-B66D-EE58CAAD5FD8}"/>
              </a:ext>
            </a:extLst>
          </p:cNvPr>
          <p:cNvSpPr txBox="1"/>
          <p:nvPr/>
        </p:nvSpPr>
        <p:spPr>
          <a:xfrm>
            <a:off x="6946313" y="9024721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sectionB</a:t>
            </a:r>
            <a:r>
              <a:rPr lang="fr-FR" sz="3201" b="1" dirty="0"/>
              <a:t>-folder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5BF0047-2F7E-4E96-BC6E-6133F57B8AB8}"/>
              </a:ext>
            </a:extLst>
          </p:cNvPr>
          <p:cNvSpPr txBox="1"/>
          <p:nvPr/>
        </p:nvSpPr>
        <p:spPr>
          <a:xfrm>
            <a:off x="13304838" y="10389900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  <p:cxnSp>
        <p:nvCxnSpPr>
          <p:cNvPr id="57" name="Connecteur droit avec flèche 21">
            <a:extLst>
              <a:ext uri="{FF2B5EF4-FFF2-40B4-BE49-F238E27FC236}">
                <a16:creationId xmlns:a16="http://schemas.microsoft.com/office/drawing/2014/main" id="{D2299E9D-4B7E-4C3A-B9E2-CF16703518A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58352" y="7812313"/>
            <a:ext cx="1340725" cy="3147168"/>
          </a:xfrm>
          <a:prstGeom prst="bentConnector3">
            <a:avLst>
              <a:gd name="adj1" fmla="val -34101"/>
            </a:avLst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C22F77D-F8A8-417D-9005-8A7B50D5890A}"/>
              </a:ext>
            </a:extLst>
          </p:cNvPr>
          <p:cNvSpPr txBox="1"/>
          <p:nvPr/>
        </p:nvSpPr>
        <p:spPr>
          <a:xfrm>
            <a:off x="5795065" y="8198145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>
                <a:solidFill>
                  <a:srgbClr val="C00000"/>
                </a:solidFill>
              </a:rPr>
              <a:t>include</a:t>
            </a:r>
            <a:endParaRPr lang="fr-FR" sz="3201" b="1" dirty="0">
              <a:solidFill>
                <a:srgbClr val="C00000"/>
              </a:solidFill>
            </a:endParaRPr>
          </a:p>
        </p:txBody>
      </p:sp>
      <p:cxnSp>
        <p:nvCxnSpPr>
          <p:cNvPr id="64" name="Connecteur droit avec flèche 21">
            <a:extLst>
              <a:ext uri="{FF2B5EF4-FFF2-40B4-BE49-F238E27FC236}">
                <a16:creationId xmlns:a16="http://schemas.microsoft.com/office/drawing/2014/main" id="{A89F505B-87DF-4079-8D8B-C9115B354B69}"/>
              </a:ext>
            </a:extLst>
          </p:cNvPr>
          <p:cNvCxnSpPr>
            <a:cxnSpLocks/>
            <a:stCxn id="7" idx="2"/>
            <a:endCxn id="50" idx="1"/>
          </p:cNvCxnSpPr>
          <p:nvPr/>
        </p:nvCxnSpPr>
        <p:spPr>
          <a:xfrm rot="16200000" flipH="1">
            <a:off x="1682710" y="4962722"/>
            <a:ext cx="7522093" cy="1382744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avec flèche 21">
            <a:extLst>
              <a:ext uri="{FF2B5EF4-FFF2-40B4-BE49-F238E27FC236}">
                <a16:creationId xmlns:a16="http://schemas.microsoft.com/office/drawing/2014/main" id="{4468DAA4-96ED-45AA-A58E-E60860342456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10281762" y="4577770"/>
            <a:ext cx="791729" cy="318892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21">
            <a:extLst>
              <a:ext uri="{FF2B5EF4-FFF2-40B4-BE49-F238E27FC236}">
                <a16:creationId xmlns:a16="http://schemas.microsoft.com/office/drawing/2014/main" id="{981D899F-6555-4C74-9D96-702FE63C54C0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9685137" y="5174399"/>
            <a:ext cx="2020135" cy="354043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21">
            <a:extLst>
              <a:ext uri="{FF2B5EF4-FFF2-40B4-BE49-F238E27FC236}">
                <a16:creationId xmlns:a16="http://schemas.microsoft.com/office/drawing/2014/main" id="{DD04C6FA-082E-433E-BF80-9DDF3959C21C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9060241" y="5799304"/>
            <a:ext cx="3293157" cy="377268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C8108A-98C6-46BD-B2B6-10FFC1F823CE}"/>
              </a:ext>
            </a:extLst>
          </p:cNvPr>
          <p:cNvSpPr/>
          <p:nvPr/>
        </p:nvSpPr>
        <p:spPr>
          <a:xfrm>
            <a:off x="2053175" y="5730021"/>
            <a:ext cx="3311327" cy="12557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1" dirty="0" err="1"/>
              <a:t>Third</a:t>
            </a:r>
            <a:r>
              <a:rPr lang="fr-FR" sz="3201" dirty="0"/>
              <a:t> party </a:t>
            </a:r>
            <a:r>
              <a:rPr lang="fr-FR" sz="3201" dirty="0" err="1"/>
              <a:t>tools</a:t>
            </a:r>
            <a:endParaRPr lang="fr-FR" sz="320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B1C8A2-6BFB-483A-83CD-D43659CE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884" y="3112956"/>
            <a:ext cx="984599" cy="12284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1E500D-34C5-4D44-98C9-84F9C95A1851}"/>
              </a:ext>
            </a:extLst>
          </p:cNvPr>
          <p:cNvSpPr txBox="1"/>
          <p:nvPr/>
        </p:nvSpPr>
        <p:spPr>
          <a:xfrm>
            <a:off x="11891969" y="4804802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img</a:t>
            </a:r>
            <a:endParaRPr lang="fr-FR" sz="3201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5A470B-9284-4612-8E49-BC70495A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077" y="4518889"/>
            <a:ext cx="984599" cy="122840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F45B812-6111-4C66-9575-710490881492}"/>
              </a:ext>
            </a:extLst>
          </p:cNvPr>
          <p:cNvSpPr txBox="1"/>
          <p:nvPr/>
        </p:nvSpPr>
        <p:spPr>
          <a:xfrm>
            <a:off x="11891969" y="6004964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refs</a:t>
            </a:r>
            <a:endParaRPr lang="fr-FR" sz="3201" b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F999E20-5DF8-481E-BD6B-1D87B747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28" y="5747293"/>
            <a:ext cx="984599" cy="12284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0BF8D8-F10F-442F-9A94-53FD316A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453" y="7044039"/>
            <a:ext cx="862007" cy="118094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40B31A3-9540-40FE-8D4E-DCA4BD6816E0}"/>
              </a:ext>
            </a:extLst>
          </p:cNvPr>
          <p:cNvSpPr txBox="1"/>
          <p:nvPr/>
        </p:nvSpPr>
        <p:spPr>
          <a:xfrm>
            <a:off x="11891974" y="7306232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i="1" dirty="0"/>
              <a:t>&lt;section-</a:t>
            </a:r>
            <a:r>
              <a:rPr lang="fr-FR" sz="3201" i="1" dirty="0" err="1"/>
              <a:t>filename</a:t>
            </a:r>
            <a:r>
              <a:rPr lang="fr-FR" sz="3201" i="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DD7D655-BB93-43A7-AC24-1A36F0D9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814" y="4539721"/>
            <a:ext cx="862007" cy="11809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CC1065A-BC06-4CFC-B94A-215A6184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814" y="7043429"/>
            <a:ext cx="862007" cy="1180947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E8F926A-4D3F-4E01-A858-72AC070F3D87}"/>
              </a:ext>
            </a:extLst>
          </p:cNvPr>
          <p:cNvSpPr/>
          <p:nvPr/>
        </p:nvSpPr>
        <p:spPr>
          <a:xfrm>
            <a:off x="6835274" y="4944606"/>
            <a:ext cx="926533" cy="3864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528" b="1" dirty="0"/>
              <a:t>PNG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4B88D93-6627-4CA9-B3C4-5071896BE5BC}"/>
              </a:ext>
            </a:extLst>
          </p:cNvPr>
          <p:cNvSpPr/>
          <p:nvPr/>
        </p:nvSpPr>
        <p:spPr>
          <a:xfrm>
            <a:off x="6835274" y="7440690"/>
            <a:ext cx="926533" cy="3864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528" b="1" dirty="0"/>
              <a:t>ADOC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933159E-3691-47BE-9B43-3208D78189B4}"/>
              </a:ext>
            </a:extLst>
          </p:cNvPr>
          <p:cNvCxnSpPr>
            <a:stCxn id="5" idx="3"/>
            <a:endCxn id="19" idx="1"/>
          </p:cNvCxnSpPr>
          <p:nvPr/>
        </p:nvCxnSpPr>
        <p:spPr>
          <a:xfrm flipV="1">
            <a:off x="5364501" y="5137822"/>
            <a:ext cx="1470776" cy="122006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1">
            <a:extLst>
              <a:ext uri="{FF2B5EF4-FFF2-40B4-BE49-F238E27FC236}">
                <a16:creationId xmlns:a16="http://schemas.microsoft.com/office/drawing/2014/main" id="{ED70C452-E9F0-4B29-8724-D7AB8F98E20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5364501" y="6357886"/>
            <a:ext cx="1470776" cy="127602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1">
            <a:extLst>
              <a:ext uri="{FF2B5EF4-FFF2-40B4-BE49-F238E27FC236}">
                <a16:creationId xmlns:a16="http://schemas.microsoft.com/office/drawing/2014/main" id="{5B9AD757-553D-42E2-A40C-FE71BA763A9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44813" y="7633910"/>
            <a:ext cx="2850633" cy="61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1">
            <a:extLst>
              <a:ext uri="{FF2B5EF4-FFF2-40B4-BE49-F238E27FC236}">
                <a16:creationId xmlns:a16="http://schemas.microsoft.com/office/drawing/2014/main" id="{92434D47-7D3E-49FB-AED6-907B180AB076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8044820" y="5130195"/>
            <a:ext cx="2792257" cy="288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CA72E6A1-0B3D-4330-A604-14FF72A9EA70}"/>
              </a:ext>
            </a:extLst>
          </p:cNvPr>
          <p:cNvSpPr txBox="1"/>
          <p:nvPr/>
        </p:nvSpPr>
        <p:spPr>
          <a:xfrm>
            <a:off x="13188266" y="5977545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 err="1"/>
              <a:t>Third</a:t>
            </a:r>
            <a:r>
              <a:rPr lang="fr-FR" sz="3201" dirty="0"/>
              <a:t> party </a:t>
            </a:r>
            <a:r>
              <a:rPr lang="fr-FR" sz="3201" dirty="0" err="1"/>
              <a:t>tools</a:t>
            </a:r>
            <a:r>
              <a:rPr lang="fr-FR" sz="3201" dirty="0"/>
              <a:t> files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3B5D9D4-A6E4-49EB-845F-FCAE80E0469A}"/>
              </a:ext>
            </a:extLst>
          </p:cNvPr>
          <p:cNvSpPr txBox="1"/>
          <p:nvPr/>
        </p:nvSpPr>
        <p:spPr>
          <a:xfrm>
            <a:off x="8488687" y="4475644"/>
            <a:ext cx="137794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1" dirty="0"/>
              <a:t>copy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561ABE-CC47-41AD-A358-1F8914CA18C8}"/>
              </a:ext>
            </a:extLst>
          </p:cNvPr>
          <p:cNvSpPr txBox="1"/>
          <p:nvPr/>
        </p:nvSpPr>
        <p:spPr>
          <a:xfrm>
            <a:off x="8188443" y="6948831"/>
            <a:ext cx="2176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1" dirty="0" err="1"/>
              <a:t>integrate</a:t>
            </a:r>
            <a:endParaRPr lang="fr-FR" sz="320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0DA73FE-CC2C-45C9-84CC-95FB88EA9CF9}"/>
              </a:ext>
            </a:extLst>
          </p:cNvPr>
          <p:cNvSpPr txBox="1"/>
          <p:nvPr/>
        </p:nvSpPr>
        <p:spPr>
          <a:xfrm>
            <a:off x="2727552" y="7592496"/>
            <a:ext cx="6645753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 err="1"/>
              <a:t>Convert</a:t>
            </a:r>
            <a:r>
              <a:rPr lang="fr-FR" sz="3201" dirty="0"/>
              <a:t> </a:t>
            </a:r>
            <a:r>
              <a:rPr lang="fr-FR" sz="3201" dirty="0" err="1"/>
              <a:t>with</a:t>
            </a:r>
            <a:r>
              <a:rPr lang="fr-FR" sz="3201" dirty="0"/>
              <a:t> </a:t>
            </a:r>
            <a:r>
              <a:rPr lang="fr-FR" sz="3201" b="1" dirty="0" err="1"/>
              <a:t>pandoc</a:t>
            </a:r>
            <a:endParaRPr lang="fr-FR" sz="3201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DEE444-DB3D-432B-8DEF-C36980D98D03}"/>
              </a:ext>
            </a:extLst>
          </p:cNvPr>
          <p:cNvSpPr txBox="1"/>
          <p:nvPr/>
        </p:nvSpPr>
        <p:spPr>
          <a:xfrm>
            <a:off x="2641545" y="4425374"/>
            <a:ext cx="6645753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Export to </a:t>
            </a:r>
            <a:r>
              <a:rPr lang="fr-FR" sz="3201" b="1" dirty="0"/>
              <a:t>png, jpg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952468E-C517-408A-86BD-29B44A401BBF}"/>
              </a:ext>
            </a:extLst>
          </p:cNvPr>
          <p:cNvSpPr txBox="1"/>
          <p:nvPr/>
        </p:nvSpPr>
        <p:spPr>
          <a:xfrm>
            <a:off x="13196651" y="4775192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Pictures and </a:t>
            </a:r>
            <a:r>
              <a:rPr lang="fr-FR" sz="3201" dirty="0" err="1"/>
              <a:t>diagrams</a:t>
            </a:r>
            <a:r>
              <a:rPr lang="fr-FR" sz="3201" dirty="0"/>
              <a:t> files</a:t>
            </a:r>
          </a:p>
        </p:txBody>
      </p:sp>
      <p:cxnSp>
        <p:nvCxnSpPr>
          <p:cNvPr id="55" name="Connecteur droit avec flèche 21">
            <a:extLst>
              <a:ext uri="{FF2B5EF4-FFF2-40B4-BE49-F238E27FC236}">
                <a16:creationId xmlns:a16="http://schemas.microsoft.com/office/drawing/2014/main" id="{F87A17F5-F321-44AE-AD08-ADFC55CB174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364509" y="6357878"/>
            <a:ext cx="5507718" cy="360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3D8D9D6D-5743-4E9E-AAC3-5CD719000C1E}"/>
              </a:ext>
            </a:extLst>
          </p:cNvPr>
          <p:cNvSpPr txBox="1"/>
          <p:nvPr/>
        </p:nvSpPr>
        <p:spPr>
          <a:xfrm>
            <a:off x="8445497" y="5635820"/>
            <a:ext cx="137794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1" dirty="0"/>
              <a:t>copy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397BE5-FF80-4D43-A916-226DB7514755}"/>
              </a:ext>
            </a:extLst>
          </p:cNvPr>
          <p:cNvSpPr txBox="1"/>
          <p:nvPr/>
        </p:nvSpPr>
        <p:spPr>
          <a:xfrm>
            <a:off x="10837069" y="3336740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/>
              <a:t>section-folder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9953752-E501-4989-B4F4-F7226717B970}"/>
              </a:ext>
            </a:extLst>
          </p:cNvPr>
          <p:cNvSpPr txBox="1"/>
          <p:nvPr/>
        </p:nvSpPr>
        <p:spPr>
          <a:xfrm>
            <a:off x="16852226" y="7306232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</p:spTree>
    <p:extLst>
      <p:ext uri="{BB962C8B-B14F-4D97-AF65-F5344CB8AC3E}">
        <p14:creationId xmlns:p14="http://schemas.microsoft.com/office/powerpoint/2010/main" val="118075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6E5AD8B-37F7-4FAC-A557-C587CA7F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59" y="4359039"/>
            <a:ext cx="4955280" cy="2787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C7BB977-D33D-4784-861C-40EC65B3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32" y="4437096"/>
            <a:ext cx="5050324" cy="2709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78069DC-FD12-4B7B-B7D2-4B95302BF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191" y="4779944"/>
            <a:ext cx="856584" cy="856584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9C7E011D-D6A1-45B9-AE20-6D75D5A30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076" y="5966481"/>
            <a:ext cx="856584" cy="856584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8E85CB30-1ED4-499B-A047-DD9AAB65A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725" y="3427626"/>
            <a:ext cx="1016253" cy="1016253"/>
          </a:xfrm>
          <a:prstGeom prst="rect">
            <a:avLst/>
          </a:prstGeom>
        </p:spPr>
      </p:pic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6D08183B-1FB2-4756-8FE5-0EC4C70A388B}"/>
              </a:ext>
            </a:extLst>
          </p:cNvPr>
          <p:cNvSpPr/>
          <p:nvPr/>
        </p:nvSpPr>
        <p:spPr>
          <a:xfrm>
            <a:off x="6175439" y="7778749"/>
            <a:ext cx="2716826" cy="1301738"/>
          </a:xfrm>
          <a:prstGeom prst="rightArrow">
            <a:avLst>
              <a:gd name="adj1" fmla="val 51951"/>
              <a:gd name="adj2" fmla="val 5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Clone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DDC3233-9665-48B3-9AA1-89E567AF1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72" y="3242088"/>
            <a:ext cx="1016253" cy="1016253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3EEF23BB-86A2-40B5-B8B0-864D8BC57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359" y="4359039"/>
            <a:ext cx="4955280" cy="2787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04930CE5-F585-4559-AFB6-14752C9CC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872" y="3242088"/>
            <a:ext cx="1016253" cy="1016253"/>
          </a:xfrm>
          <a:prstGeom prst="rect">
            <a:avLst/>
          </a:prstGeom>
        </p:spPr>
      </p:pic>
      <p:sp>
        <p:nvSpPr>
          <p:cNvPr id="3" name="Flèche : en arc 2">
            <a:extLst>
              <a:ext uri="{FF2B5EF4-FFF2-40B4-BE49-F238E27FC236}">
                <a16:creationId xmlns:a16="http://schemas.microsoft.com/office/drawing/2014/main" id="{45DB6B12-9AD6-4B3D-8320-9697319AC686}"/>
              </a:ext>
            </a:extLst>
          </p:cNvPr>
          <p:cNvSpPr/>
          <p:nvPr/>
        </p:nvSpPr>
        <p:spPr>
          <a:xfrm rot="9000000">
            <a:off x="13347402" y="6172894"/>
            <a:ext cx="2879724" cy="2879724"/>
          </a:xfrm>
          <a:prstGeom prst="circularArrow">
            <a:avLst>
              <a:gd name="adj1" fmla="val 16007"/>
              <a:gd name="adj2" fmla="val 1368978"/>
              <a:gd name="adj3" fmla="val 3420105"/>
              <a:gd name="adj4" fmla="val 11043874"/>
              <a:gd name="adj5" fmla="val 1479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>
              <a:solidFill>
                <a:schemeClr val="tx1"/>
              </a:solidFill>
            </a:endParaRPr>
          </a:p>
        </p:txBody>
      </p:sp>
      <p:sp>
        <p:nvSpPr>
          <p:cNvPr id="60" name="Flèche : en arc 59">
            <a:extLst>
              <a:ext uri="{FF2B5EF4-FFF2-40B4-BE49-F238E27FC236}">
                <a16:creationId xmlns:a16="http://schemas.microsoft.com/office/drawing/2014/main" id="{1F1199D0-CBCF-4359-AFBA-CAAF12C44515}"/>
              </a:ext>
            </a:extLst>
          </p:cNvPr>
          <p:cNvSpPr/>
          <p:nvPr/>
        </p:nvSpPr>
        <p:spPr>
          <a:xfrm rot="9000000">
            <a:off x="9528732" y="6122094"/>
            <a:ext cx="2879724" cy="2879724"/>
          </a:xfrm>
          <a:prstGeom prst="circularArrow">
            <a:avLst>
              <a:gd name="adj1" fmla="val 16007"/>
              <a:gd name="adj2" fmla="val 1368978"/>
              <a:gd name="adj3" fmla="val 3420105"/>
              <a:gd name="adj4" fmla="val 11043874"/>
              <a:gd name="adj5" fmla="val 1479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>
              <a:solidFill>
                <a:schemeClr val="tx1"/>
              </a:solidFill>
            </a:endParaRPr>
          </a:p>
        </p:txBody>
      </p:sp>
      <p:sp>
        <p:nvSpPr>
          <p:cNvPr id="61" name="Flèche : en arc 60">
            <a:extLst>
              <a:ext uri="{FF2B5EF4-FFF2-40B4-BE49-F238E27FC236}">
                <a16:creationId xmlns:a16="http://schemas.microsoft.com/office/drawing/2014/main" id="{02F9F7B4-A429-460C-84B9-6A7EFE822B6E}"/>
              </a:ext>
            </a:extLst>
          </p:cNvPr>
          <p:cNvSpPr/>
          <p:nvPr/>
        </p:nvSpPr>
        <p:spPr>
          <a:xfrm rot="9000000">
            <a:off x="17066136" y="6147494"/>
            <a:ext cx="2879724" cy="2879724"/>
          </a:xfrm>
          <a:prstGeom prst="circularArrow">
            <a:avLst>
              <a:gd name="adj1" fmla="val 16007"/>
              <a:gd name="adj2" fmla="val 1368978"/>
              <a:gd name="adj3" fmla="val 3420105"/>
              <a:gd name="adj4" fmla="val 11043874"/>
              <a:gd name="adj5" fmla="val 1479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>
              <a:solidFill>
                <a:schemeClr val="tx1"/>
              </a:solidFill>
            </a:endParaRPr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714220F4-3DFD-43D9-8461-F692A813554A}"/>
              </a:ext>
            </a:extLst>
          </p:cNvPr>
          <p:cNvSpPr/>
          <p:nvPr/>
        </p:nvSpPr>
        <p:spPr>
          <a:xfrm>
            <a:off x="9493129" y="8540749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A0C0899-49A3-4994-AEB1-608D31E7883E}"/>
              </a:ext>
            </a:extLst>
          </p:cNvPr>
          <p:cNvSpPr/>
          <p:nvPr/>
        </p:nvSpPr>
        <p:spPr>
          <a:xfrm>
            <a:off x="13311799" y="8591549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79287913-B6BC-44CD-988D-5DB2F7E71E6B}"/>
              </a:ext>
            </a:extLst>
          </p:cNvPr>
          <p:cNvSpPr/>
          <p:nvPr/>
        </p:nvSpPr>
        <p:spPr>
          <a:xfrm>
            <a:off x="17057716" y="8820149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solidFill>
                  <a:schemeClr val="tx1"/>
                </a:solidFill>
              </a:rPr>
              <a:t>Automatic</a:t>
            </a:r>
            <a:r>
              <a:rPr lang="fr-FR" sz="3600" dirty="0">
                <a:solidFill>
                  <a:schemeClr val="tx1"/>
                </a:solidFill>
              </a:rPr>
              <a:t> publication</a:t>
            </a:r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F56F18EA-611B-4051-A9E4-161E51A46E23}"/>
              </a:ext>
            </a:extLst>
          </p:cNvPr>
          <p:cNvSpPr/>
          <p:nvPr/>
        </p:nvSpPr>
        <p:spPr>
          <a:xfrm>
            <a:off x="655069" y="3154828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6FBF13F3-952B-4C83-9AA2-6F467B2BD56B}"/>
              </a:ext>
            </a:extLst>
          </p:cNvPr>
          <p:cNvSpPr/>
          <p:nvPr/>
        </p:nvSpPr>
        <p:spPr>
          <a:xfrm>
            <a:off x="7800756" y="3194876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solidFill>
                  <a:schemeClr val="tx1"/>
                </a:solidFill>
              </a:rPr>
              <a:t>VSCode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0F81DD40-ADE8-4123-B0DC-63DF0A63199F}"/>
              </a:ext>
            </a:extLst>
          </p:cNvPr>
          <p:cNvSpPr/>
          <p:nvPr/>
        </p:nvSpPr>
        <p:spPr>
          <a:xfrm>
            <a:off x="15475969" y="3172069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C99EED56-0447-4014-8B50-A655F5EFB474}"/>
              </a:ext>
            </a:extLst>
          </p:cNvPr>
          <p:cNvSpPr/>
          <p:nvPr/>
        </p:nvSpPr>
        <p:spPr>
          <a:xfrm>
            <a:off x="11357758" y="3187445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1AA02C2-C78B-4FEE-8AF9-7F41A9EBB346}"/>
              </a:ext>
            </a:extLst>
          </p:cNvPr>
          <p:cNvSpPr/>
          <p:nvPr/>
        </p:nvSpPr>
        <p:spPr>
          <a:xfrm>
            <a:off x="6870996" y="7085763"/>
            <a:ext cx="876879" cy="8768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EF40DCB-904B-4574-95C2-3D500D9CE86C}"/>
              </a:ext>
            </a:extLst>
          </p:cNvPr>
          <p:cNvSpPr/>
          <p:nvPr/>
        </p:nvSpPr>
        <p:spPr>
          <a:xfrm>
            <a:off x="10530154" y="7123516"/>
            <a:ext cx="876879" cy="8768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2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B232906-231B-4D4C-8256-97082A6D9EDD}"/>
              </a:ext>
            </a:extLst>
          </p:cNvPr>
          <p:cNvSpPr/>
          <p:nvPr/>
        </p:nvSpPr>
        <p:spPr>
          <a:xfrm>
            <a:off x="14348824" y="7149522"/>
            <a:ext cx="876879" cy="8768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9018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77</Words>
  <Application>Microsoft Office PowerPoint</Application>
  <PresentationFormat>Personnalisé</PresentationFormat>
  <Paragraphs>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B</dc:creator>
  <cp:lastModifiedBy>Jean-Marc B</cp:lastModifiedBy>
  <cp:revision>12</cp:revision>
  <dcterms:created xsi:type="dcterms:W3CDTF">2020-10-28T12:37:27Z</dcterms:created>
  <dcterms:modified xsi:type="dcterms:W3CDTF">2020-10-28T14:12:00Z</dcterms:modified>
</cp:coreProperties>
</file>