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4" r:id="rId5"/>
  </p:sldMasterIdLst>
  <p:notesMasterIdLst>
    <p:notesMasterId r:id="rId7"/>
  </p:notesMasterIdLst>
  <p:handoutMasterIdLst>
    <p:handoutMasterId r:id="rId8"/>
  </p:handoutMasterIdLst>
  <p:sldIdLst>
    <p:sldId id="1418" r:id="rId6"/>
  </p:sldIdLst>
  <p:sldSz cx="25199975" cy="8999538"/>
  <p:notesSz cx="6858000" cy="9144000"/>
  <p:defaultTextStyle>
    <a:defPPr>
      <a:defRPr lang="fr-FR"/>
    </a:defPPr>
    <a:lvl1pPr algn="l" defTabSz="1952588" rtl="0" eaLnBrk="0" fontAlgn="base" hangingPunct="0">
      <a:spcBef>
        <a:spcPct val="0"/>
      </a:spcBef>
      <a:spcAft>
        <a:spcPct val="0"/>
      </a:spcAft>
      <a:defRPr sz="3835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976292" indent="-762476" algn="l" defTabSz="1952588" rtl="0" eaLnBrk="0" fontAlgn="base" hangingPunct="0">
      <a:spcBef>
        <a:spcPct val="0"/>
      </a:spcBef>
      <a:spcAft>
        <a:spcPct val="0"/>
      </a:spcAft>
      <a:defRPr sz="3835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1952588" indent="-1524949" algn="l" defTabSz="1952588" rtl="0" eaLnBrk="0" fontAlgn="base" hangingPunct="0">
      <a:spcBef>
        <a:spcPct val="0"/>
      </a:spcBef>
      <a:spcAft>
        <a:spcPct val="0"/>
      </a:spcAft>
      <a:defRPr sz="3835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2929625" indent="-2288167" algn="l" defTabSz="1952588" rtl="0" eaLnBrk="0" fontAlgn="base" hangingPunct="0">
      <a:spcBef>
        <a:spcPct val="0"/>
      </a:spcBef>
      <a:spcAft>
        <a:spcPct val="0"/>
      </a:spcAft>
      <a:defRPr sz="3835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3905921" indent="-3050640" algn="l" defTabSz="1952588" rtl="0" eaLnBrk="0" fontAlgn="base" hangingPunct="0">
      <a:spcBef>
        <a:spcPct val="0"/>
      </a:spcBef>
      <a:spcAft>
        <a:spcPct val="0"/>
      </a:spcAft>
      <a:defRPr sz="3835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1069099" algn="l" defTabSz="427641" rtl="0" eaLnBrk="1" latinLnBrk="0" hangingPunct="1">
      <a:defRPr sz="3835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1282917" algn="l" defTabSz="427641" rtl="0" eaLnBrk="1" latinLnBrk="0" hangingPunct="1">
      <a:defRPr sz="3835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1496738" algn="l" defTabSz="427641" rtl="0" eaLnBrk="1" latinLnBrk="0" hangingPunct="1">
      <a:defRPr sz="3835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1710558" algn="l" defTabSz="427641" rtl="0" eaLnBrk="1" latinLnBrk="0" hangingPunct="1">
      <a:defRPr sz="3835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C2B8215-74EE-4AE4-837F-AC452748778C}">
          <p14:sldIdLst>
            <p14:sldId id="1418"/>
          </p14:sldIdLst>
        </p14:section>
        <p14:section name="Autres" id="{F35EA88C-721A-4B41-B5AD-5C3EAF49B93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925" userDrawn="1">
          <p15:clr>
            <a:srgbClr val="A4A3A4"/>
          </p15:clr>
        </p15:guide>
        <p15:guide id="2" pos="79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D1A5"/>
    <a:srgbClr val="CDCD06"/>
    <a:srgbClr val="00CC9B"/>
    <a:srgbClr val="20519B"/>
    <a:srgbClr val="22B57A"/>
    <a:srgbClr val="34BC99"/>
    <a:srgbClr val="FFDD0E"/>
    <a:srgbClr val="FFF915"/>
    <a:srgbClr val="FFFFFF"/>
    <a:srgbClr val="7AB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9A231-2B29-41F9-B0B2-F34A262EB583}" v="38" dt="2020-02-26T16:46:38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21" autoAdjust="0"/>
    <p:restoredTop sz="94648" autoAdjust="0"/>
  </p:normalViewPr>
  <p:slideViewPr>
    <p:cSldViewPr>
      <p:cViewPr>
        <p:scale>
          <a:sx n="33" d="100"/>
          <a:sy n="33" d="100"/>
        </p:scale>
        <p:origin x="2504" y="1688"/>
      </p:cViewPr>
      <p:guideLst>
        <p:guide orient="horz" pos="2925"/>
        <p:guide pos="79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1785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35A32C5-3289-4117-8A64-77D0D22EB3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CE2B8D-76A0-43D7-8E4F-F15FC0FA2A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DBB4A-A32C-4AD4-A2FE-29EFB624D8D9}" type="datetimeFigureOut">
              <a:rPr lang="fr-FR" smtClean="0"/>
              <a:t>02/04/2021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245D8D-CB8C-4D29-93BB-B817FABE29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DC038F-A2D5-4B93-ADFC-AEBB70B8F0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7F6C4-0478-4460-9460-7A3EF571C0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398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DF77F26-7F0B-40C6-A144-6A61B5C8CF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17643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557624-2430-4BF2-89FD-06298F05FF6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17643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831027C-32F8-4A5A-B821-3F0510263E61}" type="datetimeFigureOut">
              <a:rPr lang="fr-FR"/>
              <a:pPr>
                <a:defRPr/>
              </a:pPr>
              <a:t>02/04/2021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D1E40B12-AF94-4B6B-A29C-AEFE72E318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371600" y="685800"/>
            <a:ext cx="9601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C040D0CD-3B3C-4475-BB49-8277E129F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301C32-3465-46CB-9026-4676D573B7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17643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1CC87D-6252-43D1-8509-A2210527D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417643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7CCEEB8-ECB4-41E6-A735-6D75225D4A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87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952588" rtl="0" fontAlgn="base">
      <a:spcBef>
        <a:spcPct val="30000"/>
      </a:spcBef>
      <a:spcAft>
        <a:spcPct val="0"/>
      </a:spcAft>
      <a:defRPr sz="2571" kern="1200">
        <a:solidFill>
          <a:schemeClr val="tx1"/>
        </a:solidFill>
        <a:latin typeface="+mn-lt"/>
        <a:ea typeface="+mn-ea"/>
        <a:cs typeface="+mn-cs"/>
      </a:defRPr>
    </a:lvl1pPr>
    <a:lvl2pPr marL="976292" algn="l" defTabSz="1952588" rtl="0" fontAlgn="base">
      <a:spcBef>
        <a:spcPct val="30000"/>
      </a:spcBef>
      <a:spcAft>
        <a:spcPct val="0"/>
      </a:spcAft>
      <a:defRPr sz="2571" kern="1200">
        <a:solidFill>
          <a:schemeClr val="tx1"/>
        </a:solidFill>
        <a:latin typeface="+mn-lt"/>
        <a:ea typeface="+mn-ea"/>
        <a:cs typeface="+mn-cs"/>
      </a:defRPr>
    </a:lvl2pPr>
    <a:lvl3pPr marL="1952588" algn="l" defTabSz="1952588" rtl="0" fontAlgn="base">
      <a:spcBef>
        <a:spcPct val="30000"/>
      </a:spcBef>
      <a:spcAft>
        <a:spcPct val="0"/>
      </a:spcAft>
      <a:defRPr sz="2571" kern="1200">
        <a:solidFill>
          <a:schemeClr val="tx1"/>
        </a:solidFill>
        <a:latin typeface="+mn-lt"/>
        <a:ea typeface="+mn-ea"/>
        <a:cs typeface="+mn-cs"/>
      </a:defRPr>
    </a:lvl3pPr>
    <a:lvl4pPr marL="2929625" algn="l" defTabSz="1952588" rtl="0" fontAlgn="base">
      <a:spcBef>
        <a:spcPct val="30000"/>
      </a:spcBef>
      <a:spcAft>
        <a:spcPct val="0"/>
      </a:spcAft>
      <a:defRPr sz="2571" kern="1200">
        <a:solidFill>
          <a:schemeClr val="tx1"/>
        </a:solidFill>
        <a:latin typeface="+mn-lt"/>
        <a:ea typeface="+mn-ea"/>
        <a:cs typeface="+mn-cs"/>
      </a:defRPr>
    </a:lvl4pPr>
    <a:lvl5pPr marL="3905921" algn="l" defTabSz="1952588" rtl="0" fontAlgn="base">
      <a:spcBef>
        <a:spcPct val="30000"/>
      </a:spcBef>
      <a:spcAft>
        <a:spcPct val="0"/>
      </a:spcAft>
      <a:defRPr sz="2571" kern="1200">
        <a:solidFill>
          <a:schemeClr val="tx1"/>
        </a:solidFill>
        <a:latin typeface="+mn-lt"/>
        <a:ea typeface="+mn-ea"/>
        <a:cs typeface="+mn-cs"/>
      </a:defRPr>
    </a:lvl5pPr>
    <a:lvl6pPr marL="4882996" algn="l" defTabSz="195320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6pPr>
    <a:lvl7pPr marL="5859598" algn="l" defTabSz="195320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7pPr>
    <a:lvl8pPr marL="6836198" algn="l" defTabSz="195320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8pPr>
    <a:lvl9pPr marL="7812797" algn="l" defTabSz="195320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90002" y="2795692"/>
            <a:ext cx="21419979" cy="192906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79999" y="5099739"/>
            <a:ext cx="17639983" cy="229988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3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90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5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17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80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4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07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28E811-9D59-45AB-A87A-BF6F50F4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EDA7A-4D20-4B99-9F13-2BE3E5F29A0A}" type="datetimeFigureOut">
              <a:rPr lang="fr-FR"/>
              <a:pPr>
                <a:defRPr/>
              </a:pPr>
              <a:t>02/04/2021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06721D-F085-42FF-8809-A57B4B79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55D172-43FB-4B1D-8A11-00C8CCD2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762F7-3D5E-4847-99A5-B7599A0CE4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7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39375" y="6299678"/>
            <a:ext cx="15119985" cy="743714"/>
          </a:xfrm>
        </p:spPr>
        <p:txBody>
          <a:bodyPr anchor="b"/>
          <a:lstStyle>
            <a:lvl1pPr algn="l">
              <a:defRPr sz="2895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939375" y="804129"/>
            <a:ext cx="15119985" cy="5399723"/>
          </a:xfrm>
        </p:spPr>
        <p:txBody>
          <a:bodyPr rtlCol="0">
            <a:normAutofit/>
          </a:bodyPr>
          <a:lstStyle>
            <a:lvl1pPr marL="0" indent="0">
              <a:buNone/>
              <a:defRPr sz="4640"/>
            </a:lvl1pPr>
            <a:lvl2pPr marL="663481" indent="0">
              <a:buNone/>
              <a:defRPr sz="4066"/>
            </a:lvl2pPr>
            <a:lvl3pPr marL="1326970" indent="0">
              <a:buNone/>
              <a:defRPr sz="3495"/>
            </a:lvl3pPr>
            <a:lvl4pPr marL="1990451" indent="0">
              <a:buNone/>
              <a:defRPr sz="2895"/>
            </a:lvl4pPr>
            <a:lvl5pPr marL="2653932" indent="0">
              <a:buNone/>
              <a:defRPr sz="2895"/>
            </a:lvl5pPr>
            <a:lvl6pPr marL="3317416" indent="0">
              <a:buNone/>
              <a:defRPr sz="2895"/>
            </a:lvl6pPr>
            <a:lvl7pPr marL="3980899" indent="0">
              <a:buNone/>
              <a:defRPr sz="2895"/>
            </a:lvl7pPr>
            <a:lvl8pPr marL="4644380" indent="0">
              <a:buNone/>
              <a:defRPr sz="2895"/>
            </a:lvl8pPr>
            <a:lvl9pPr marL="5307864" indent="0">
              <a:buNone/>
              <a:defRPr sz="2895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39375" y="7043391"/>
            <a:ext cx="15119985" cy="1056195"/>
          </a:xfrm>
        </p:spPr>
        <p:txBody>
          <a:bodyPr/>
          <a:lstStyle>
            <a:lvl1pPr marL="0" indent="0">
              <a:buNone/>
              <a:defRPr sz="2033"/>
            </a:lvl1pPr>
            <a:lvl2pPr marL="663481" indent="0">
              <a:buNone/>
              <a:defRPr sz="1750"/>
            </a:lvl2pPr>
            <a:lvl3pPr marL="1326970" indent="0">
              <a:buNone/>
              <a:defRPr sz="1462"/>
            </a:lvl3pPr>
            <a:lvl4pPr marL="1990451" indent="0">
              <a:buNone/>
              <a:defRPr sz="1305"/>
            </a:lvl4pPr>
            <a:lvl5pPr marL="2653932" indent="0">
              <a:buNone/>
              <a:defRPr sz="1305"/>
            </a:lvl5pPr>
            <a:lvl6pPr marL="3317416" indent="0">
              <a:buNone/>
              <a:defRPr sz="1305"/>
            </a:lvl6pPr>
            <a:lvl7pPr marL="3980899" indent="0">
              <a:buNone/>
              <a:defRPr sz="1305"/>
            </a:lvl7pPr>
            <a:lvl8pPr marL="4644380" indent="0">
              <a:buNone/>
              <a:defRPr sz="1305"/>
            </a:lvl8pPr>
            <a:lvl9pPr marL="5307864" indent="0">
              <a:buNone/>
              <a:defRPr sz="1305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3302C912-D83B-4252-810C-97A20051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D0893-B88E-4B0C-9FA0-915B3A3B6DF7}" type="datetimeFigureOut">
              <a:rPr lang="fr-FR"/>
              <a:pPr>
                <a:defRPr/>
              </a:pPr>
              <a:t>02/04/2021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F3EC52B-EB8B-4EAA-807A-E65C8CF8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9A0497E-805B-4306-924B-6CAC69DC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B7EF1-CA94-495B-888D-1C222699E77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1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5E921A-41F6-47DC-940E-14CF3B6F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45EB2-5ED8-4E8B-B4E0-AA65A1413154}" type="datetimeFigureOut">
              <a:rPr lang="fr-FR"/>
              <a:pPr>
                <a:defRPr/>
              </a:pPr>
              <a:t>02/04/2021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FA0E3B-85CE-4CF9-82D2-33C2DE2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45919E-4D70-44A0-BB36-1E60F27D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4C8F3-58BB-4DD4-8F38-7B9936DF4DC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386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5535545" y="1591587"/>
            <a:ext cx="26543099" cy="3390451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897495" y="1591587"/>
            <a:ext cx="79218049" cy="3390451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5D0A3E-42DC-4945-80AE-581EE9D3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943C4-01E3-4692-A0BB-72DE37C02FAD}" type="datetimeFigureOut">
              <a:rPr lang="fr-FR"/>
              <a:pPr>
                <a:defRPr/>
              </a:pPr>
              <a:t>02/04/2021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396EFA-9937-4F35-B46C-2A00C6D3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D6FA6D-E6F9-49B4-9CBA-242C01AD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3D575-2D83-4AD3-9402-83B52BEA2A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940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" y="1"/>
            <a:ext cx="25199975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151"/>
          </a:p>
        </p:txBody>
      </p:sp>
    </p:spTree>
    <p:extLst>
      <p:ext uri="{BB962C8B-B14F-4D97-AF65-F5344CB8AC3E}">
        <p14:creationId xmlns:p14="http://schemas.microsoft.com/office/powerpoint/2010/main" val="1600327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" y="1"/>
            <a:ext cx="25199975" cy="8999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151"/>
          </a:p>
        </p:txBody>
      </p:sp>
    </p:spTree>
    <p:extLst>
      <p:ext uri="{BB962C8B-B14F-4D97-AF65-F5344CB8AC3E}">
        <p14:creationId xmlns:p14="http://schemas.microsoft.com/office/powerpoint/2010/main" val="2977862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" y="1"/>
            <a:ext cx="12599988" cy="8999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151"/>
          </a:p>
        </p:txBody>
      </p:sp>
    </p:spTree>
    <p:extLst>
      <p:ext uri="{BB962C8B-B14F-4D97-AF65-F5344CB8AC3E}">
        <p14:creationId xmlns:p14="http://schemas.microsoft.com/office/powerpoint/2010/main" val="4075205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 flipV="1">
            <a:off x="7" y="7615361"/>
            <a:ext cx="25199969" cy="1384181"/>
          </a:xfrm>
          <a:prstGeom prst="rect">
            <a:avLst/>
          </a:prstGeom>
          <a:solidFill>
            <a:srgbClr val="EAEAEA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102020" tIns="51013" rIns="102020" bIns="51013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9151" dirty="0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7" y="3"/>
            <a:ext cx="25199969" cy="76153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102020" tIns="51013" rIns="102020" bIns="51013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9151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158933" y="1"/>
            <a:ext cx="20882121" cy="4909776"/>
          </a:xfrm>
        </p:spPr>
        <p:txBody>
          <a:bodyPr anchor="b" anchorCtr="0">
            <a:noAutofit/>
          </a:bodyPr>
          <a:lstStyle>
            <a:lvl1pPr algn="ctr">
              <a:lnSpc>
                <a:spcPct val="80000"/>
              </a:lnSpc>
              <a:defRPr sz="9817" b="0" cap="all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"/>
          </p:nvPr>
        </p:nvSpPr>
        <p:spPr>
          <a:xfrm>
            <a:off x="2158933" y="4909778"/>
            <a:ext cx="20882121" cy="2705582"/>
          </a:xfrm>
        </p:spPr>
        <p:txBody>
          <a:bodyPr anchor="t" anchorCtr="0"/>
          <a:lstStyle>
            <a:lvl1pPr marL="0" indent="0" algn="ctr">
              <a:lnSpc>
                <a:spcPct val="80000"/>
              </a:lnSpc>
              <a:buNone/>
              <a:defRPr sz="4911">
                <a:solidFill>
                  <a:srgbClr val="B2B2B2"/>
                </a:solidFill>
              </a:defRPr>
            </a:lvl1pPr>
            <a:lvl2pPr marL="510128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2pPr>
            <a:lvl3pPr marL="1020253" indent="0">
              <a:buNone/>
              <a:defRPr sz="1786">
                <a:solidFill>
                  <a:schemeClr val="tx1">
                    <a:tint val="75000"/>
                  </a:schemeClr>
                </a:solidFill>
              </a:defRPr>
            </a:lvl3pPr>
            <a:lvl4pPr marL="1530378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2040508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550633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3060759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570886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4081011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3199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465169-C8A2-4279-A96D-19888A6B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26860-10A1-45E9-8651-EBB9C65EFF6A}" type="datetimeFigureOut">
              <a:rPr lang="fr-FR"/>
              <a:pPr>
                <a:defRPr/>
              </a:pPr>
              <a:t>02/04/2021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320B51-6042-4D11-8DF0-7FD1E79E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62D6BB-A3A9-4228-BDC3-2157E3BF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9FDED-03C2-42EE-8926-EBCB69B7D5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09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0628" y="5783039"/>
            <a:ext cx="21419979" cy="1787408"/>
          </a:xfrm>
        </p:spPr>
        <p:txBody>
          <a:bodyPr anchor="t"/>
          <a:lstStyle>
            <a:lvl1pPr algn="l">
              <a:defRPr sz="5813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90628" y="3814391"/>
            <a:ext cx="21419979" cy="1968648"/>
          </a:xfrm>
        </p:spPr>
        <p:txBody>
          <a:bodyPr anchor="b"/>
          <a:lstStyle>
            <a:lvl1pPr marL="0" indent="0">
              <a:buNone/>
              <a:defRPr sz="2895">
                <a:solidFill>
                  <a:schemeClr val="tx1">
                    <a:tint val="75000"/>
                  </a:schemeClr>
                </a:solidFill>
              </a:defRPr>
            </a:lvl1pPr>
            <a:lvl2pPr marL="663481" indent="0">
              <a:buNone/>
              <a:defRPr sz="2601">
                <a:solidFill>
                  <a:schemeClr val="tx1">
                    <a:tint val="75000"/>
                  </a:schemeClr>
                </a:solidFill>
              </a:defRPr>
            </a:lvl2pPr>
            <a:lvl3pPr marL="1326970" indent="0">
              <a:buNone/>
              <a:defRPr sz="2321">
                <a:solidFill>
                  <a:schemeClr val="tx1">
                    <a:tint val="75000"/>
                  </a:schemeClr>
                </a:solidFill>
              </a:defRPr>
            </a:lvl3pPr>
            <a:lvl4pPr marL="1990451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4pPr>
            <a:lvl5pPr marL="2653932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5pPr>
            <a:lvl6pPr marL="3317416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6pPr>
            <a:lvl7pPr marL="3980899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7pPr>
            <a:lvl8pPr marL="4644380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8pPr>
            <a:lvl9pPr marL="5307864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D99DF4-15E6-4CAA-8386-C51FDBC1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9913D-6F21-4EC9-9C10-C2775CDEA40D}" type="datetimeFigureOut">
              <a:rPr lang="fr-FR"/>
              <a:pPr>
                <a:defRPr/>
              </a:pPr>
              <a:t>02/04/2021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25759B-5DFB-4D35-966F-D9007167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5915EC-8FC3-4110-8BBD-DC649E44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546A1-024F-42FA-8FC0-BB4D1FB72E6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99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897499" y="9272443"/>
            <a:ext cx="52880572" cy="26223654"/>
          </a:xfrm>
        </p:spPr>
        <p:txBody>
          <a:bodyPr/>
          <a:lstStyle>
            <a:lvl1pPr>
              <a:defRPr sz="4066"/>
            </a:lvl1pPr>
            <a:lvl2pPr>
              <a:defRPr sz="3495"/>
            </a:lvl2pPr>
            <a:lvl3pPr>
              <a:defRPr sz="2895"/>
            </a:lvl3pPr>
            <a:lvl4pPr>
              <a:defRPr sz="2601"/>
            </a:lvl4pPr>
            <a:lvl5pPr>
              <a:defRPr sz="2601"/>
            </a:lvl5pPr>
            <a:lvl6pPr>
              <a:defRPr sz="2601"/>
            </a:lvl6pPr>
            <a:lvl7pPr>
              <a:defRPr sz="2601"/>
            </a:lvl7pPr>
            <a:lvl8pPr>
              <a:defRPr sz="2601"/>
            </a:lvl8pPr>
            <a:lvl9pPr>
              <a:defRPr sz="2601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9198071" y="9272443"/>
            <a:ext cx="52880570" cy="26223654"/>
          </a:xfrm>
        </p:spPr>
        <p:txBody>
          <a:bodyPr/>
          <a:lstStyle>
            <a:lvl1pPr>
              <a:defRPr sz="4066"/>
            </a:lvl1pPr>
            <a:lvl2pPr>
              <a:defRPr sz="3495"/>
            </a:lvl2pPr>
            <a:lvl3pPr>
              <a:defRPr sz="2895"/>
            </a:lvl3pPr>
            <a:lvl4pPr>
              <a:defRPr sz="2601"/>
            </a:lvl4pPr>
            <a:lvl5pPr>
              <a:defRPr sz="2601"/>
            </a:lvl5pPr>
            <a:lvl6pPr>
              <a:defRPr sz="2601"/>
            </a:lvl6pPr>
            <a:lvl7pPr>
              <a:defRPr sz="2601"/>
            </a:lvl7pPr>
            <a:lvl8pPr>
              <a:defRPr sz="2601"/>
            </a:lvl8pPr>
            <a:lvl9pPr>
              <a:defRPr sz="2601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4124E779-731F-437F-96F4-3377C76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1A7A8-E9C0-44B9-9323-73F84C86C058}" type="datetimeFigureOut">
              <a:rPr lang="fr-FR"/>
              <a:pPr>
                <a:defRPr/>
              </a:pPr>
              <a:t>02/04/2021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CD76FF86-90E8-48A7-88EB-8269E9DB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6AE69B5-3D99-43EA-A539-13D80E89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C931E-6C8D-4ADE-A90C-5AC41957814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07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0001" y="360399"/>
            <a:ext cx="22679977" cy="149992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60002" y="2014483"/>
            <a:ext cx="11134365" cy="839541"/>
          </a:xfrm>
        </p:spPr>
        <p:txBody>
          <a:bodyPr anchor="b"/>
          <a:lstStyle>
            <a:lvl1pPr marL="0" indent="0">
              <a:buNone/>
              <a:defRPr sz="3495" b="1"/>
            </a:lvl1pPr>
            <a:lvl2pPr marL="663481" indent="0">
              <a:buNone/>
              <a:defRPr sz="2895" b="1"/>
            </a:lvl2pPr>
            <a:lvl3pPr marL="1326970" indent="0">
              <a:buNone/>
              <a:defRPr sz="2601" b="1"/>
            </a:lvl3pPr>
            <a:lvl4pPr marL="1990451" indent="0">
              <a:buNone/>
              <a:defRPr sz="2321" b="1"/>
            </a:lvl4pPr>
            <a:lvl5pPr marL="2653932" indent="0">
              <a:buNone/>
              <a:defRPr sz="2321" b="1"/>
            </a:lvl5pPr>
            <a:lvl6pPr marL="3317416" indent="0">
              <a:buNone/>
              <a:defRPr sz="2321" b="1"/>
            </a:lvl6pPr>
            <a:lvl7pPr marL="3980899" indent="0">
              <a:buNone/>
              <a:defRPr sz="2321" b="1"/>
            </a:lvl7pPr>
            <a:lvl8pPr marL="4644380" indent="0">
              <a:buNone/>
              <a:defRPr sz="2321" b="1"/>
            </a:lvl8pPr>
            <a:lvl9pPr marL="5307864" indent="0">
              <a:buNone/>
              <a:defRPr sz="2321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60002" y="2854021"/>
            <a:ext cx="11134365" cy="5185152"/>
          </a:xfrm>
        </p:spPr>
        <p:txBody>
          <a:bodyPr/>
          <a:lstStyle>
            <a:lvl1pPr>
              <a:defRPr sz="3495"/>
            </a:lvl1pPr>
            <a:lvl2pPr>
              <a:defRPr sz="2895"/>
            </a:lvl2pPr>
            <a:lvl3pPr>
              <a:defRPr sz="2601"/>
            </a:lvl3pPr>
            <a:lvl4pPr>
              <a:defRPr sz="2321"/>
            </a:lvl4pPr>
            <a:lvl5pPr>
              <a:defRPr sz="2321"/>
            </a:lvl5pPr>
            <a:lvl6pPr>
              <a:defRPr sz="2321"/>
            </a:lvl6pPr>
            <a:lvl7pPr>
              <a:defRPr sz="2321"/>
            </a:lvl7pPr>
            <a:lvl8pPr>
              <a:defRPr sz="2321"/>
            </a:lvl8pPr>
            <a:lvl9pPr>
              <a:defRPr sz="2321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2801244" y="2014483"/>
            <a:ext cx="11138739" cy="839541"/>
          </a:xfrm>
        </p:spPr>
        <p:txBody>
          <a:bodyPr anchor="b"/>
          <a:lstStyle>
            <a:lvl1pPr marL="0" indent="0">
              <a:buNone/>
              <a:defRPr sz="3495" b="1"/>
            </a:lvl1pPr>
            <a:lvl2pPr marL="663481" indent="0">
              <a:buNone/>
              <a:defRPr sz="2895" b="1"/>
            </a:lvl2pPr>
            <a:lvl3pPr marL="1326970" indent="0">
              <a:buNone/>
              <a:defRPr sz="2601" b="1"/>
            </a:lvl3pPr>
            <a:lvl4pPr marL="1990451" indent="0">
              <a:buNone/>
              <a:defRPr sz="2321" b="1"/>
            </a:lvl4pPr>
            <a:lvl5pPr marL="2653932" indent="0">
              <a:buNone/>
              <a:defRPr sz="2321" b="1"/>
            </a:lvl5pPr>
            <a:lvl6pPr marL="3317416" indent="0">
              <a:buNone/>
              <a:defRPr sz="2321" b="1"/>
            </a:lvl6pPr>
            <a:lvl7pPr marL="3980899" indent="0">
              <a:buNone/>
              <a:defRPr sz="2321" b="1"/>
            </a:lvl7pPr>
            <a:lvl8pPr marL="4644380" indent="0">
              <a:buNone/>
              <a:defRPr sz="2321" b="1"/>
            </a:lvl8pPr>
            <a:lvl9pPr marL="5307864" indent="0">
              <a:buNone/>
              <a:defRPr sz="2321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2801244" y="2854021"/>
            <a:ext cx="11138739" cy="5185152"/>
          </a:xfrm>
        </p:spPr>
        <p:txBody>
          <a:bodyPr/>
          <a:lstStyle>
            <a:lvl1pPr>
              <a:defRPr sz="3495"/>
            </a:lvl1pPr>
            <a:lvl2pPr>
              <a:defRPr sz="2895"/>
            </a:lvl2pPr>
            <a:lvl3pPr>
              <a:defRPr sz="2601"/>
            </a:lvl3pPr>
            <a:lvl4pPr>
              <a:defRPr sz="2321"/>
            </a:lvl4pPr>
            <a:lvl5pPr>
              <a:defRPr sz="2321"/>
            </a:lvl5pPr>
            <a:lvl6pPr>
              <a:defRPr sz="2321"/>
            </a:lvl6pPr>
            <a:lvl7pPr>
              <a:defRPr sz="2321"/>
            </a:lvl7pPr>
            <a:lvl8pPr>
              <a:defRPr sz="2321"/>
            </a:lvl8pPr>
            <a:lvl9pPr>
              <a:defRPr sz="2321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756E74F9-8A89-414F-8596-E6046E30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36EB6-FFB8-426B-B304-53D03AD6F382}" type="datetimeFigureOut">
              <a:rPr lang="fr-FR"/>
              <a:pPr>
                <a:defRPr/>
              </a:pPr>
              <a:t>02/04/2021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5D93F304-5C73-4253-AED9-DA695F25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AAAEC706-827E-460C-AE92-45C70193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9B844-0826-42EB-849E-19268F88AD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71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6A4FE43D-002C-4702-B02E-CC92FAA1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67103-C2B5-4B76-8CA4-D0A1D6405179}" type="datetimeFigureOut">
              <a:rPr lang="fr-FR"/>
              <a:pPr>
                <a:defRPr/>
              </a:pPr>
              <a:t>02/04/2021</a:t>
            </a:fld>
            <a:endParaRPr lang="fr-FR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B4EEDA93-962E-4ED9-8E6C-CE3E14AA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58E25B11-D6CF-4665-8650-8ED61B95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72A42-77A5-420C-8BA8-2299F3E5834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92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02/04/2021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60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02/04/2021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00A661-63CA-492F-8998-16647AA457A7}"/>
              </a:ext>
            </a:extLst>
          </p:cNvPr>
          <p:cNvSpPr/>
          <p:nvPr userDrawn="1"/>
        </p:nvSpPr>
        <p:spPr>
          <a:xfrm>
            <a:off x="-1" y="0"/>
            <a:ext cx="25199975" cy="8999538"/>
          </a:xfrm>
          <a:prstGeom prst="rect">
            <a:avLst/>
          </a:prstGeom>
          <a:solidFill>
            <a:srgbClr val="22B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61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0000" y="358317"/>
            <a:ext cx="8290618" cy="1524921"/>
          </a:xfrm>
        </p:spPr>
        <p:txBody>
          <a:bodyPr anchor="b"/>
          <a:lstStyle>
            <a:lvl1pPr algn="l">
              <a:defRPr sz="2895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52491" y="358317"/>
            <a:ext cx="14087487" cy="7680856"/>
          </a:xfrm>
        </p:spPr>
        <p:txBody>
          <a:bodyPr/>
          <a:lstStyle>
            <a:lvl1pPr>
              <a:defRPr sz="4640"/>
            </a:lvl1pPr>
            <a:lvl2pPr>
              <a:defRPr sz="4066"/>
            </a:lvl2pPr>
            <a:lvl3pPr>
              <a:defRPr sz="3495"/>
            </a:lvl3pPr>
            <a:lvl4pPr>
              <a:defRPr sz="2895"/>
            </a:lvl4pPr>
            <a:lvl5pPr>
              <a:defRPr sz="2895"/>
            </a:lvl5pPr>
            <a:lvl6pPr>
              <a:defRPr sz="2895"/>
            </a:lvl6pPr>
            <a:lvl7pPr>
              <a:defRPr sz="2895"/>
            </a:lvl7pPr>
            <a:lvl8pPr>
              <a:defRPr sz="2895"/>
            </a:lvl8pPr>
            <a:lvl9pPr>
              <a:defRPr sz="2895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60000" y="1883238"/>
            <a:ext cx="8290618" cy="6155934"/>
          </a:xfrm>
        </p:spPr>
        <p:txBody>
          <a:bodyPr/>
          <a:lstStyle>
            <a:lvl1pPr marL="0" indent="0">
              <a:buNone/>
              <a:defRPr sz="2033"/>
            </a:lvl1pPr>
            <a:lvl2pPr marL="663481" indent="0">
              <a:buNone/>
              <a:defRPr sz="1750"/>
            </a:lvl2pPr>
            <a:lvl3pPr marL="1326970" indent="0">
              <a:buNone/>
              <a:defRPr sz="1462"/>
            </a:lvl3pPr>
            <a:lvl4pPr marL="1990451" indent="0">
              <a:buNone/>
              <a:defRPr sz="1305"/>
            </a:lvl4pPr>
            <a:lvl5pPr marL="2653932" indent="0">
              <a:buNone/>
              <a:defRPr sz="1305"/>
            </a:lvl5pPr>
            <a:lvl6pPr marL="3317416" indent="0">
              <a:buNone/>
              <a:defRPr sz="1305"/>
            </a:lvl6pPr>
            <a:lvl7pPr marL="3980899" indent="0">
              <a:buNone/>
              <a:defRPr sz="1305"/>
            </a:lvl7pPr>
            <a:lvl8pPr marL="4644380" indent="0">
              <a:buNone/>
              <a:defRPr sz="1305"/>
            </a:lvl8pPr>
            <a:lvl9pPr marL="5307864" indent="0">
              <a:buNone/>
              <a:defRPr sz="1305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7776A73A-B148-4B0B-90D2-64C7FE01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5EC74-E43E-418A-A6C1-688B40B55F0D}" type="datetimeFigureOut">
              <a:rPr lang="fr-FR"/>
              <a:pPr>
                <a:defRPr/>
              </a:pPr>
              <a:t>02/04/2021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658712B5-E963-4DCA-929B-DDEEDE4D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BD4B231-E39C-4774-AB27-6A78651B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3BC5-BAB4-4AF6-9983-880026A7245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40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A75CD3E3-2EC0-4707-89BE-5D9A72496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9721" y="360473"/>
            <a:ext cx="22680537" cy="149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6F939032-1561-442C-A88D-0D62C2BD2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9721" y="2100082"/>
            <a:ext cx="22680537" cy="593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9E1A61-FA8F-4562-9716-BAEB1F3C4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9720" y="8341347"/>
            <a:ext cx="5879931" cy="478899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 defTabSz="1326970" eaLnBrk="1" fontAlgn="auto" hangingPunct="1">
              <a:spcBef>
                <a:spcPts val="0"/>
              </a:spcBef>
              <a:spcAft>
                <a:spcPts val="0"/>
              </a:spcAft>
              <a:defRPr sz="175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D826B96-FE14-4BC5-BF4F-ABB597546904}" type="datetimeFigureOut">
              <a:rPr lang="fr-FR"/>
              <a:pPr>
                <a:defRPr/>
              </a:pPr>
              <a:t>02/04/2021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EFC2CC-58C2-45B8-8D1E-29C788CD6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09633" y="8341347"/>
            <a:ext cx="7980710" cy="478899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 defTabSz="1326970" eaLnBrk="1" fontAlgn="auto" hangingPunct="1">
              <a:spcBef>
                <a:spcPts val="0"/>
              </a:spcBef>
              <a:spcAft>
                <a:spcPts val="0"/>
              </a:spcAft>
              <a:defRPr sz="17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04F29C-13A6-43CC-AFE9-9F0ED02F9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060325" y="8341347"/>
            <a:ext cx="5879931" cy="478899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 defTabSz="1326970" eaLnBrk="1" fontAlgn="auto" hangingPunct="1">
              <a:spcBef>
                <a:spcPts val="0"/>
              </a:spcBef>
              <a:spcAft>
                <a:spcPts val="0"/>
              </a:spcAft>
              <a:defRPr sz="175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78B6907-129E-4DFC-844A-35F9246FB4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81" r:id="rId8"/>
    <p:sldLayoutId id="2147483669" r:id="rId9"/>
    <p:sldLayoutId id="2147483670" r:id="rId10"/>
    <p:sldLayoutId id="2147483671" r:id="rId11"/>
    <p:sldLayoutId id="2147483672" r:id="rId12"/>
    <p:sldLayoutId id="2147483677" r:id="rId13"/>
    <p:sldLayoutId id="2147483680" r:id="rId14"/>
    <p:sldLayoutId id="2147483678" r:id="rId15"/>
  </p:sldLayoutIdLst>
  <p:txStyles>
    <p:titleStyle>
      <a:lvl1pPr algn="ctr" defTabSz="1326553" rtl="0" fontAlgn="base">
        <a:spcBef>
          <a:spcPct val="0"/>
        </a:spcBef>
        <a:spcAft>
          <a:spcPct val="0"/>
        </a:spcAft>
        <a:defRPr sz="639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326553" rtl="0" fontAlgn="base">
        <a:spcBef>
          <a:spcPct val="0"/>
        </a:spcBef>
        <a:spcAft>
          <a:spcPct val="0"/>
        </a:spcAft>
        <a:defRPr sz="6390">
          <a:solidFill>
            <a:schemeClr val="tx1"/>
          </a:solidFill>
          <a:latin typeface="Calibri" panose="020F0502020204030204" pitchFamily="34" charset="0"/>
        </a:defRPr>
      </a:lvl2pPr>
      <a:lvl3pPr algn="ctr" defTabSz="1326553" rtl="0" fontAlgn="base">
        <a:spcBef>
          <a:spcPct val="0"/>
        </a:spcBef>
        <a:spcAft>
          <a:spcPct val="0"/>
        </a:spcAft>
        <a:defRPr sz="6390">
          <a:solidFill>
            <a:schemeClr val="tx1"/>
          </a:solidFill>
          <a:latin typeface="Calibri" panose="020F0502020204030204" pitchFamily="34" charset="0"/>
        </a:defRPr>
      </a:lvl3pPr>
      <a:lvl4pPr algn="ctr" defTabSz="1326553" rtl="0" fontAlgn="base">
        <a:spcBef>
          <a:spcPct val="0"/>
        </a:spcBef>
        <a:spcAft>
          <a:spcPct val="0"/>
        </a:spcAft>
        <a:defRPr sz="6390">
          <a:solidFill>
            <a:schemeClr val="tx1"/>
          </a:solidFill>
          <a:latin typeface="Calibri" panose="020F0502020204030204" pitchFamily="34" charset="0"/>
        </a:defRPr>
      </a:lvl4pPr>
      <a:lvl5pPr algn="ctr" defTabSz="1326553" rtl="0" fontAlgn="base">
        <a:spcBef>
          <a:spcPct val="0"/>
        </a:spcBef>
        <a:spcAft>
          <a:spcPct val="0"/>
        </a:spcAft>
        <a:defRPr sz="6390">
          <a:solidFill>
            <a:schemeClr val="tx1"/>
          </a:solidFill>
          <a:latin typeface="Calibri" panose="020F0502020204030204" pitchFamily="34" charset="0"/>
        </a:defRPr>
      </a:lvl5pPr>
      <a:lvl6pPr marL="145264" algn="ctr" defTabSz="1326553" rtl="0" fontAlgn="base">
        <a:spcBef>
          <a:spcPct val="0"/>
        </a:spcBef>
        <a:spcAft>
          <a:spcPct val="0"/>
        </a:spcAft>
        <a:defRPr sz="6390">
          <a:solidFill>
            <a:schemeClr val="tx1"/>
          </a:solidFill>
          <a:latin typeface="Calibri" panose="020F0502020204030204" pitchFamily="34" charset="0"/>
        </a:defRPr>
      </a:lvl6pPr>
      <a:lvl7pPr marL="290530" algn="ctr" defTabSz="1326553" rtl="0" fontAlgn="base">
        <a:spcBef>
          <a:spcPct val="0"/>
        </a:spcBef>
        <a:spcAft>
          <a:spcPct val="0"/>
        </a:spcAft>
        <a:defRPr sz="6390">
          <a:solidFill>
            <a:schemeClr val="tx1"/>
          </a:solidFill>
          <a:latin typeface="Calibri" panose="020F0502020204030204" pitchFamily="34" charset="0"/>
        </a:defRPr>
      </a:lvl7pPr>
      <a:lvl8pPr marL="435794" algn="ctr" defTabSz="1326553" rtl="0" fontAlgn="base">
        <a:spcBef>
          <a:spcPct val="0"/>
        </a:spcBef>
        <a:spcAft>
          <a:spcPct val="0"/>
        </a:spcAft>
        <a:defRPr sz="6390">
          <a:solidFill>
            <a:schemeClr val="tx1"/>
          </a:solidFill>
          <a:latin typeface="Calibri" panose="020F0502020204030204" pitchFamily="34" charset="0"/>
        </a:defRPr>
      </a:lvl8pPr>
      <a:lvl9pPr marL="581063" algn="ctr" defTabSz="1326553" rtl="0" fontAlgn="base">
        <a:spcBef>
          <a:spcPct val="0"/>
        </a:spcBef>
        <a:spcAft>
          <a:spcPct val="0"/>
        </a:spcAft>
        <a:defRPr sz="639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497331" indent="-497331" algn="l" defTabSz="132655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640" kern="1200">
          <a:solidFill>
            <a:schemeClr val="tx1"/>
          </a:solidFill>
          <a:latin typeface="+mn-lt"/>
          <a:ea typeface="+mn-ea"/>
          <a:cs typeface="+mn-cs"/>
        </a:defRPr>
      </a:lvl1pPr>
      <a:lvl2pPr marL="1077887" indent="-414608" algn="l" defTabSz="132655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66" kern="1200">
          <a:solidFill>
            <a:schemeClr val="tx1"/>
          </a:solidFill>
          <a:latin typeface="+mn-lt"/>
          <a:ea typeface="+mn-ea"/>
          <a:cs typeface="+mn-cs"/>
        </a:defRPr>
      </a:lvl2pPr>
      <a:lvl3pPr marL="1658443" indent="-331386" algn="l" defTabSz="132655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95" kern="1200">
          <a:solidFill>
            <a:schemeClr val="tx1"/>
          </a:solidFill>
          <a:latin typeface="+mn-lt"/>
          <a:ea typeface="+mn-ea"/>
          <a:cs typeface="+mn-cs"/>
        </a:defRPr>
      </a:lvl3pPr>
      <a:lvl4pPr marL="2321717" indent="-331386" algn="l" defTabSz="132655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95" kern="1200">
          <a:solidFill>
            <a:schemeClr val="tx1"/>
          </a:solidFill>
          <a:latin typeface="+mn-lt"/>
          <a:ea typeface="+mn-ea"/>
          <a:cs typeface="+mn-cs"/>
        </a:defRPr>
      </a:lvl4pPr>
      <a:lvl5pPr marL="2985497" indent="-331386" algn="l" defTabSz="132655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95" kern="1200">
          <a:solidFill>
            <a:schemeClr val="tx1"/>
          </a:solidFill>
          <a:latin typeface="+mn-lt"/>
          <a:ea typeface="+mn-ea"/>
          <a:cs typeface="+mn-cs"/>
        </a:defRPr>
      </a:lvl5pPr>
      <a:lvl6pPr marL="3649155" indent="-331742" algn="l" defTabSz="1326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5" kern="1200">
          <a:solidFill>
            <a:schemeClr val="tx1"/>
          </a:solidFill>
          <a:latin typeface="+mn-lt"/>
          <a:ea typeface="+mn-ea"/>
          <a:cs typeface="+mn-cs"/>
        </a:defRPr>
      </a:lvl6pPr>
      <a:lvl7pPr marL="4312638" indent="-331742" algn="l" defTabSz="1326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5" kern="1200">
          <a:solidFill>
            <a:schemeClr val="tx1"/>
          </a:solidFill>
          <a:latin typeface="+mn-lt"/>
          <a:ea typeface="+mn-ea"/>
          <a:cs typeface="+mn-cs"/>
        </a:defRPr>
      </a:lvl7pPr>
      <a:lvl8pPr marL="4976117" indent="-331742" algn="l" defTabSz="1326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5" kern="1200">
          <a:solidFill>
            <a:schemeClr val="tx1"/>
          </a:solidFill>
          <a:latin typeface="+mn-lt"/>
          <a:ea typeface="+mn-ea"/>
          <a:cs typeface="+mn-cs"/>
        </a:defRPr>
      </a:lvl8pPr>
      <a:lvl9pPr marL="5639606" indent="-331742" algn="l" defTabSz="1326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26970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63481" algn="l" defTabSz="1326970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2pPr>
      <a:lvl3pPr marL="1326970" algn="l" defTabSz="1326970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3pPr>
      <a:lvl4pPr marL="1990451" algn="l" defTabSz="1326970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653932" algn="l" defTabSz="1326970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317416" algn="l" defTabSz="1326970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3980899" algn="l" defTabSz="1326970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644380" algn="l" defTabSz="1326970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307864" algn="l" defTabSz="1326970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7199" y="539121"/>
            <a:ext cx="23014817" cy="14082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7199" y="1947345"/>
            <a:ext cx="23014817" cy="5574513"/>
          </a:xfrm>
          <a:prstGeom prst="rect">
            <a:avLst/>
          </a:prstGeom>
        </p:spPr>
        <p:txBody>
          <a:bodyPr vert="horz" lIns="1080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79948" y="8073813"/>
            <a:ext cx="14116505" cy="4724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341">
                <a:solidFill>
                  <a:srgbClr val="7F7F7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7199" y="8073813"/>
            <a:ext cx="1890050" cy="4724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341">
                <a:solidFill>
                  <a:srgbClr val="7F7F7F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4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1020253" rtl="0" eaLnBrk="1" latinLnBrk="0" hangingPunct="1">
        <a:spcBef>
          <a:spcPct val="0"/>
        </a:spcBef>
        <a:buNone/>
        <a:defRPr sz="401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659" indent="-304659" algn="l" defTabSz="1020253" rtl="0" eaLnBrk="1" latinLnBrk="0" hangingPunct="1">
        <a:spcBef>
          <a:spcPts val="0"/>
        </a:spcBef>
        <a:spcAft>
          <a:spcPts val="1112"/>
        </a:spcAft>
        <a:buFont typeface="Wingdings" panose="05000000000000000000" pitchFamily="2" charset="2"/>
        <a:buChar char="§"/>
        <a:defRPr sz="2453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901576" indent="-304659" algn="l" defTabSz="1020253" rtl="0" eaLnBrk="1" latinLnBrk="0" hangingPunct="1">
        <a:spcBef>
          <a:spcPts val="0"/>
        </a:spcBef>
        <a:spcAft>
          <a:spcPts val="1112"/>
        </a:spcAft>
        <a:buFont typeface="Symbol" panose="05050102010706020507" pitchFamily="18" charset="2"/>
        <a:buChar char="-"/>
        <a:defRPr sz="2232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206241" indent="-198384" algn="l" defTabSz="1020253" rtl="0" eaLnBrk="1" latinLnBrk="0" hangingPunct="1">
        <a:spcBef>
          <a:spcPts val="0"/>
        </a:spcBef>
        <a:spcAft>
          <a:spcPts val="1112"/>
        </a:spcAft>
        <a:buFont typeface="Symbol" panose="05050102010706020507" pitchFamily="18" charset="2"/>
        <a:buChar char="-"/>
        <a:defRPr sz="2005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3007" indent="-198384" algn="l" defTabSz="1020253" rtl="0" eaLnBrk="1" latinLnBrk="0" hangingPunct="1">
        <a:spcBef>
          <a:spcPts val="0"/>
        </a:spcBef>
        <a:spcAft>
          <a:spcPts val="1112"/>
        </a:spcAft>
        <a:buFont typeface="Symbol" panose="05050102010706020507" pitchFamily="18" charset="2"/>
        <a:buChar char="-"/>
        <a:defRPr sz="1786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01542" indent="-200157" algn="l" defTabSz="1020253" rtl="0" eaLnBrk="1" latinLnBrk="0" hangingPunct="1">
        <a:spcBef>
          <a:spcPts val="0"/>
        </a:spcBef>
        <a:spcAft>
          <a:spcPts val="1112"/>
        </a:spcAft>
        <a:buFont typeface="Symbol" panose="05050102010706020507" pitchFamily="18" charset="2"/>
        <a:buChar char="-"/>
        <a:defRPr sz="1786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805695" indent="-255061" algn="l" defTabSz="10202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315825" indent="-255061" algn="l" defTabSz="10202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825947" indent="-255061" algn="l" defTabSz="10202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336081" indent="-255061" algn="l" defTabSz="10202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20253" rtl="0" eaLnBrk="1" latinLnBrk="0" hangingPunct="1">
        <a:defRPr sz="2005" kern="1200">
          <a:solidFill>
            <a:schemeClr val="tx1"/>
          </a:solidFill>
          <a:latin typeface="+mn-lt"/>
          <a:ea typeface="+mn-ea"/>
          <a:cs typeface="+mn-cs"/>
        </a:defRPr>
      </a:lvl1pPr>
      <a:lvl2pPr marL="510128" algn="l" defTabSz="1020253" rtl="0" eaLnBrk="1" latinLnBrk="0" hangingPunct="1">
        <a:defRPr sz="2005" kern="1200">
          <a:solidFill>
            <a:schemeClr val="tx1"/>
          </a:solidFill>
          <a:latin typeface="+mn-lt"/>
          <a:ea typeface="+mn-ea"/>
          <a:cs typeface="+mn-cs"/>
        </a:defRPr>
      </a:lvl2pPr>
      <a:lvl3pPr marL="1020253" algn="l" defTabSz="1020253" rtl="0" eaLnBrk="1" latinLnBrk="0" hangingPunct="1">
        <a:defRPr sz="2005" kern="1200">
          <a:solidFill>
            <a:schemeClr val="tx1"/>
          </a:solidFill>
          <a:latin typeface="+mn-lt"/>
          <a:ea typeface="+mn-ea"/>
          <a:cs typeface="+mn-cs"/>
        </a:defRPr>
      </a:lvl3pPr>
      <a:lvl4pPr marL="1530378" algn="l" defTabSz="1020253" rtl="0" eaLnBrk="1" latinLnBrk="0" hangingPunct="1">
        <a:defRPr sz="2005" kern="1200">
          <a:solidFill>
            <a:schemeClr val="tx1"/>
          </a:solidFill>
          <a:latin typeface="+mn-lt"/>
          <a:ea typeface="+mn-ea"/>
          <a:cs typeface="+mn-cs"/>
        </a:defRPr>
      </a:lvl4pPr>
      <a:lvl5pPr marL="2040508" algn="l" defTabSz="1020253" rtl="0" eaLnBrk="1" latinLnBrk="0" hangingPunct="1">
        <a:defRPr sz="2005" kern="1200">
          <a:solidFill>
            <a:schemeClr val="tx1"/>
          </a:solidFill>
          <a:latin typeface="+mn-lt"/>
          <a:ea typeface="+mn-ea"/>
          <a:cs typeface="+mn-cs"/>
        </a:defRPr>
      </a:lvl5pPr>
      <a:lvl6pPr marL="2550633" algn="l" defTabSz="1020253" rtl="0" eaLnBrk="1" latinLnBrk="0" hangingPunct="1"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3060759" algn="l" defTabSz="1020253" rtl="0" eaLnBrk="1" latinLnBrk="0" hangingPunct="1"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570886" algn="l" defTabSz="1020253" rtl="0" eaLnBrk="1" latinLnBrk="0" hangingPunct="1"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4081011" algn="l" defTabSz="1020253" rtl="0" eaLnBrk="1" latinLnBrk="0" hangingPunct="1"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Rectangle : coins arrondis 705">
            <a:extLst>
              <a:ext uri="{FF2B5EF4-FFF2-40B4-BE49-F238E27FC236}">
                <a16:creationId xmlns:a16="http://schemas.microsoft.com/office/drawing/2014/main" id="{10DA51CA-8ED3-4DEE-AB35-154B0D50E586}"/>
              </a:ext>
            </a:extLst>
          </p:cNvPr>
          <p:cNvSpPr/>
          <p:nvPr/>
        </p:nvSpPr>
        <p:spPr>
          <a:xfrm>
            <a:off x="420952" y="3777354"/>
            <a:ext cx="1352167" cy="1228367"/>
          </a:xfrm>
          <a:prstGeom prst="roundRect">
            <a:avLst>
              <a:gd name="adj" fmla="val 9951"/>
            </a:avLst>
          </a:prstGeom>
          <a:solidFill>
            <a:schemeClr val="bg1">
              <a:lumMod val="9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B3420D2-6E94-42C4-A5EF-882838003E1F}"/>
              </a:ext>
            </a:extLst>
          </p:cNvPr>
          <p:cNvSpPr/>
          <p:nvPr/>
        </p:nvSpPr>
        <p:spPr>
          <a:xfrm>
            <a:off x="1046409" y="5808339"/>
            <a:ext cx="2723147" cy="2817241"/>
          </a:xfrm>
          <a:prstGeom prst="roundRect">
            <a:avLst>
              <a:gd name="adj" fmla="val 7019"/>
            </a:avLst>
          </a:prstGeom>
          <a:solidFill>
            <a:schemeClr val="bg1">
              <a:lumMod val="9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Losange 232">
            <a:extLst>
              <a:ext uri="{FF2B5EF4-FFF2-40B4-BE49-F238E27FC236}">
                <a16:creationId xmlns:a16="http://schemas.microsoft.com/office/drawing/2014/main" id="{099F550A-E9A1-4BCB-8855-BC3C344B0183}"/>
              </a:ext>
            </a:extLst>
          </p:cNvPr>
          <p:cNvSpPr/>
          <p:nvPr/>
        </p:nvSpPr>
        <p:spPr>
          <a:xfrm>
            <a:off x="10314070" y="5194489"/>
            <a:ext cx="2880000" cy="2880000"/>
          </a:xfrm>
          <a:prstGeom prst="diamond">
            <a:avLst/>
          </a:prstGeom>
          <a:solidFill>
            <a:srgbClr val="CDCD06"/>
          </a:solidFill>
          <a:ln w="1270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433">
              <a:solidFill>
                <a:srgbClr val="CDCD06"/>
              </a:solidFill>
            </a:endParaRPr>
          </a:p>
        </p:txBody>
      </p:sp>
      <p:sp>
        <p:nvSpPr>
          <p:cNvPr id="369" name="Triangle isocèle 368">
            <a:extLst>
              <a:ext uri="{FF2B5EF4-FFF2-40B4-BE49-F238E27FC236}">
                <a16:creationId xmlns:a16="http://schemas.microsoft.com/office/drawing/2014/main" id="{9A95AA4D-BE2D-497F-A349-E5BAB1CF586A}"/>
              </a:ext>
            </a:extLst>
          </p:cNvPr>
          <p:cNvSpPr/>
          <p:nvPr/>
        </p:nvSpPr>
        <p:spPr>
          <a:xfrm flipV="1">
            <a:off x="10483634" y="6749106"/>
            <a:ext cx="2521616" cy="1258801"/>
          </a:xfrm>
          <a:prstGeom prst="triangl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500" dirty="0"/>
          </a:p>
        </p:txBody>
      </p:sp>
      <p:sp>
        <p:nvSpPr>
          <p:cNvPr id="274" name="Rectangle : coins arrondis 273">
            <a:extLst>
              <a:ext uri="{FF2B5EF4-FFF2-40B4-BE49-F238E27FC236}">
                <a16:creationId xmlns:a16="http://schemas.microsoft.com/office/drawing/2014/main" id="{01D75B49-6E1D-4EA7-8FAC-01CFA51EBEC7}"/>
              </a:ext>
            </a:extLst>
          </p:cNvPr>
          <p:cNvSpPr/>
          <p:nvPr/>
        </p:nvSpPr>
        <p:spPr>
          <a:xfrm>
            <a:off x="22488294" y="5536703"/>
            <a:ext cx="1564463" cy="673071"/>
          </a:xfrm>
          <a:prstGeom prst="roundRect">
            <a:avLst>
              <a:gd name="adj" fmla="val 10180"/>
            </a:avLst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4" name="Rectangle : coins arrondis 393">
            <a:extLst>
              <a:ext uri="{FF2B5EF4-FFF2-40B4-BE49-F238E27FC236}">
                <a16:creationId xmlns:a16="http://schemas.microsoft.com/office/drawing/2014/main" id="{AC0FEC7B-ABBA-4F88-88CF-59B3B008FAEE}"/>
              </a:ext>
            </a:extLst>
          </p:cNvPr>
          <p:cNvSpPr/>
          <p:nvPr/>
        </p:nvSpPr>
        <p:spPr>
          <a:xfrm>
            <a:off x="13763940" y="2947369"/>
            <a:ext cx="1039967" cy="800921"/>
          </a:xfrm>
          <a:prstGeom prst="roundRect">
            <a:avLst>
              <a:gd name="adj" fmla="val 18843"/>
            </a:avLst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09875E0B-F229-42B3-B8F5-4869DE3A22F3}"/>
              </a:ext>
            </a:extLst>
          </p:cNvPr>
          <p:cNvSpPr/>
          <p:nvPr/>
        </p:nvSpPr>
        <p:spPr>
          <a:xfrm>
            <a:off x="18427362" y="1298911"/>
            <a:ext cx="1946794" cy="2086815"/>
          </a:xfrm>
          <a:prstGeom prst="roundRect">
            <a:avLst>
              <a:gd name="adj" fmla="val 10180"/>
            </a:avLst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Rectangle : coins arrondis 216">
            <a:extLst>
              <a:ext uri="{FF2B5EF4-FFF2-40B4-BE49-F238E27FC236}">
                <a16:creationId xmlns:a16="http://schemas.microsoft.com/office/drawing/2014/main" id="{A347DDF1-4979-45D1-9500-88EBF5F88FFF}"/>
              </a:ext>
            </a:extLst>
          </p:cNvPr>
          <p:cNvSpPr/>
          <p:nvPr/>
        </p:nvSpPr>
        <p:spPr>
          <a:xfrm>
            <a:off x="12078061" y="1806504"/>
            <a:ext cx="1525407" cy="1540004"/>
          </a:xfrm>
          <a:prstGeom prst="roundRect">
            <a:avLst>
              <a:gd name="adj" fmla="val 10180"/>
            </a:avLst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3" name="Rectangle : coins arrondis 272">
            <a:extLst>
              <a:ext uri="{FF2B5EF4-FFF2-40B4-BE49-F238E27FC236}">
                <a16:creationId xmlns:a16="http://schemas.microsoft.com/office/drawing/2014/main" id="{96D7F108-FF44-4B7D-977E-B72FA1ACE182}"/>
              </a:ext>
            </a:extLst>
          </p:cNvPr>
          <p:cNvSpPr/>
          <p:nvPr/>
        </p:nvSpPr>
        <p:spPr>
          <a:xfrm>
            <a:off x="13521745" y="5942860"/>
            <a:ext cx="1382498" cy="1336298"/>
          </a:xfrm>
          <a:prstGeom prst="roundRect">
            <a:avLst>
              <a:gd name="adj" fmla="val 10180"/>
            </a:avLst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9" name="Rectangle : coins arrondis 238">
            <a:extLst>
              <a:ext uri="{FF2B5EF4-FFF2-40B4-BE49-F238E27FC236}">
                <a16:creationId xmlns:a16="http://schemas.microsoft.com/office/drawing/2014/main" id="{E720F087-48DA-457F-A289-8AE5BD33A639}"/>
              </a:ext>
            </a:extLst>
          </p:cNvPr>
          <p:cNvSpPr/>
          <p:nvPr/>
        </p:nvSpPr>
        <p:spPr>
          <a:xfrm>
            <a:off x="18803823" y="6020920"/>
            <a:ext cx="1407346" cy="1007771"/>
          </a:xfrm>
          <a:prstGeom prst="roundRect">
            <a:avLst>
              <a:gd name="adj" fmla="val 10180"/>
            </a:avLst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Rectangle : coins arrondis 321">
            <a:extLst>
              <a:ext uri="{FF2B5EF4-FFF2-40B4-BE49-F238E27FC236}">
                <a16:creationId xmlns:a16="http://schemas.microsoft.com/office/drawing/2014/main" id="{DC73A3ED-F299-40E3-9F3C-24EBBCEEAA08}"/>
              </a:ext>
            </a:extLst>
          </p:cNvPr>
          <p:cNvSpPr/>
          <p:nvPr/>
        </p:nvSpPr>
        <p:spPr>
          <a:xfrm>
            <a:off x="3661429" y="2548335"/>
            <a:ext cx="919642" cy="869641"/>
          </a:xfrm>
          <a:prstGeom prst="roundRect">
            <a:avLst>
              <a:gd name="adj" fmla="val 10180"/>
            </a:avLst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970EA74B-51AE-45F9-8824-B595402C832C}"/>
              </a:ext>
            </a:extLst>
          </p:cNvPr>
          <p:cNvSpPr/>
          <p:nvPr/>
        </p:nvSpPr>
        <p:spPr>
          <a:xfrm>
            <a:off x="7500384" y="1625286"/>
            <a:ext cx="1661483" cy="1294362"/>
          </a:xfrm>
          <a:prstGeom prst="roundRect">
            <a:avLst>
              <a:gd name="adj" fmla="val 10180"/>
            </a:avLst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2233082" y="4064628"/>
            <a:ext cx="21291997" cy="856369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Losange 12">
            <a:extLst>
              <a:ext uri="{FF2B5EF4-FFF2-40B4-BE49-F238E27FC236}">
                <a16:creationId xmlns:a16="http://schemas.microsoft.com/office/drawing/2014/main" id="{22B64D20-3900-400F-A113-56E975598AA5}"/>
              </a:ext>
            </a:extLst>
          </p:cNvPr>
          <p:cNvSpPr/>
          <p:nvPr/>
        </p:nvSpPr>
        <p:spPr>
          <a:xfrm>
            <a:off x="15286515" y="801388"/>
            <a:ext cx="2880000" cy="2880000"/>
          </a:xfrm>
          <a:prstGeom prst="diamond">
            <a:avLst/>
          </a:prstGeom>
          <a:solidFill>
            <a:schemeClr val="accent3"/>
          </a:solidFill>
          <a:ln w="10160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433">
              <a:solidFill>
                <a:srgbClr val="CDCD06"/>
              </a:solidFill>
            </a:endParaRPr>
          </a:p>
        </p:txBody>
      </p:sp>
      <p:sp>
        <p:nvSpPr>
          <p:cNvPr id="426" name="Triangle isocèle 425">
            <a:extLst>
              <a:ext uri="{FF2B5EF4-FFF2-40B4-BE49-F238E27FC236}">
                <a16:creationId xmlns:a16="http://schemas.microsoft.com/office/drawing/2014/main" id="{227CE342-C18A-4A22-8B21-489676E1473B}"/>
              </a:ext>
            </a:extLst>
          </p:cNvPr>
          <p:cNvSpPr/>
          <p:nvPr/>
        </p:nvSpPr>
        <p:spPr>
          <a:xfrm flipV="1">
            <a:off x="15593799" y="2521960"/>
            <a:ext cx="2286326" cy="1100006"/>
          </a:xfrm>
          <a:prstGeom prst="triangl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500"/>
          </a:p>
        </p:txBody>
      </p:sp>
      <p:sp>
        <p:nvSpPr>
          <p:cNvPr id="26" name="Losange 25">
            <a:extLst>
              <a:ext uri="{FF2B5EF4-FFF2-40B4-BE49-F238E27FC236}">
                <a16:creationId xmlns:a16="http://schemas.microsoft.com/office/drawing/2014/main" id="{020DECE3-D9DB-4CF8-A722-0692617B1E8A}"/>
              </a:ext>
            </a:extLst>
          </p:cNvPr>
          <p:cNvSpPr/>
          <p:nvPr/>
        </p:nvSpPr>
        <p:spPr>
          <a:xfrm>
            <a:off x="15722411" y="5105915"/>
            <a:ext cx="2880000" cy="2880000"/>
          </a:xfrm>
          <a:prstGeom prst="diamond">
            <a:avLst/>
          </a:prstGeom>
          <a:solidFill>
            <a:srgbClr val="FFC000"/>
          </a:solidFill>
          <a:ln w="10160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433">
              <a:solidFill>
                <a:srgbClr val="CDCD06"/>
              </a:solidFill>
            </a:endParaRPr>
          </a:p>
        </p:txBody>
      </p:sp>
      <p:sp>
        <p:nvSpPr>
          <p:cNvPr id="425" name="Triangle isocèle 424">
            <a:extLst>
              <a:ext uri="{FF2B5EF4-FFF2-40B4-BE49-F238E27FC236}">
                <a16:creationId xmlns:a16="http://schemas.microsoft.com/office/drawing/2014/main" id="{3F16EB83-2655-41C8-82C6-5AAE3923821A}"/>
              </a:ext>
            </a:extLst>
          </p:cNvPr>
          <p:cNvSpPr/>
          <p:nvPr/>
        </p:nvSpPr>
        <p:spPr>
          <a:xfrm flipV="1">
            <a:off x="15953497" y="6744237"/>
            <a:ext cx="2421846" cy="1191936"/>
          </a:xfrm>
          <a:prstGeom prst="triangle">
            <a:avLst>
              <a:gd name="adj" fmla="val 50000"/>
            </a:avLst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500"/>
          </a:p>
        </p:txBody>
      </p:sp>
      <p:sp>
        <p:nvSpPr>
          <p:cNvPr id="10" name="Losange 9">
            <a:extLst>
              <a:ext uri="{FF2B5EF4-FFF2-40B4-BE49-F238E27FC236}">
                <a16:creationId xmlns:a16="http://schemas.microsoft.com/office/drawing/2014/main" id="{70643EFB-2AF1-442F-B738-16FEF8487C59}"/>
              </a:ext>
            </a:extLst>
          </p:cNvPr>
          <p:cNvSpPr/>
          <p:nvPr/>
        </p:nvSpPr>
        <p:spPr>
          <a:xfrm>
            <a:off x="4444190" y="794631"/>
            <a:ext cx="2880000" cy="2880000"/>
          </a:xfrm>
          <a:prstGeom prst="diamond">
            <a:avLst/>
          </a:prstGeom>
          <a:solidFill>
            <a:srgbClr val="CCCC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433" dirty="0">
                <a:solidFill>
                  <a:srgbClr val="CDCD06"/>
                </a:solidFill>
              </a:rPr>
              <a:t>end</a:t>
            </a:r>
          </a:p>
          <a:p>
            <a:pPr algn="ctr"/>
            <a:r>
              <a:rPr lang="fr-FR" sz="3433" dirty="0">
                <a:solidFill>
                  <a:srgbClr val="CDCD06"/>
                </a:solidFill>
              </a:rPr>
              <a:t>user*</a:t>
            </a:r>
          </a:p>
        </p:txBody>
      </p:sp>
      <p:sp>
        <p:nvSpPr>
          <p:cNvPr id="373" name="Triangle isocèle 372">
            <a:extLst>
              <a:ext uri="{FF2B5EF4-FFF2-40B4-BE49-F238E27FC236}">
                <a16:creationId xmlns:a16="http://schemas.microsoft.com/office/drawing/2014/main" id="{8A3DCED4-00A6-45A4-ABB2-C243D1DC5503}"/>
              </a:ext>
            </a:extLst>
          </p:cNvPr>
          <p:cNvSpPr/>
          <p:nvPr/>
        </p:nvSpPr>
        <p:spPr>
          <a:xfrm flipV="1">
            <a:off x="4747553" y="2489179"/>
            <a:ext cx="2270353" cy="1126271"/>
          </a:xfrm>
          <a:prstGeom prst="triangl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50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A6DD2BC-7B18-4A3A-9039-449F8BD350BA}"/>
              </a:ext>
            </a:extLst>
          </p:cNvPr>
          <p:cNvCxnSpPr>
            <a:cxnSpLocks/>
          </p:cNvCxnSpPr>
          <p:nvPr/>
        </p:nvCxnSpPr>
        <p:spPr>
          <a:xfrm flipV="1">
            <a:off x="2233082" y="4454523"/>
            <a:ext cx="21291997" cy="60057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Losange 13">
            <a:extLst>
              <a:ext uri="{FF2B5EF4-FFF2-40B4-BE49-F238E27FC236}">
                <a16:creationId xmlns:a16="http://schemas.microsoft.com/office/drawing/2014/main" id="{0BDF5562-D972-46C8-9F20-559CA522CB36}"/>
              </a:ext>
            </a:extLst>
          </p:cNvPr>
          <p:cNvSpPr/>
          <p:nvPr/>
        </p:nvSpPr>
        <p:spPr>
          <a:xfrm>
            <a:off x="13620535" y="1571314"/>
            <a:ext cx="1296000" cy="1296000"/>
          </a:xfrm>
          <a:prstGeom prst="diamond">
            <a:avLst/>
          </a:prstGeom>
          <a:solidFill>
            <a:schemeClr val="accent2"/>
          </a:solidFill>
          <a:ln w="10160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433">
              <a:solidFill>
                <a:srgbClr val="CDCD06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026034D-F80F-46B5-983A-DE6C017B650F}"/>
              </a:ext>
            </a:extLst>
          </p:cNvPr>
          <p:cNvSpPr txBox="1"/>
          <p:nvPr/>
        </p:nvSpPr>
        <p:spPr>
          <a:xfrm>
            <a:off x="6492552" y="730531"/>
            <a:ext cx="985839" cy="3530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 CANVAS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18DCE903-1BEF-418F-ACD4-379696C1E3F8}"/>
              </a:ext>
            </a:extLst>
          </p:cNvPr>
          <p:cNvSpPr/>
          <p:nvPr/>
        </p:nvSpPr>
        <p:spPr>
          <a:xfrm>
            <a:off x="6221807" y="807773"/>
            <a:ext cx="252002" cy="252002"/>
          </a:xfrm>
          <a:prstGeom prst="ellipse">
            <a:avLst/>
          </a:prstGeom>
          <a:solidFill>
            <a:srgbClr val="CDCD0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62" name="Freeform 7">
            <a:extLst>
              <a:ext uri="{FF2B5EF4-FFF2-40B4-BE49-F238E27FC236}">
                <a16:creationId xmlns:a16="http://schemas.microsoft.com/office/drawing/2014/main" id="{A3FB8210-A9FA-48B3-8EA9-FAC78C133D9E}"/>
              </a:ext>
            </a:extLst>
          </p:cNvPr>
          <p:cNvSpPr>
            <a:spLocks noEditPoints="1"/>
          </p:cNvSpPr>
          <p:nvPr/>
        </p:nvSpPr>
        <p:spPr bwMode="auto">
          <a:xfrm>
            <a:off x="18578094" y="2686239"/>
            <a:ext cx="187147" cy="201011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16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A5B0D408-915B-477D-87C0-6A6D1BAB179E}"/>
              </a:ext>
            </a:extLst>
          </p:cNvPr>
          <p:cNvSpPr txBox="1"/>
          <p:nvPr/>
        </p:nvSpPr>
        <p:spPr>
          <a:xfrm>
            <a:off x="18622646" y="2694236"/>
            <a:ext cx="1123262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ARCHITECTIURE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DECISION LOG</a:t>
            </a:r>
          </a:p>
        </p:txBody>
      </p:sp>
      <p:sp>
        <p:nvSpPr>
          <p:cNvPr id="66" name="Losange 65">
            <a:extLst>
              <a:ext uri="{FF2B5EF4-FFF2-40B4-BE49-F238E27FC236}">
                <a16:creationId xmlns:a16="http://schemas.microsoft.com/office/drawing/2014/main" id="{3C08D513-2DE1-4511-BA8B-5C8875FDF9FA}"/>
              </a:ext>
            </a:extLst>
          </p:cNvPr>
          <p:cNvSpPr/>
          <p:nvPr/>
        </p:nvSpPr>
        <p:spPr>
          <a:xfrm>
            <a:off x="9710787" y="1431527"/>
            <a:ext cx="2232000" cy="2232000"/>
          </a:xfrm>
          <a:prstGeom prst="diamond">
            <a:avLst/>
          </a:prstGeom>
          <a:solidFill>
            <a:srgbClr val="FFF915"/>
          </a:solidFill>
          <a:ln w="10160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433">
              <a:solidFill>
                <a:srgbClr val="CDCD06"/>
              </a:solidFill>
            </a:endParaRPr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4CB733AF-B6CD-4B77-88AA-047B95816441}"/>
              </a:ext>
            </a:extLst>
          </p:cNvPr>
          <p:cNvCxnSpPr>
            <a:cxnSpLocks/>
            <a:endCxn id="373" idx="0"/>
          </p:cNvCxnSpPr>
          <p:nvPr/>
        </p:nvCxnSpPr>
        <p:spPr>
          <a:xfrm flipV="1">
            <a:off x="5877153" y="3615450"/>
            <a:ext cx="5577" cy="708424"/>
          </a:xfrm>
          <a:prstGeom prst="line">
            <a:avLst/>
          </a:prstGeom>
          <a:ln w="57150">
            <a:solidFill>
              <a:srgbClr val="CDCD06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ZoneTexte 111">
            <a:extLst>
              <a:ext uri="{FF2B5EF4-FFF2-40B4-BE49-F238E27FC236}">
                <a16:creationId xmlns:a16="http://schemas.microsoft.com/office/drawing/2014/main" id="{68E7DB83-0D78-4FE0-8472-1B2A339832D2}"/>
              </a:ext>
            </a:extLst>
          </p:cNvPr>
          <p:cNvSpPr txBox="1"/>
          <p:nvPr/>
        </p:nvSpPr>
        <p:spPr>
          <a:xfrm>
            <a:off x="9205289" y="4154819"/>
            <a:ext cx="1628971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kern="0" dirty="0">
                <a:solidFill>
                  <a:srgbClr val="20519B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#ORGANISE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C59A19B7-4436-4ABB-A531-A19D4B19134C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17162411" y="4680767"/>
            <a:ext cx="0" cy="425148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D29EB700-49EF-4D88-BE66-FCCAFBEB0ABD}"/>
              </a:ext>
            </a:extLst>
          </p:cNvPr>
          <p:cNvCxnSpPr>
            <a:cxnSpLocks/>
            <a:endCxn id="426" idx="0"/>
          </p:cNvCxnSpPr>
          <p:nvPr/>
        </p:nvCxnSpPr>
        <p:spPr>
          <a:xfrm flipH="1" flipV="1">
            <a:off x="16736962" y="3621966"/>
            <a:ext cx="5356" cy="674628"/>
          </a:xfrm>
          <a:prstGeom prst="line">
            <a:avLst/>
          </a:prstGeom>
          <a:ln w="57150">
            <a:solidFill>
              <a:schemeClr val="accent3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99BB4144-5D19-439A-80BE-D7CB94AB7DC0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14916535" y="2219314"/>
            <a:ext cx="369980" cy="22074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id="{2174C6A5-6510-463F-BA2E-264FD1A31078}"/>
              </a:ext>
            </a:extLst>
          </p:cNvPr>
          <p:cNvSpPr txBox="1"/>
          <p:nvPr/>
        </p:nvSpPr>
        <p:spPr>
          <a:xfrm>
            <a:off x="6781436" y="1123775"/>
            <a:ext cx="899756" cy="26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MAPPING</a:t>
            </a: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6153B668-D8E4-41D5-9CD8-915127C94E32}"/>
              </a:ext>
            </a:extLst>
          </p:cNvPr>
          <p:cNvSpPr/>
          <p:nvPr/>
        </p:nvSpPr>
        <p:spPr>
          <a:xfrm>
            <a:off x="6524519" y="1135890"/>
            <a:ext cx="252002" cy="252002"/>
          </a:xfrm>
          <a:prstGeom prst="ellipse">
            <a:avLst/>
          </a:prstGeom>
          <a:solidFill>
            <a:srgbClr val="CDCD0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17EE712D-723B-44F0-A1BA-45A94B73A717}"/>
              </a:ext>
            </a:extLst>
          </p:cNvPr>
          <p:cNvSpPr/>
          <p:nvPr/>
        </p:nvSpPr>
        <p:spPr>
          <a:xfrm>
            <a:off x="5361162" y="846805"/>
            <a:ext cx="252002" cy="252002"/>
          </a:xfrm>
          <a:prstGeom prst="ellipse">
            <a:avLst/>
          </a:prstGeom>
          <a:solidFill>
            <a:srgbClr val="CDCD0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C60606C6-73DD-496A-940D-13DE4BEF3A90}"/>
              </a:ext>
            </a:extLst>
          </p:cNvPr>
          <p:cNvSpPr txBox="1"/>
          <p:nvPr/>
        </p:nvSpPr>
        <p:spPr>
          <a:xfrm>
            <a:off x="3793944" y="1681081"/>
            <a:ext cx="794469" cy="26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JOURNEY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DA13E54-257A-4B0D-A1F5-51E31DC528F3}"/>
              </a:ext>
            </a:extLst>
          </p:cNvPr>
          <p:cNvSpPr/>
          <p:nvPr/>
        </p:nvSpPr>
        <p:spPr>
          <a:xfrm>
            <a:off x="4772180" y="1412588"/>
            <a:ext cx="252002" cy="252002"/>
          </a:xfrm>
          <a:prstGeom prst="ellipse">
            <a:avLst/>
          </a:prstGeom>
          <a:solidFill>
            <a:srgbClr val="CDCD0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E73BCA7-BED3-4320-ABB1-D84A7CE6F209}"/>
              </a:ext>
            </a:extLst>
          </p:cNvPr>
          <p:cNvSpPr txBox="1"/>
          <p:nvPr/>
        </p:nvSpPr>
        <p:spPr>
          <a:xfrm>
            <a:off x="4123890" y="1407511"/>
            <a:ext cx="742624" cy="1806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PERSONAE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11A08A32-0464-45A6-A7E2-B8E70FECB20A}"/>
              </a:ext>
            </a:extLst>
          </p:cNvPr>
          <p:cNvSpPr/>
          <p:nvPr/>
        </p:nvSpPr>
        <p:spPr>
          <a:xfrm>
            <a:off x="4476658" y="1716351"/>
            <a:ext cx="252002" cy="252002"/>
          </a:xfrm>
          <a:prstGeom prst="ellipse">
            <a:avLst/>
          </a:prstGeom>
          <a:solidFill>
            <a:srgbClr val="CDCD0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6AE29E3B-E30F-4414-80C7-13B8E84F1722}"/>
              </a:ext>
            </a:extLst>
          </p:cNvPr>
          <p:cNvSpPr txBox="1"/>
          <p:nvPr/>
        </p:nvSpPr>
        <p:spPr>
          <a:xfrm>
            <a:off x="4362995" y="1023851"/>
            <a:ext cx="923546" cy="35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KNOWLEDGE </a:t>
            </a:r>
          </a:p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 HATS)</a:t>
            </a:r>
          </a:p>
        </p:txBody>
      </p:sp>
      <p:sp>
        <p:nvSpPr>
          <p:cNvPr id="158" name="Losange 157">
            <a:extLst>
              <a:ext uri="{FF2B5EF4-FFF2-40B4-BE49-F238E27FC236}">
                <a16:creationId xmlns:a16="http://schemas.microsoft.com/office/drawing/2014/main" id="{C71D7D14-B074-41B8-A524-5E540A2F1E49}"/>
              </a:ext>
            </a:extLst>
          </p:cNvPr>
          <p:cNvSpPr/>
          <p:nvPr/>
        </p:nvSpPr>
        <p:spPr>
          <a:xfrm>
            <a:off x="20767643" y="5126928"/>
            <a:ext cx="1648285" cy="1484114"/>
          </a:xfrm>
          <a:prstGeom prst="diamond">
            <a:avLst/>
          </a:prstGeom>
          <a:solidFill>
            <a:srgbClr val="FFF915"/>
          </a:solidFill>
          <a:ln w="10160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433">
              <a:solidFill>
                <a:srgbClr val="CDCD06"/>
              </a:solidFill>
            </a:endParaRP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A6C27765-9FB7-4BD7-81E1-EB126A09374A}"/>
              </a:ext>
            </a:extLst>
          </p:cNvPr>
          <p:cNvSpPr txBox="1"/>
          <p:nvPr/>
        </p:nvSpPr>
        <p:spPr>
          <a:xfrm>
            <a:off x="20341315" y="4623067"/>
            <a:ext cx="1021433" cy="26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kern="0" dirty="0">
                <a:solidFill>
                  <a:srgbClr val="20519B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#PLAN</a:t>
            </a:r>
          </a:p>
        </p:txBody>
      </p:sp>
      <p:grpSp>
        <p:nvGrpSpPr>
          <p:cNvPr id="183" name="Groupe 338">
            <a:extLst>
              <a:ext uri="{FF2B5EF4-FFF2-40B4-BE49-F238E27FC236}">
                <a16:creationId xmlns:a16="http://schemas.microsoft.com/office/drawing/2014/main" id="{2753DEE4-2E07-4839-947B-3B5C33503EA2}"/>
              </a:ext>
            </a:extLst>
          </p:cNvPr>
          <p:cNvGrpSpPr>
            <a:grpSpLocks/>
          </p:cNvGrpSpPr>
          <p:nvPr/>
        </p:nvGrpSpPr>
        <p:grpSpPr bwMode="auto">
          <a:xfrm>
            <a:off x="7606126" y="1743896"/>
            <a:ext cx="176721" cy="152365"/>
            <a:chOff x="620046" y="4144587"/>
            <a:chExt cx="179232" cy="164591"/>
          </a:xfrm>
          <a:solidFill>
            <a:srgbClr val="CCCC00"/>
          </a:solidFill>
        </p:grpSpPr>
        <p:sp>
          <p:nvSpPr>
            <p:cNvPr id="184" name="Rectangle : coins arrondis 183">
              <a:extLst>
                <a:ext uri="{FF2B5EF4-FFF2-40B4-BE49-F238E27FC236}">
                  <a16:creationId xmlns:a16="http://schemas.microsoft.com/office/drawing/2014/main" id="{229F7440-BEC2-4BDC-86D9-5131F8BC10C6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CDC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000"/>
            </a:p>
          </p:txBody>
        </p:sp>
        <p:sp>
          <p:nvSpPr>
            <p:cNvPr id="185" name="Rectangle : coins arrondis 184">
              <a:extLst>
                <a:ext uri="{FF2B5EF4-FFF2-40B4-BE49-F238E27FC236}">
                  <a16:creationId xmlns:a16="http://schemas.microsoft.com/office/drawing/2014/main" id="{E9202561-1DF0-4B7A-B4F9-BB37D730885A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grpFill/>
            <a:ln w="12700">
              <a:solidFill>
                <a:srgbClr val="CDC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205" name="Groupe 338">
            <a:extLst>
              <a:ext uri="{FF2B5EF4-FFF2-40B4-BE49-F238E27FC236}">
                <a16:creationId xmlns:a16="http://schemas.microsoft.com/office/drawing/2014/main" id="{2E450BCF-C5EB-4B75-9CD6-93FFBCF9C91A}"/>
              </a:ext>
            </a:extLst>
          </p:cNvPr>
          <p:cNvGrpSpPr>
            <a:grpSpLocks/>
          </p:cNvGrpSpPr>
          <p:nvPr/>
        </p:nvGrpSpPr>
        <p:grpSpPr bwMode="auto">
          <a:xfrm>
            <a:off x="12177408" y="2102833"/>
            <a:ext cx="176721" cy="152365"/>
            <a:chOff x="620046" y="4144587"/>
            <a:chExt cx="179232" cy="164591"/>
          </a:xfrm>
          <a:solidFill>
            <a:srgbClr val="FFF915"/>
          </a:solidFill>
        </p:grpSpPr>
        <p:sp>
          <p:nvSpPr>
            <p:cNvPr id="206" name="Rectangle : coins arrondis 205">
              <a:extLst>
                <a:ext uri="{FF2B5EF4-FFF2-40B4-BE49-F238E27FC236}">
                  <a16:creationId xmlns:a16="http://schemas.microsoft.com/office/drawing/2014/main" id="{A637464E-29E7-41AC-BA44-D2B8274E91DD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FFF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Rectangle : coins arrondis 206">
              <a:extLst>
                <a:ext uri="{FF2B5EF4-FFF2-40B4-BE49-F238E27FC236}">
                  <a16:creationId xmlns:a16="http://schemas.microsoft.com/office/drawing/2014/main" id="{3F62E4FE-9C39-4D78-81CE-2A9E8537B58C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grpFill/>
            <a:ln w="12700">
              <a:solidFill>
                <a:srgbClr val="FFF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208" name="Groupe 338">
            <a:extLst>
              <a:ext uri="{FF2B5EF4-FFF2-40B4-BE49-F238E27FC236}">
                <a16:creationId xmlns:a16="http://schemas.microsoft.com/office/drawing/2014/main" id="{81BA2D9F-B4EC-4574-A247-0A06E4847185}"/>
              </a:ext>
            </a:extLst>
          </p:cNvPr>
          <p:cNvGrpSpPr>
            <a:grpSpLocks/>
          </p:cNvGrpSpPr>
          <p:nvPr/>
        </p:nvGrpSpPr>
        <p:grpSpPr bwMode="auto">
          <a:xfrm>
            <a:off x="12176439" y="2361799"/>
            <a:ext cx="176721" cy="152365"/>
            <a:chOff x="620046" y="4144587"/>
            <a:chExt cx="179232" cy="164591"/>
          </a:xfrm>
          <a:solidFill>
            <a:srgbClr val="FFF915"/>
          </a:solidFill>
        </p:grpSpPr>
        <p:sp>
          <p:nvSpPr>
            <p:cNvPr id="209" name="Rectangle : coins arrondis 208">
              <a:extLst>
                <a:ext uri="{FF2B5EF4-FFF2-40B4-BE49-F238E27FC236}">
                  <a16:creationId xmlns:a16="http://schemas.microsoft.com/office/drawing/2014/main" id="{F416ECF5-E105-4CC1-80B4-832775221585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FFF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Rectangle : coins arrondis 209">
              <a:extLst>
                <a:ext uri="{FF2B5EF4-FFF2-40B4-BE49-F238E27FC236}">
                  <a16:creationId xmlns:a16="http://schemas.microsoft.com/office/drawing/2014/main" id="{2813A147-0202-4B2C-8874-0C8CCFDF191F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grpFill/>
            <a:ln w="12700">
              <a:solidFill>
                <a:srgbClr val="FFF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211" name="Groupe 338">
            <a:extLst>
              <a:ext uri="{FF2B5EF4-FFF2-40B4-BE49-F238E27FC236}">
                <a16:creationId xmlns:a16="http://schemas.microsoft.com/office/drawing/2014/main" id="{F402238C-4187-435B-8171-17553A2F780B}"/>
              </a:ext>
            </a:extLst>
          </p:cNvPr>
          <p:cNvGrpSpPr>
            <a:grpSpLocks/>
          </p:cNvGrpSpPr>
          <p:nvPr/>
        </p:nvGrpSpPr>
        <p:grpSpPr bwMode="auto">
          <a:xfrm>
            <a:off x="12171750" y="2631840"/>
            <a:ext cx="176721" cy="152365"/>
            <a:chOff x="620046" y="4144587"/>
            <a:chExt cx="179232" cy="164591"/>
          </a:xfrm>
          <a:solidFill>
            <a:srgbClr val="FFF915"/>
          </a:solidFill>
        </p:grpSpPr>
        <p:sp>
          <p:nvSpPr>
            <p:cNvPr id="212" name="Rectangle : coins arrondis 211">
              <a:extLst>
                <a:ext uri="{FF2B5EF4-FFF2-40B4-BE49-F238E27FC236}">
                  <a16:creationId xmlns:a16="http://schemas.microsoft.com/office/drawing/2014/main" id="{473608B3-2397-4E18-A628-87501A0DBF60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FFF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3" name="Rectangle : coins arrondis 212">
              <a:extLst>
                <a:ext uri="{FF2B5EF4-FFF2-40B4-BE49-F238E27FC236}">
                  <a16:creationId xmlns:a16="http://schemas.microsoft.com/office/drawing/2014/main" id="{222D83E3-9099-43D1-BD4D-C16D02D352F2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grpFill/>
            <a:ln w="12700">
              <a:solidFill>
                <a:srgbClr val="FFF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</p:grpSp>
      <p:sp>
        <p:nvSpPr>
          <p:cNvPr id="214" name="ZoneTexte 213">
            <a:extLst>
              <a:ext uri="{FF2B5EF4-FFF2-40B4-BE49-F238E27FC236}">
                <a16:creationId xmlns:a16="http://schemas.microsoft.com/office/drawing/2014/main" id="{146C0B65-6CDD-4ED8-B347-6BD8A3B318E5}"/>
              </a:ext>
            </a:extLst>
          </p:cNvPr>
          <p:cNvSpPr txBox="1"/>
          <p:nvPr/>
        </p:nvSpPr>
        <p:spPr>
          <a:xfrm>
            <a:off x="12314247" y="2087028"/>
            <a:ext cx="1570898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ROLES &amp; ACCOUNTABILITIES</a:t>
            </a: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6EAC89AC-40C7-411F-A21D-28AAA3190A2B}"/>
              </a:ext>
            </a:extLst>
          </p:cNvPr>
          <p:cNvSpPr txBox="1"/>
          <p:nvPr/>
        </p:nvSpPr>
        <p:spPr>
          <a:xfrm>
            <a:off x="12333129" y="2355161"/>
            <a:ext cx="1128071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TEAM RULES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17DAC2B7-80B9-403A-AA92-A8738CC57729}"/>
              </a:ext>
            </a:extLst>
          </p:cNvPr>
          <p:cNvSpPr txBox="1"/>
          <p:nvPr/>
        </p:nvSpPr>
        <p:spPr>
          <a:xfrm>
            <a:off x="12321224" y="2621750"/>
            <a:ext cx="1570898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TEAM WORKPLACE</a:t>
            </a:r>
          </a:p>
        </p:txBody>
      </p:sp>
      <p:grpSp>
        <p:nvGrpSpPr>
          <p:cNvPr id="218" name="Groupe 338">
            <a:extLst>
              <a:ext uri="{FF2B5EF4-FFF2-40B4-BE49-F238E27FC236}">
                <a16:creationId xmlns:a16="http://schemas.microsoft.com/office/drawing/2014/main" id="{7101B147-66A7-48C1-B826-7998B1321B0D}"/>
              </a:ext>
            </a:extLst>
          </p:cNvPr>
          <p:cNvGrpSpPr>
            <a:grpSpLocks/>
          </p:cNvGrpSpPr>
          <p:nvPr/>
        </p:nvGrpSpPr>
        <p:grpSpPr bwMode="auto">
          <a:xfrm>
            <a:off x="12175286" y="3133014"/>
            <a:ext cx="176720" cy="152369"/>
            <a:chOff x="620046" y="4144587"/>
            <a:chExt cx="179231" cy="164596"/>
          </a:xfrm>
          <a:solidFill>
            <a:schemeClr val="bg1">
              <a:lumMod val="50000"/>
            </a:schemeClr>
          </a:solidFill>
        </p:grpSpPr>
        <p:sp>
          <p:nvSpPr>
            <p:cNvPr id="219" name="Rectangle : coins arrondis 218">
              <a:extLst>
                <a:ext uri="{FF2B5EF4-FFF2-40B4-BE49-F238E27FC236}">
                  <a16:creationId xmlns:a16="http://schemas.microsoft.com/office/drawing/2014/main" id="{B77EDC2C-46D3-4118-B355-37554E94B295}"/>
                </a:ext>
              </a:extLst>
            </p:cNvPr>
            <p:cNvSpPr/>
            <p:nvPr/>
          </p:nvSpPr>
          <p:spPr>
            <a:xfrm>
              <a:off x="655454" y="4177006"/>
              <a:ext cx="143823" cy="13217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220" name="Rectangle : coins arrondis 219">
              <a:extLst>
                <a:ext uri="{FF2B5EF4-FFF2-40B4-BE49-F238E27FC236}">
                  <a16:creationId xmlns:a16="http://schemas.microsoft.com/office/drawing/2014/main" id="{DE1C2555-AA1A-4A61-9F79-693EEAA86D26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05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221" name="ZoneTexte 220">
            <a:extLst>
              <a:ext uri="{FF2B5EF4-FFF2-40B4-BE49-F238E27FC236}">
                <a16:creationId xmlns:a16="http://schemas.microsoft.com/office/drawing/2014/main" id="{7CBDB813-016E-45E1-912C-E3F418126402}"/>
              </a:ext>
            </a:extLst>
          </p:cNvPr>
          <p:cNvSpPr txBox="1"/>
          <p:nvPr/>
        </p:nvSpPr>
        <p:spPr>
          <a:xfrm>
            <a:off x="12342513" y="3141657"/>
            <a:ext cx="837349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OBEYA DESIGN</a:t>
            </a:r>
          </a:p>
        </p:txBody>
      </p:sp>
      <p:sp>
        <p:nvSpPr>
          <p:cNvPr id="223" name="Ellipse 222">
            <a:extLst>
              <a:ext uri="{FF2B5EF4-FFF2-40B4-BE49-F238E27FC236}">
                <a16:creationId xmlns:a16="http://schemas.microsoft.com/office/drawing/2014/main" id="{7A6665C5-CFF5-44E9-9B53-6D299ED13EBF}"/>
              </a:ext>
            </a:extLst>
          </p:cNvPr>
          <p:cNvSpPr/>
          <p:nvPr/>
        </p:nvSpPr>
        <p:spPr>
          <a:xfrm>
            <a:off x="10294486" y="1480262"/>
            <a:ext cx="252002" cy="252002"/>
          </a:xfrm>
          <a:prstGeom prst="ellipse">
            <a:avLst/>
          </a:prstGeom>
          <a:solidFill>
            <a:srgbClr val="FFF91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224" name="ZoneTexte 223">
            <a:extLst>
              <a:ext uri="{FF2B5EF4-FFF2-40B4-BE49-F238E27FC236}">
                <a16:creationId xmlns:a16="http://schemas.microsoft.com/office/drawing/2014/main" id="{1FD6FE5C-DE13-4C99-A4F9-1F0B6E8C0A71}"/>
              </a:ext>
            </a:extLst>
          </p:cNvPr>
          <p:cNvSpPr txBox="1"/>
          <p:nvPr/>
        </p:nvSpPr>
        <p:spPr>
          <a:xfrm>
            <a:off x="9201051" y="1503448"/>
            <a:ext cx="121449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&amp; 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ACCOUNTABILITIES</a:t>
            </a:r>
          </a:p>
        </p:txBody>
      </p:sp>
      <p:sp>
        <p:nvSpPr>
          <p:cNvPr id="225" name="Ellipse 224">
            <a:extLst>
              <a:ext uri="{FF2B5EF4-FFF2-40B4-BE49-F238E27FC236}">
                <a16:creationId xmlns:a16="http://schemas.microsoft.com/office/drawing/2014/main" id="{85D1CAC0-C709-43B8-9823-489866D5C158}"/>
              </a:ext>
            </a:extLst>
          </p:cNvPr>
          <p:cNvSpPr/>
          <p:nvPr/>
        </p:nvSpPr>
        <p:spPr>
          <a:xfrm>
            <a:off x="11332952" y="1504927"/>
            <a:ext cx="252002" cy="252002"/>
          </a:xfrm>
          <a:prstGeom prst="ellipse">
            <a:avLst/>
          </a:prstGeom>
          <a:solidFill>
            <a:srgbClr val="FFF91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226" name="ZoneTexte 225">
            <a:extLst>
              <a:ext uri="{FF2B5EF4-FFF2-40B4-BE49-F238E27FC236}">
                <a16:creationId xmlns:a16="http://schemas.microsoft.com/office/drawing/2014/main" id="{D3C4D145-0399-4A94-A835-894500A3C00B}"/>
              </a:ext>
            </a:extLst>
          </p:cNvPr>
          <p:cNvSpPr txBox="1"/>
          <p:nvPr/>
        </p:nvSpPr>
        <p:spPr>
          <a:xfrm>
            <a:off x="11564560" y="1542805"/>
            <a:ext cx="502062" cy="17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OBEYA</a:t>
            </a: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7E83BC69-0D8D-416C-B313-9918ADE572F4}"/>
              </a:ext>
            </a:extLst>
          </p:cNvPr>
          <p:cNvSpPr txBox="1"/>
          <p:nvPr/>
        </p:nvSpPr>
        <p:spPr>
          <a:xfrm>
            <a:off x="19036208" y="1438259"/>
            <a:ext cx="1570898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SOFTWARE FACTORY CI/CD CHOICE</a:t>
            </a:r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0F34585A-D6D7-4444-ABFD-2A6A1C8ECE3A}"/>
              </a:ext>
            </a:extLst>
          </p:cNvPr>
          <p:cNvSpPr txBox="1"/>
          <p:nvPr/>
        </p:nvSpPr>
        <p:spPr>
          <a:xfrm>
            <a:off x="18768537" y="2970045"/>
            <a:ext cx="1320282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ARCHITECTURE DELIVERABLES V1</a:t>
            </a:r>
          </a:p>
        </p:txBody>
      </p:sp>
      <p:sp>
        <p:nvSpPr>
          <p:cNvPr id="270" name="Freeform 24">
            <a:extLst>
              <a:ext uri="{FF2B5EF4-FFF2-40B4-BE49-F238E27FC236}">
                <a16:creationId xmlns:a16="http://schemas.microsoft.com/office/drawing/2014/main" id="{AA99BE95-6158-48F8-B792-BC42E5C803BF}"/>
              </a:ext>
            </a:extLst>
          </p:cNvPr>
          <p:cNvSpPr>
            <a:spLocks noEditPoints="1"/>
          </p:cNvSpPr>
          <p:nvPr/>
        </p:nvSpPr>
        <p:spPr bwMode="auto">
          <a:xfrm>
            <a:off x="18503098" y="1393466"/>
            <a:ext cx="245314" cy="241110"/>
          </a:xfrm>
          <a:custGeom>
            <a:avLst/>
            <a:gdLst>
              <a:gd name="T0" fmla="*/ 1 w 70"/>
              <a:gd name="T1" fmla="*/ 15 h 63"/>
              <a:gd name="T2" fmla="*/ 35 w 70"/>
              <a:gd name="T3" fmla="*/ 0 h 63"/>
              <a:gd name="T4" fmla="*/ 64 w 70"/>
              <a:gd name="T5" fmla="*/ 27 h 63"/>
              <a:gd name="T6" fmla="*/ 8 w 70"/>
              <a:gd name="T7" fmla="*/ 23 h 63"/>
              <a:gd name="T8" fmla="*/ 15 w 70"/>
              <a:gd name="T9" fmla="*/ 23 h 63"/>
              <a:gd name="T10" fmla="*/ 6 w 70"/>
              <a:gd name="T11" fmla="*/ 27 h 63"/>
              <a:gd name="T12" fmla="*/ 5 w 70"/>
              <a:gd name="T13" fmla="*/ 27 h 63"/>
              <a:gd name="T14" fmla="*/ 5 w 70"/>
              <a:gd name="T15" fmla="*/ 27 h 63"/>
              <a:gd name="T16" fmla="*/ 66 w 70"/>
              <a:gd name="T17" fmla="*/ 38 h 63"/>
              <a:gd name="T18" fmla="*/ 64 w 70"/>
              <a:gd name="T19" fmla="*/ 36 h 63"/>
              <a:gd name="T20" fmla="*/ 54 w 70"/>
              <a:gd name="T21" fmla="*/ 41 h 63"/>
              <a:gd name="T22" fmla="*/ 62 w 70"/>
              <a:gd name="T23" fmla="*/ 41 h 63"/>
              <a:gd name="T24" fmla="*/ 5 w 70"/>
              <a:gd name="T25" fmla="*/ 36 h 63"/>
              <a:gd name="T26" fmla="*/ 64 w 70"/>
              <a:gd name="T27" fmla="*/ 42 h 63"/>
              <a:gd name="T28" fmla="*/ 69 w 70"/>
              <a:gd name="T29" fmla="*/ 48 h 63"/>
              <a:gd name="T30" fmla="*/ 51 w 70"/>
              <a:gd name="T31" fmla="*/ 34 h 63"/>
              <a:gd name="T32" fmla="*/ 51 w 70"/>
              <a:gd name="T33" fmla="*/ 39 h 63"/>
              <a:gd name="T34" fmla="*/ 47 w 70"/>
              <a:gd name="T35" fmla="*/ 40 h 63"/>
              <a:gd name="T36" fmla="*/ 47 w 70"/>
              <a:gd name="T37" fmla="*/ 45 h 63"/>
              <a:gd name="T38" fmla="*/ 42 w 70"/>
              <a:gd name="T39" fmla="*/ 47 h 63"/>
              <a:gd name="T40" fmla="*/ 38 w 70"/>
              <a:gd name="T41" fmla="*/ 49 h 63"/>
              <a:gd name="T42" fmla="*/ 32 w 70"/>
              <a:gd name="T43" fmla="*/ 49 h 63"/>
              <a:gd name="T44" fmla="*/ 30 w 70"/>
              <a:gd name="T45" fmla="*/ 46 h 63"/>
              <a:gd name="T46" fmla="*/ 26 w 70"/>
              <a:gd name="T47" fmla="*/ 47 h 63"/>
              <a:gd name="T48" fmla="*/ 23 w 70"/>
              <a:gd name="T49" fmla="*/ 43 h 63"/>
              <a:gd name="T50" fmla="*/ 19 w 70"/>
              <a:gd name="T51" fmla="*/ 40 h 63"/>
              <a:gd name="T52" fmla="*/ 18 w 70"/>
              <a:gd name="T53" fmla="*/ 34 h 63"/>
              <a:gd name="T54" fmla="*/ 18 w 70"/>
              <a:gd name="T55" fmla="*/ 30 h 63"/>
              <a:gd name="T56" fmla="*/ 19 w 70"/>
              <a:gd name="T57" fmla="*/ 24 h 63"/>
              <a:gd name="T58" fmla="*/ 23 w 70"/>
              <a:gd name="T59" fmla="*/ 23 h 63"/>
              <a:gd name="T60" fmla="*/ 23 w 70"/>
              <a:gd name="T61" fmla="*/ 19 h 63"/>
              <a:gd name="T62" fmla="*/ 28 w 70"/>
              <a:gd name="T63" fmla="*/ 17 h 63"/>
              <a:gd name="T64" fmla="*/ 32 w 70"/>
              <a:gd name="T65" fmla="*/ 15 h 63"/>
              <a:gd name="T66" fmla="*/ 38 w 70"/>
              <a:gd name="T67" fmla="*/ 15 h 63"/>
              <a:gd name="T68" fmla="*/ 42 w 70"/>
              <a:gd name="T69" fmla="*/ 17 h 63"/>
              <a:gd name="T70" fmla="*/ 47 w 70"/>
              <a:gd name="T71" fmla="*/ 19 h 63"/>
              <a:gd name="T72" fmla="*/ 47 w 70"/>
              <a:gd name="T73" fmla="*/ 23 h 63"/>
              <a:gd name="T74" fmla="*/ 51 w 70"/>
              <a:gd name="T75" fmla="*/ 24 h 63"/>
              <a:gd name="T76" fmla="*/ 51 w 70"/>
              <a:gd name="T77" fmla="*/ 30 h 63"/>
              <a:gd name="T78" fmla="*/ 50 w 70"/>
              <a:gd name="T79" fmla="*/ 28 h 63"/>
              <a:gd name="T80" fmla="*/ 45 w 70"/>
              <a:gd name="T81" fmla="*/ 20 h 63"/>
              <a:gd name="T82" fmla="*/ 36 w 70"/>
              <a:gd name="T83" fmla="*/ 16 h 63"/>
              <a:gd name="T84" fmla="*/ 26 w 70"/>
              <a:gd name="T85" fmla="*/ 19 h 63"/>
              <a:gd name="T86" fmla="*/ 20 w 70"/>
              <a:gd name="T87" fmla="*/ 26 h 63"/>
              <a:gd name="T88" fmla="*/ 20 w 70"/>
              <a:gd name="T89" fmla="*/ 36 h 63"/>
              <a:gd name="T90" fmla="*/ 25 w 70"/>
              <a:gd name="T91" fmla="*/ 44 h 63"/>
              <a:gd name="T92" fmla="*/ 34 w 70"/>
              <a:gd name="T93" fmla="*/ 47 h 63"/>
              <a:gd name="T94" fmla="*/ 43 w 70"/>
              <a:gd name="T95" fmla="*/ 45 h 63"/>
              <a:gd name="T96" fmla="*/ 49 w 70"/>
              <a:gd name="T97" fmla="*/ 38 h 63"/>
              <a:gd name="T98" fmla="*/ 44 w 70"/>
              <a:gd name="T99" fmla="*/ 32 h 63"/>
              <a:gd name="T100" fmla="*/ 35 w 70"/>
              <a:gd name="T101" fmla="*/ 23 h 63"/>
              <a:gd name="T102" fmla="*/ 35 w 70"/>
              <a:gd name="T103" fmla="*/ 25 h 63"/>
              <a:gd name="T104" fmla="*/ 42 w 70"/>
              <a:gd name="T105" fmla="*/ 32 h 63"/>
              <a:gd name="T106" fmla="*/ 35 w 70"/>
              <a:gd name="T107" fmla="*/ 3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0" h="63">
                <a:moveTo>
                  <a:pt x="4" y="26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6"/>
                  <a:pt x="1" y="15"/>
                </a:cubicBezTo>
                <a:cubicBezTo>
                  <a:pt x="1" y="15"/>
                  <a:pt x="2" y="15"/>
                  <a:pt x="3" y="16"/>
                </a:cubicBezTo>
                <a:cubicBezTo>
                  <a:pt x="5" y="21"/>
                  <a:pt x="5" y="21"/>
                  <a:pt x="5" y="21"/>
                </a:cubicBezTo>
                <a:cubicBezTo>
                  <a:pt x="9" y="9"/>
                  <a:pt x="21" y="0"/>
                  <a:pt x="35" y="0"/>
                </a:cubicBezTo>
                <a:cubicBezTo>
                  <a:pt x="50" y="0"/>
                  <a:pt x="63" y="11"/>
                  <a:pt x="66" y="26"/>
                </a:cubicBezTo>
                <a:cubicBezTo>
                  <a:pt x="66" y="26"/>
                  <a:pt x="65" y="27"/>
                  <a:pt x="64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3" y="27"/>
                  <a:pt x="63" y="27"/>
                  <a:pt x="63" y="26"/>
                </a:cubicBezTo>
                <a:cubicBezTo>
                  <a:pt x="60" y="13"/>
                  <a:pt x="48" y="3"/>
                  <a:pt x="35" y="3"/>
                </a:cubicBezTo>
                <a:cubicBezTo>
                  <a:pt x="22" y="3"/>
                  <a:pt x="11" y="12"/>
                  <a:pt x="8" y="23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0"/>
                  <a:pt x="15" y="20"/>
                  <a:pt x="16" y="21"/>
                </a:cubicBezTo>
                <a:cubicBezTo>
                  <a:pt x="16" y="22"/>
                  <a:pt x="16" y="23"/>
                  <a:pt x="15" y="23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4" y="27"/>
                  <a:pt x="4" y="27"/>
                  <a:pt x="4" y="26"/>
                </a:cubicBezTo>
                <a:close/>
                <a:moveTo>
                  <a:pt x="69" y="46"/>
                </a:moveTo>
                <a:cubicBezTo>
                  <a:pt x="66" y="38"/>
                  <a:pt x="66" y="38"/>
                  <a:pt x="66" y="38"/>
                </a:cubicBezTo>
                <a:cubicBezTo>
                  <a:pt x="65" y="37"/>
                  <a:pt x="65" y="37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3" y="36"/>
                  <a:pt x="63" y="37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3" y="42"/>
                  <a:pt x="54" y="43"/>
                </a:cubicBezTo>
                <a:cubicBezTo>
                  <a:pt x="54" y="43"/>
                  <a:pt x="55" y="44"/>
                  <a:pt x="56" y="43"/>
                </a:cubicBezTo>
                <a:cubicBezTo>
                  <a:pt x="62" y="41"/>
                  <a:pt x="62" y="41"/>
                  <a:pt x="62" y="41"/>
                </a:cubicBezTo>
                <a:cubicBezTo>
                  <a:pt x="58" y="52"/>
                  <a:pt x="47" y="60"/>
                  <a:pt x="35" y="60"/>
                </a:cubicBezTo>
                <a:cubicBezTo>
                  <a:pt x="21" y="60"/>
                  <a:pt x="9" y="51"/>
                  <a:pt x="7" y="38"/>
                </a:cubicBezTo>
                <a:cubicBezTo>
                  <a:pt x="7" y="37"/>
                  <a:pt x="6" y="36"/>
                  <a:pt x="5" y="36"/>
                </a:cubicBezTo>
                <a:cubicBezTo>
                  <a:pt x="4" y="37"/>
                  <a:pt x="4" y="37"/>
                  <a:pt x="4" y="38"/>
                </a:cubicBezTo>
                <a:cubicBezTo>
                  <a:pt x="7" y="53"/>
                  <a:pt x="20" y="63"/>
                  <a:pt x="35" y="63"/>
                </a:cubicBezTo>
                <a:cubicBezTo>
                  <a:pt x="48" y="63"/>
                  <a:pt x="60" y="55"/>
                  <a:pt x="64" y="42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8"/>
                  <a:pt x="68" y="48"/>
                  <a:pt x="68" y="48"/>
                </a:cubicBezTo>
                <a:cubicBezTo>
                  <a:pt x="68" y="48"/>
                  <a:pt x="69" y="48"/>
                  <a:pt x="69" y="48"/>
                </a:cubicBezTo>
                <a:cubicBezTo>
                  <a:pt x="69" y="48"/>
                  <a:pt x="70" y="47"/>
                  <a:pt x="69" y="46"/>
                </a:cubicBezTo>
                <a:close/>
                <a:moveTo>
                  <a:pt x="49" y="32"/>
                </a:moveTo>
                <a:cubicBezTo>
                  <a:pt x="49" y="33"/>
                  <a:pt x="50" y="34"/>
                  <a:pt x="51" y="34"/>
                </a:cubicBezTo>
                <a:cubicBezTo>
                  <a:pt x="51" y="34"/>
                  <a:pt x="52" y="34"/>
                  <a:pt x="52" y="34"/>
                </a:cubicBezTo>
                <a:cubicBezTo>
                  <a:pt x="52" y="34"/>
                  <a:pt x="52" y="35"/>
                  <a:pt x="52" y="35"/>
                </a:cubicBezTo>
                <a:cubicBezTo>
                  <a:pt x="52" y="37"/>
                  <a:pt x="51" y="38"/>
                  <a:pt x="51" y="39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40"/>
                  <a:pt x="49" y="40"/>
                  <a:pt x="49" y="40"/>
                </a:cubicBezTo>
                <a:cubicBezTo>
                  <a:pt x="48" y="39"/>
                  <a:pt x="47" y="40"/>
                  <a:pt x="47" y="40"/>
                </a:cubicBezTo>
                <a:cubicBezTo>
                  <a:pt x="46" y="41"/>
                  <a:pt x="46" y="42"/>
                  <a:pt x="47" y="43"/>
                </a:cubicBezTo>
                <a:cubicBezTo>
                  <a:pt x="47" y="43"/>
                  <a:pt x="47" y="44"/>
                  <a:pt x="47" y="44"/>
                </a:cubicBezTo>
                <a:cubicBezTo>
                  <a:pt x="47" y="44"/>
                  <a:pt x="47" y="44"/>
                  <a:pt x="47" y="45"/>
                </a:cubicBezTo>
                <a:cubicBezTo>
                  <a:pt x="46" y="46"/>
                  <a:pt x="44" y="47"/>
                  <a:pt x="43" y="47"/>
                </a:cubicBezTo>
                <a:cubicBezTo>
                  <a:pt x="43" y="48"/>
                  <a:pt x="42" y="48"/>
                  <a:pt x="42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1" y="46"/>
                  <a:pt x="40" y="45"/>
                  <a:pt x="39" y="46"/>
                </a:cubicBezTo>
                <a:cubicBezTo>
                  <a:pt x="38" y="46"/>
                  <a:pt x="38" y="47"/>
                  <a:pt x="38" y="48"/>
                </a:cubicBezTo>
                <a:cubicBezTo>
                  <a:pt x="38" y="48"/>
                  <a:pt x="38" y="49"/>
                  <a:pt x="38" y="49"/>
                </a:cubicBezTo>
                <a:cubicBezTo>
                  <a:pt x="38" y="49"/>
                  <a:pt x="37" y="49"/>
                  <a:pt x="37" y="49"/>
                </a:cubicBezTo>
                <a:cubicBezTo>
                  <a:pt x="36" y="49"/>
                  <a:pt x="35" y="49"/>
                  <a:pt x="35" y="49"/>
                </a:cubicBezTo>
                <a:cubicBezTo>
                  <a:pt x="34" y="49"/>
                  <a:pt x="33" y="49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1" y="49"/>
                  <a:pt x="31" y="48"/>
                  <a:pt x="31" y="48"/>
                </a:cubicBezTo>
                <a:cubicBezTo>
                  <a:pt x="32" y="47"/>
                  <a:pt x="31" y="46"/>
                  <a:pt x="30" y="46"/>
                </a:cubicBezTo>
                <a:cubicBezTo>
                  <a:pt x="29" y="45"/>
                  <a:pt x="28" y="46"/>
                  <a:pt x="28" y="47"/>
                </a:cubicBezTo>
                <a:cubicBezTo>
                  <a:pt x="28" y="47"/>
                  <a:pt x="27" y="47"/>
                  <a:pt x="27" y="47"/>
                </a:cubicBezTo>
                <a:cubicBezTo>
                  <a:pt x="27" y="48"/>
                  <a:pt x="27" y="48"/>
                  <a:pt x="26" y="47"/>
                </a:cubicBezTo>
                <a:cubicBezTo>
                  <a:pt x="25" y="47"/>
                  <a:pt x="24" y="46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3"/>
                  <a:pt x="23" y="43"/>
                </a:cubicBezTo>
                <a:cubicBezTo>
                  <a:pt x="23" y="42"/>
                  <a:pt x="23" y="41"/>
                  <a:pt x="23" y="40"/>
                </a:cubicBezTo>
                <a:cubicBezTo>
                  <a:pt x="22" y="40"/>
                  <a:pt x="21" y="39"/>
                  <a:pt x="20" y="40"/>
                </a:cubicBezTo>
                <a:cubicBezTo>
                  <a:pt x="20" y="40"/>
                  <a:pt x="20" y="40"/>
                  <a:pt x="19" y="40"/>
                </a:cubicBezTo>
                <a:cubicBezTo>
                  <a:pt x="19" y="40"/>
                  <a:pt x="19" y="40"/>
                  <a:pt x="19" y="39"/>
                </a:cubicBezTo>
                <a:cubicBezTo>
                  <a:pt x="18" y="38"/>
                  <a:pt x="18" y="37"/>
                  <a:pt x="17" y="35"/>
                </a:cubicBezTo>
                <a:cubicBezTo>
                  <a:pt x="17" y="35"/>
                  <a:pt x="17" y="34"/>
                  <a:pt x="18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9" y="34"/>
                  <a:pt x="20" y="33"/>
                  <a:pt x="20" y="32"/>
                </a:cubicBezTo>
                <a:cubicBezTo>
                  <a:pt x="20" y="31"/>
                  <a:pt x="19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8" y="27"/>
                  <a:pt x="18" y="26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1" y="24"/>
                  <a:pt x="22" y="24"/>
                  <a:pt x="23" y="23"/>
                </a:cubicBezTo>
                <a:cubicBezTo>
                  <a:pt x="23" y="22"/>
                  <a:pt x="23" y="21"/>
                  <a:pt x="23" y="21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19"/>
                  <a:pt x="23" y="19"/>
                </a:cubicBezTo>
                <a:cubicBezTo>
                  <a:pt x="24" y="18"/>
                  <a:pt x="25" y="17"/>
                  <a:pt x="26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8" y="17"/>
                  <a:pt x="28" y="17"/>
                </a:cubicBezTo>
                <a:cubicBezTo>
                  <a:pt x="28" y="18"/>
                  <a:pt x="29" y="18"/>
                  <a:pt x="30" y="18"/>
                </a:cubicBezTo>
                <a:cubicBezTo>
                  <a:pt x="31" y="18"/>
                  <a:pt x="32" y="17"/>
                  <a:pt x="31" y="16"/>
                </a:cubicBezTo>
                <a:cubicBezTo>
                  <a:pt x="31" y="15"/>
                  <a:pt x="31" y="15"/>
                  <a:pt x="32" y="15"/>
                </a:cubicBezTo>
                <a:cubicBezTo>
                  <a:pt x="32" y="15"/>
                  <a:pt x="32" y="14"/>
                  <a:pt x="32" y="14"/>
                </a:cubicBezTo>
                <a:cubicBezTo>
                  <a:pt x="34" y="14"/>
                  <a:pt x="36" y="14"/>
                  <a:pt x="37" y="14"/>
                </a:cubicBezTo>
                <a:cubicBezTo>
                  <a:pt x="37" y="14"/>
                  <a:pt x="38" y="15"/>
                  <a:pt x="38" y="15"/>
                </a:cubicBezTo>
                <a:cubicBezTo>
                  <a:pt x="38" y="15"/>
                  <a:pt x="38" y="15"/>
                  <a:pt x="38" y="16"/>
                </a:cubicBezTo>
                <a:cubicBezTo>
                  <a:pt x="38" y="17"/>
                  <a:pt x="38" y="18"/>
                  <a:pt x="39" y="18"/>
                </a:cubicBezTo>
                <a:cubicBezTo>
                  <a:pt x="40" y="18"/>
                  <a:pt x="41" y="18"/>
                  <a:pt x="42" y="17"/>
                </a:cubicBezTo>
                <a:cubicBezTo>
                  <a:pt x="42" y="17"/>
                  <a:pt x="42" y="16"/>
                  <a:pt x="42" y="16"/>
                </a:cubicBezTo>
                <a:cubicBezTo>
                  <a:pt x="42" y="16"/>
                  <a:pt x="43" y="16"/>
                  <a:pt x="43" y="16"/>
                </a:cubicBezTo>
                <a:cubicBezTo>
                  <a:pt x="44" y="17"/>
                  <a:pt x="46" y="18"/>
                  <a:pt x="47" y="19"/>
                </a:cubicBezTo>
                <a:cubicBezTo>
                  <a:pt x="47" y="19"/>
                  <a:pt x="47" y="20"/>
                  <a:pt x="47" y="20"/>
                </a:cubicBezTo>
                <a:cubicBezTo>
                  <a:pt x="47" y="20"/>
                  <a:pt x="47" y="20"/>
                  <a:pt x="47" y="21"/>
                </a:cubicBezTo>
                <a:cubicBezTo>
                  <a:pt x="46" y="21"/>
                  <a:pt x="46" y="22"/>
                  <a:pt x="47" y="23"/>
                </a:cubicBezTo>
                <a:cubicBezTo>
                  <a:pt x="47" y="24"/>
                  <a:pt x="48" y="24"/>
                  <a:pt x="49" y="24"/>
                </a:cubicBezTo>
                <a:cubicBezTo>
                  <a:pt x="49" y="24"/>
                  <a:pt x="50" y="24"/>
                  <a:pt x="50" y="24"/>
                </a:cubicBezTo>
                <a:cubicBezTo>
                  <a:pt x="50" y="24"/>
                  <a:pt x="50" y="24"/>
                  <a:pt x="51" y="24"/>
                </a:cubicBezTo>
                <a:cubicBezTo>
                  <a:pt x="51" y="26"/>
                  <a:pt x="52" y="27"/>
                  <a:pt x="52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0"/>
                  <a:pt x="51" y="30"/>
                  <a:pt x="51" y="30"/>
                </a:cubicBezTo>
                <a:cubicBezTo>
                  <a:pt x="50" y="30"/>
                  <a:pt x="49" y="31"/>
                  <a:pt x="49" y="32"/>
                </a:cubicBezTo>
                <a:close/>
                <a:moveTo>
                  <a:pt x="47" y="32"/>
                </a:moveTo>
                <a:cubicBezTo>
                  <a:pt x="47" y="30"/>
                  <a:pt x="48" y="29"/>
                  <a:pt x="50" y="28"/>
                </a:cubicBezTo>
                <a:cubicBezTo>
                  <a:pt x="50" y="27"/>
                  <a:pt x="49" y="27"/>
                  <a:pt x="49" y="26"/>
                </a:cubicBezTo>
                <a:cubicBezTo>
                  <a:pt x="48" y="26"/>
                  <a:pt x="46" y="26"/>
                  <a:pt x="45" y="24"/>
                </a:cubicBezTo>
                <a:cubicBezTo>
                  <a:pt x="44" y="23"/>
                  <a:pt x="44" y="21"/>
                  <a:pt x="45" y="20"/>
                </a:cubicBezTo>
                <a:cubicBezTo>
                  <a:pt x="44" y="19"/>
                  <a:pt x="44" y="19"/>
                  <a:pt x="43" y="19"/>
                </a:cubicBezTo>
                <a:cubicBezTo>
                  <a:pt x="42" y="20"/>
                  <a:pt x="40" y="20"/>
                  <a:pt x="39" y="20"/>
                </a:cubicBezTo>
                <a:cubicBezTo>
                  <a:pt x="37" y="19"/>
                  <a:pt x="36" y="18"/>
                  <a:pt x="36" y="16"/>
                </a:cubicBezTo>
                <a:cubicBezTo>
                  <a:pt x="35" y="16"/>
                  <a:pt x="34" y="16"/>
                  <a:pt x="34" y="16"/>
                </a:cubicBezTo>
                <a:cubicBezTo>
                  <a:pt x="33" y="18"/>
                  <a:pt x="32" y="19"/>
                  <a:pt x="31" y="20"/>
                </a:cubicBezTo>
                <a:cubicBezTo>
                  <a:pt x="29" y="20"/>
                  <a:pt x="27" y="20"/>
                  <a:pt x="26" y="19"/>
                </a:cubicBezTo>
                <a:cubicBezTo>
                  <a:pt x="26" y="19"/>
                  <a:pt x="25" y="19"/>
                  <a:pt x="25" y="20"/>
                </a:cubicBezTo>
                <a:cubicBezTo>
                  <a:pt x="25" y="21"/>
                  <a:pt x="25" y="23"/>
                  <a:pt x="24" y="24"/>
                </a:cubicBezTo>
                <a:cubicBezTo>
                  <a:pt x="24" y="26"/>
                  <a:pt x="22" y="26"/>
                  <a:pt x="20" y="26"/>
                </a:cubicBezTo>
                <a:cubicBezTo>
                  <a:pt x="20" y="27"/>
                  <a:pt x="20" y="27"/>
                  <a:pt x="20" y="28"/>
                </a:cubicBezTo>
                <a:cubicBezTo>
                  <a:pt x="21" y="29"/>
                  <a:pt x="22" y="30"/>
                  <a:pt x="22" y="32"/>
                </a:cubicBezTo>
                <a:cubicBezTo>
                  <a:pt x="22" y="34"/>
                  <a:pt x="21" y="35"/>
                  <a:pt x="20" y="36"/>
                </a:cubicBezTo>
                <a:cubicBezTo>
                  <a:pt x="20" y="36"/>
                  <a:pt x="20" y="37"/>
                  <a:pt x="20" y="38"/>
                </a:cubicBezTo>
                <a:cubicBezTo>
                  <a:pt x="22" y="37"/>
                  <a:pt x="24" y="38"/>
                  <a:pt x="24" y="39"/>
                </a:cubicBezTo>
                <a:cubicBezTo>
                  <a:pt x="25" y="41"/>
                  <a:pt x="25" y="42"/>
                  <a:pt x="25" y="44"/>
                </a:cubicBezTo>
                <a:cubicBezTo>
                  <a:pt x="25" y="44"/>
                  <a:pt x="26" y="45"/>
                  <a:pt x="26" y="45"/>
                </a:cubicBezTo>
                <a:cubicBezTo>
                  <a:pt x="27" y="44"/>
                  <a:pt x="29" y="43"/>
                  <a:pt x="31" y="44"/>
                </a:cubicBezTo>
                <a:cubicBezTo>
                  <a:pt x="32" y="44"/>
                  <a:pt x="33" y="46"/>
                  <a:pt x="34" y="47"/>
                </a:cubicBezTo>
                <a:cubicBezTo>
                  <a:pt x="34" y="47"/>
                  <a:pt x="35" y="47"/>
                  <a:pt x="36" y="47"/>
                </a:cubicBezTo>
                <a:cubicBezTo>
                  <a:pt x="36" y="46"/>
                  <a:pt x="37" y="44"/>
                  <a:pt x="39" y="44"/>
                </a:cubicBezTo>
                <a:cubicBezTo>
                  <a:pt x="40" y="43"/>
                  <a:pt x="42" y="44"/>
                  <a:pt x="43" y="45"/>
                </a:cubicBezTo>
                <a:cubicBezTo>
                  <a:pt x="44" y="45"/>
                  <a:pt x="44" y="44"/>
                  <a:pt x="45" y="44"/>
                </a:cubicBezTo>
                <a:cubicBezTo>
                  <a:pt x="44" y="42"/>
                  <a:pt x="44" y="41"/>
                  <a:pt x="45" y="39"/>
                </a:cubicBezTo>
                <a:cubicBezTo>
                  <a:pt x="46" y="38"/>
                  <a:pt x="48" y="37"/>
                  <a:pt x="49" y="38"/>
                </a:cubicBezTo>
                <a:cubicBezTo>
                  <a:pt x="49" y="37"/>
                  <a:pt x="50" y="36"/>
                  <a:pt x="50" y="36"/>
                </a:cubicBezTo>
                <a:cubicBezTo>
                  <a:pt x="48" y="35"/>
                  <a:pt x="47" y="34"/>
                  <a:pt x="47" y="32"/>
                </a:cubicBezTo>
                <a:close/>
                <a:moveTo>
                  <a:pt x="44" y="32"/>
                </a:moveTo>
                <a:cubicBezTo>
                  <a:pt x="44" y="37"/>
                  <a:pt x="40" y="42"/>
                  <a:pt x="35" y="42"/>
                </a:cubicBezTo>
                <a:cubicBezTo>
                  <a:pt x="30" y="42"/>
                  <a:pt x="25" y="37"/>
                  <a:pt x="25" y="32"/>
                </a:cubicBezTo>
                <a:cubicBezTo>
                  <a:pt x="25" y="27"/>
                  <a:pt x="30" y="23"/>
                  <a:pt x="35" y="23"/>
                </a:cubicBezTo>
                <a:cubicBezTo>
                  <a:pt x="40" y="23"/>
                  <a:pt x="44" y="27"/>
                  <a:pt x="44" y="32"/>
                </a:cubicBezTo>
                <a:close/>
                <a:moveTo>
                  <a:pt x="42" y="32"/>
                </a:moveTo>
                <a:cubicBezTo>
                  <a:pt x="42" y="28"/>
                  <a:pt x="39" y="25"/>
                  <a:pt x="35" y="25"/>
                </a:cubicBezTo>
                <a:cubicBezTo>
                  <a:pt x="31" y="25"/>
                  <a:pt x="27" y="28"/>
                  <a:pt x="27" y="32"/>
                </a:cubicBezTo>
                <a:cubicBezTo>
                  <a:pt x="27" y="36"/>
                  <a:pt x="31" y="40"/>
                  <a:pt x="35" y="40"/>
                </a:cubicBezTo>
                <a:cubicBezTo>
                  <a:pt x="39" y="40"/>
                  <a:pt x="42" y="36"/>
                  <a:pt x="42" y="32"/>
                </a:cubicBezTo>
                <a:close/>
                <a:moveTo>
                  <a:pt x="35" y="29"/>
                </a:moveTo>
                <a:cubicBezTo>
                  <a:pt x="33" y="29"/>
                  <a:pt x="31" y="30"/>
                  <a:pt x="31" y="32"/>
                </a:cubicBezTo>
                <a:cubicBezTo>
                  <a:pt x="31" y="34"/>
                  <a:pt x="33" y="36"/>
                  <a:pt x="35" y="36"/>
                </a:cubicBezTo>
                <a:cubicBezTo>
                  <a:pt x="37" y="36"/>
                  <a:pt x="38" y="34"/>
                  <a:pt x="38" y="32"/>
                </a:cubicBezTo>
                <a:cubicBezTo>
                  <a:pt x="38" y="30"/>
                  <a:pt x="37" y="29"/>
                  <a:pt x="35" y="29"/>
                </a:cubicBezTo>
                <a:close/>
              </a:path>
            </a:pathLst>
          </a:custGeom>
          <a:solidFill>
            <a:srgbClr val="FFC000"/>
          </a:solidFill>
          <a:ln w="6350">
            <a:solidFill>
              <a:srgbClr val="FFC000"/>
            </a:solidFill>
          </a:ln>
        </p:spPr>
        <p:txBody>
          <a:bodyPr lIns="321064" tIns="160540" rIns="321064" bIns="160540"/>
          <a:lstStyle/>
          <a:p>
            <a:pPr defTabSz="41764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2">
              <a:latin typeface="+mn-lt"/>
            </a:endParaRPr>
          </a:p>
        </p:txBody>
      </p:sp>
      <p:sp>
        <p:nvSpPr>
          <p:cNvPr id="271" name="Freeform 24">
            <a:extLst>
              <a:ext uri="{FF2B5EF4-FFF2-40B4-BE49-F238E27FC236}">
                <a16:creationId xmlns:a16="http://schemas.microsoft.com/office/drawing/2014/main" id="{50CC3A50-6EA2-428D-884C-A0C53C74B5BD}"/>
              </a:ext>
            </a:extLst>
          </p:cNvPr>
          <p:cNvSpPr>
            <a:spLocks noEditPoints="1"/>
          </p:cNvSpPr>
          <p:nvPr/>
        </p:nvSpPr>
        <p:spPr bwMode="auto">
          <a:xfrm>
            <a:off x="18794916" y="1407542"/>
            <a:ext cx="245314" cy="241110"/>
          </a:xfrm>
          <a:custGeom>
            <a:avLst/>
            <a:gdLst>
              <a:gd name="T0" fmla="*/ 1 w 70"/>
              <a:gd name="T1" fmla="*/ 15 h 63"/>
              <a:gd name="T2" fmla="*/ 35 w 70"/>
              <a:gd name="T3" fmla="*/ 0 h 63"/>
              <a:gd name="T4" fmla="*/ 64 w 70"/>
              <a:gd name="T5" fmla="*/ 27 h 63"/>
              <a:gd name="T6" fmla="*/ 8 w 70"/>
              <a:gd name="T7" fmla="*/ 23 h 63"/>
              <a:gd name="T8" fmla="*/ 15 w 70"/>
              <a:gd name="T9" fmla="*/ 23 h 63"/>
              <a:gd name="T10" fmla="*/ 6 w 70"/>
              <a:gd name="T11" fmla="*/ 27 h 63"/>
              <a:gd name="T12" fmla="*/ 5 w 70"/>
              <a:gd name="T13" fmla="*/ 27 h 63"/>
              <a:gd name="T14" fmla="*/ 5 w 70"/>
              <a:gd name="T15" fmla="*/ 27 h 63"/>
              <a:gd name="T16" fmla="*/ 66 w 70"/>
              <a:gd name="T17" fmla="*/ 38 h 63"/>
              <a:gd name="T18" fmla="*/ 64 w 70"/>
              <a:gd name="T19" fmla="*/ 36 h 63"/>
              <a:gd name="T20" fmla="*/ 54 w 70"/>
              <a:gd name="T21" fmla="*/ 41 h 63"/>
              <a:gd name="T22" fmla="*/ 62 w 70"/>
              <a:gd name="T23" fmla="*/ 41 h 63"/>
              <a:gd name="T24" fmla="*/ 5 w 70"/>
              <a:gd name="T25" fmla="*/ 36 h 63"/>
              <a:gd name="T26" fmla="*/ 64 w 70"/>
              <a:gd name="T27" fmla="*/ 42 h 63"/>
              <a:gd name="T28" fmla="*/ 69 w 70"/>
              <a:gd name="T29" fmla="*/ 48 h 63"/>
              <a:gd name="T30" fmla="*/ 51 w 70"/>
              <a:gd name="T31" fmla="*/ 34 h 63"/>
              <a:gd name="T32" fmla="*/ 51 w 70"/>
              <a:gd name="T33" fmla="*/ 39 h 63"/>
              <a:gd name="T34" fmla="*/ 47 w 70"/>
              <a:gd name="T35" fmla="*/ 40 h 63"/>
              <a:gd name="T36" fmla="*/ 47 w 70"/>
              <a:gd name="T37" fmla="*/ 45 h 63"/>
              <a:gd name="T38" fmla="*/ 42 w 70"/>
              <a:gd name="T39" fmla="*/ 47 h 63"/>
              <a:gd name="T40" fmla="*/ 38 w 70"/>
              <a:gd name="T41" fmla="*/ 49 h 63"/>
              <a:gd name="T42" fmla="*/ 32 w 70"/>
              <a:gd name="T43" fmla="*/ 49 h 63"/>
              <a:gd name="T44" fmla="*/ 30 w 70"/>
              <a:gd name="T45" fmla="*/ 46 h 63"/>
              <a:gd name="T46" fmla="*/ 26 w 70"/>
              <a:gd name="T47" fmla="*/ 47 h 63"/>
              <a:gd name="T48" fmla="*/ 23 w 70"/>
              <a:gd name="T49" fmla="*/ 43 h 63"/>
              <a:gd name="T50" fmla="*/ 19 w 70"/>
              <a:gd name="T51" fmla="*/ 40 h 63"/>
              <a:gd name="T52" fmla="*/ 18 w 70"/>
              <a:gd name="T53" fmla="*/ 34 h 63"/>
              <a:gd name="T54" fmla="*/ 18 w 70"/>
              <a:gd name="T55" fmla="*/ 30 h 63"/>
              <a:gd name="T56" fmla="*/ 19 w 70"/>
              <a:gd name="T57" fmla="*/ 24 h 63"/>
              <a:gd name="T58" fmla="*/ 23 w 70"/>
              <a:gd name="T59" fmla="*/ 23 h 63"/>
              <a:gd name="T60" fmla="*/ 23 w 70"/>
              <a:gd name="T61" fmla="*/ 19 h 63"/>
              <a:gd name="T62" fmla="*/ 28 w 70"/>
              <a:gd name="T63" fmla="*/ 17 h 63"/>
              <a:gd name="T64" fmla="*/ 32 w 70"/>
              <a:gd name="T65" fmla="*/ 15 h 63"/>
              <a:gd name="T66" fmla="*/ 38 w 70"/>
              <a:gd name="T67" fmla="*/ 15 h 63"/>
              <a:gd name="T68" fmla="*/ 42 w 70"/>
              <a:gd name="T69" fmla="*/ 17 h 63"/>
              <a:gd name="T70" fmla="*/ 47 w 70"/>
              <a:gd name="T71" fmla="*/ 19 h 63"/>
              <a:gd name="T72" fmla="*/ 47 w 70"/>
              <a:gd name="T73" fmla="*/ 23 h 63"/>
              <a:gd name="T74" fmla="*/ 51 w 70"/>
              <a:gd name="T75" fmla="*/ 24 h 63"/>
              <a:gd name="T76" fmla="*/ 51 w 70"/>
              <a:gd name="T77" fmla="*/ 30 h 63"/>
              <a:gd name="T78" fmla="*/ 50 w 70"/>
              <a:gd name="T79" fmla="*/ 28 h 63"/>
              <a:gd name="T80" fmla="*/ 45 w 70"/>
              <a:gd name="T81" fmla="*/ 20 h 63"/>
              <a:gd name="T82" fmla="*/ 36 w 70"/>
              <a:gd name="T83" fmla="*/ 16 h 63"/>
              <a:gd name="T84" fmla="*/ 26 w 70"/>
              <a:gd name="T85" fmla="*/ 19 h 63"/>
              <a:gd name="T86" fmla="*/ 20 w 70"/>
              <a:gd name="T87" fmla="*/ 26 h 63"/>
              <a:gd name="T88" fmla="*/ 20 w 70"/>
              <a:gd name="T89" fmla="*/ 36 h 63"/>
              <a:gd name="T90" fmla="*/ 25 w 70"/>
              <a:gd name="T91" fmla="*/ 44 h 63"/>
              <a:gd name="T92" fmla="*/ 34 w 70"/>
              <a:gd name="T93" fmla="*/ 47 h 63"/>
              <a:gd name="T94" fmla="*/ 43 w 70"/>
              <a:gd name="T95" fmla="*/ 45 h 63"/>
              <a:gd name="T96" fmla="*/ 49 w 70"/>
              <a:gd name="T97" fmla="*/ 38 h 63"/>
              <a:gd name="T98" fmla="*/ 44 w 70"/>
              <a:gd name="T99" fmla="*/ 32 h 63"/>
              <a:gd name="T100" fmla="*/ 35 w 70"/>
              <a:gd name="T101" fmla="*/ 23 h 63"/>
              <a:gd name="T102" fmla="*/ 35 w 70"/>
              <a:gd name="T103" fmla="*/ 25 h 63"/>
              <a:gd name="T104" fmla="*/ 42 w 70"/>
              <a:gd name="T105" fmla="*/ 32 h 63"/>
              <a:gd name="T106" fmla="*/ 35 w 70"/>
              <a:gd name="T107" fmla="*/ 3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0" h="63">
                <a:moveTo>
                  <a:pt x="4" y="26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6"/>
                  <a:pt x="1" y="15"/>
                </a:cubicBezTo>
                <a:cubicBezTo>
                  <a:pt x="1" y="15"/>
                  <a:pt x="2" y="15"/>
                  <a:pt x="3" y="16"/>
                </a:cubicBezTo>
                <a:cubicBezTo>
                  <a:pt x="5" y="21"/>
                  <a:pt x="5" y="21"/>
                  <a:pt x="5" y="21"/>
                </a:cubicBezTo>
                <a:cubicBezTo>
                  <a:pt x="9" y="9"/>
                  <a:pt x="21" y="0"/>
                  <a:pt x="35" y="0"/>
                </a:cubicBezTo>
                <a:cubicBezTo>
                  <a:pt x="50" y="0"/>
                  <a:pt x="63" y="11"/>
                  <a:pt x="66" y="26"/>
                </a:cubicBezTo>
                <a:cubicBezTo>
                  <a:pt x="66" y="26"/>
                  <a:pt x="65" y="27"/>
                  <a:pt x="64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3" y="27"/>
                  <a:pt x="63" y="27"/>
                  <a:pt x="63" y="26"/>
                </a:cubicBezTo>
                <a:cubicBezTo>
                  <a:pt x="60" y="13"/>
                  <a:pt x="48" y="3"/>
                  <a:pt x="35" y="3"/>
                </a:cubicBezTo>
                <a:cubicBezTo>
                  <a:pt x="22" y="3"/>
                  <a:pt x="11" y="12"/>
                  <a:pt x="8" y="23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0"/>
                  <a:pt x="15" y="20"/>
                  <a:pt x="16" y="21"/>
                </a:cubicBezTo>
                <a:cubicBezTo>
                  <a:pt x="16" y="22"/>
                  <a:pt x="16" y="23"/>
                  <a:pt x="15" y="23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4" y="27"/>
                  <a:pt x="4" y="27"/>
                  <a:pt x="4" y="26"/>
                </a:cubicBezTo>
                <a:close/>
                <a:moveTo>
                  <a:pt x="69" y="46"/>
                </a:moveTo>
                <a:cubicBezTo>
                  <a:pt x="66" y="38"/>
                  <a:pt x="66" y="38"/>
                  <a:pt x="66" y="38"/>
                </a:cubicBezTo>
                <a:cubicBezTo>
                  <a:pt x="65" y="37"/>
                  <a:pt x="65" y="37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3" y="36"/>
                  <a:pt x="63" y="37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3" y="42"/>
                  <a:pt x="54" y="43"/>
                </a:cubicBezTo>
                <a:cubicBezTo>
                  <a:pt x="54" y="43"/>
                  <a:pt x="55" y="44"/>
                  <a:pt x="56" y="43"/>
                </a:cubicBezTo>
                <a:cubicBezTo>
                  <a:pt x="62" y="41"/>
                  <a:pt x="62" y="41"/>
                  <a:pt x="62" y="41"/>
                </a:cubicBezTo>
                <a:cubicBezTo>
                  <a:pt x="58" y="52"/>
                  <a:pt x="47" y="60"/>
                  <a:pt x="35" y="60"/>
                </a:cubicBezTo>
                <a:cubicBezTo>
                  <a:pt x="21" y="60"/>
                  <a:pt x="9" y="51"/>
                  <a:pt x="7" y="38"/>
                </a:cubicBezTo>
                <a:cubicBezTo>
                  <a:pt x="7" y="37"/>
                  <a:pt x="6" y="36"/>
                  <a:pt x="5" y="36"/>
                </a:cubicBezTo>
                <a:cubicBezTo>
                  <a:pt x="4" y="37"/>
                  <a:pt x="4" y="37"/>
                  <a:pt x="4" y="38"/>
                </a:cubicBezTo>
                <a:cubicBezTo>
                  <a:pt x="7" y="53"/>
                  <a:pt x="20" y="63"/>
                  <a:pt x="35" y="63"/>
                </a:cubicBezTo>
                <a:cubicBezTo>
                  <a:pt x="48" y="63"/>
                  <a:pt x="60" y="55"/>
                  <a:pt x="64" y="42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8"/>
                  <a:pt x="68" y="48"/>
                  <a:pt x="68" y="48"/>
                </a:cubicBezTo>
                <a:cubicBezTo>
                  <a:pt x="68" y="48"/>
                  <a:pt x="69" y="48"/>
                  <a:pt x="69" y="48"/>
                </a:cubicBezTo>
                <a:cubicBezTo>
                  <a:pt x="69" y="48"/>
                  <a:pt x="70" y="47"/>
                  <a:pt x="69" y="46"/>
                </a:cubicBezTo>
                <a:close/>
                <a:moveTo>
                  <a:pt x="49" y="32"/>
                </a:moveTo>
                <a:cubicBezTo>
                  <a:pt x="49" y="33"/>
                  <a:pt x="50" y="34"/>
                  <a:pt x="51" y="34"/>
                </a:cubicBezTo>
                <a:cubicBezTo>
                  <a:pt x="51" y="34"/>
                  <a:pt x="52" y="34"/>
                  <a:pt x="52" y="34"/>
                </a:cubicBezTo>
                <a:cubicBezTo>
                  <a:pt x="52" y="34"/>
                  <a:pt x="52" y="35"/>
                  <a:pt x="52" y="35"/>
                </a:cubicBezTo>
                <a:cubicBezTo>
                  <a:pt x="52" y="37"/>
                  <a:pt x="51" y="38"/>
                  <a:pt x="51" y="39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40"/>
                  <a:pt x="49" y="40"/>
                  <a:pt x="49" y="40"/>
                </a:cubicBezTo>
                <a:cubicBezTo>
                  <a:pt x="48" y="39"/>
                  <a:pt x="47" y="40"/>
                  <a:pt x="47" y="40"/>
                </a:cubicBezTo>
                <a:cubicBezTo>
                  <a:pt x="46" y="41"/>
                  <a:pt x="46" y="42"/>
                  <a:pt x="47" y="43"/>
                </a:cubicBezTo>
                <a:cubicBezTo>
                  <a:pt x="47" y="43"/>
                  <a:pt x="47" y="44"/>
                  <a:pt x="47" y="44"/>
                </a:cubicBezTo>
                <a:cubicBezTo>
                  <a:pt x="47" y="44"/>
                  <a:pt x="47" y="44"/>
                  <a:pt x="47" y="45"/>
                </a:cubicBezTo>
                <a:cubicBezTo>
                  <a:pt x="46" y="46"/>
                  <a:pt x="44" y="47"/>
                  <a:pt x="43" y="47"/>
                </a:cubicBezTo>
                <a:cubicBezTo>
                  <a:pt x="43" y="48"/>
                  <a:pt x="42" y="48"/>
                  <a:pt x="42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1" y="46"/>
                  <a:pt x="40" y="45"/>
                  <a:pt x="39" y="46"/>
                </a:cubicBezTo>
                <a:cubicBezTo>
                  <a:pt x="38" y="46"/>
                  <a:pt x="38" y="47"/>
                  <a:pt x="38" y="48"/>
                </a:cubicBezTo>
                <a:cubicBezTo>
                  <a:pt x="38" y="48"/>
                  <a:pt x="38" y="49"/>
                  <a:pt x="38" y="49"/>
                </a:cubicBezTo>
                <a:cubicBezTo>
                  <a:pt x="38" y="49"/>
                  <a:pt x="37" y="49"/>
                  <a:pt x="37" y="49"/>
                </a:cubicBezTo>
                <a:cubicBezTo>
                  <a:pt x="36" y="49"/>
                  <a:pt x="35" y="49"/>
                  <a:pt x="35" y="49"/>
                </a:cubicBezTo>
                <a:cubicBezTo>
                  <a:pt x="34" y="49"/>
                  <a:pt x="33" y="49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1" y="49"/>
                  <a:pt x="31" y="48"/>
                  <a:pt x="31" y="48"/>
                </a:cubicBezTo>
                <a:cubicBezTo>
                  <a:pt x="32" y="47"/>
                  <a:pt x="31" y="46"/>
                  <a:pt x="30" y="46"/>
                </a:cubicBezTo>
                <a:cubicBezTo>
                  <a:pt x="29" y="45"/>
                  <a:pt x="28" y="46"/>
                  <a:pt x="28" y="47"/>
                </a:cubicBezTo>
                <a:cubicBezTo>
                  <a:pt x="28" y="47"/>
                  <a:pt x="27" y="47"/>
                  <a:pt x="27" y="47"/>
                </a:cubicBezTo>
                <a:cubicBezTo>
                  <a:pt x="27" y="48"/>
                  <a:pt x="27" y="48"/>
                  <a:pt x="26" y="47"/>
                </a:cubicBezTo>
                <a:cubicBezTo>
                  <a:pt x="25" y="47"/>
                  <a:pt x="24" y="46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3"/>
                  <a:pt x="23" y="43"/>
                </a:cubicBezTo>
                <a:cubicBezTo>
                  <a:pt x="23" y="42"/>
                  <a:pt x="23" y="41"/>
                  <a:pt x="23" y="40"/>
                </a:cubicBezTo>
                <a:cubicBezTo>
                  <a:pt x="22" y="40"/>
                  <a:pt x="21" y="39"/>
                  <a:pt x="20" y="40"/>
                </a:cubicBezTo>
                <a:cubicBezTo>
                  <a:pt x="20" y="40"/>
                  <a:pt x="20" y="40"/>
                  <a:pt x="19" y="40"/>
                </a:cubicBezTo>
                <a:cubicBezTo>
                  <a:pt x="19" y="40"/>
                  <a:pt x="19" y="40"/>
                  <a:pt x="19" y="39"/>
                </a:cubicBezTo>
                <a:cubicBezTo>
                  <a:pt x="18" y="38"/>
                  <a:pt x="18" y="37"/>
                  <a:pt x="17" y="35"/>
                </a:cubicBezTo>
                <a:cubicBezTo>
                  <a:pt x="17" y="35"/>
                  <a:pt x="17" y="34"/>
                  <a:pt x="18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9" y="34"/>
                  <a:pt x="20" y="33"/>
                  <a:pt x="20" y="32"/>
                </a:cubicBezTo>
                <a:cubicBezTo>
                  <a:pt x="20" y="31"/>
                  <a:pt x="19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8" y="27"/>
                  <a:pt x="18" y="26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1" y="24"/>
                  <a:pt x="22" y="24"/>
                  <a:pt x="23" y="23"/>
                </a:cubicBezTo>
                <a:cubicBezTo>
                  <a:pt x="23" y="22"/>
                  <a:pt x="23" y="21"/>
                  <a:pt x="23" y="21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19"/>
                  <a:pt x="23" y="19"/>
                </a:cubicBezTo>
                <a:cubicBezTo>
                  <a:pt x="24" y="18"/>
                  <a:pt x="25" y="17"/>
                  <a:pt x="26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8" y="17"/>
                  <a:pt x="28" y="17"/>
                </a:cubicBezTo>
                <a:cubicBezTo>
                  <a:pt x="28" y="18"/>
                  <a:pt x="29" y="18"/>
                  <a:pt x="30" y="18"/>
                </a:cubicBezTo>
                <a:cubicBezTo>
                  <a:pt x="31" y="18"/>
                  <a:pt x="32" y="17"/>
                  <a:pt x="31" y="16"/>
                </a:cubicBezTo>
                <a:cubicBezTo>
                  <a:pt x="31" y="15"/>
                  <a:pt x="31" y="15"/>
                  <a:pt x="32" y="15"/>
                </a:cubicBezTo>
                <a:cubicBezTo>
                  <a:pt x="32" y="15"/>
                  <a:pt x="32" y="14"/>
                  <a:pt x="32" y="14"/>
                </a:cubicBezTo>
                <a:cubicBezTo>
                  <a:pt x="34" y="14"/>
                  <a:pt x="36" y="14"/>
                  <a:pt x="37" y="14"/>
                </a:cubicBezTo>
                <a:cubicBezTo>
                  <a:pt x="37" y="14"/>
                  <a:pt x="38" y="15"/>
                  <a:pt x="38" y="15"/>
                </a:cubicBezTo>
                <a:cubicBezTo>
                  <a:pt x="38" y="15"/>
                  <a:pt x="38" y="15"/>
                  <a:pt x="38" y="16"/>
                </a:cubicBezTo>
                <a:cubicBezTo>
                  <a:pt x="38" y="17"/>
                  <a:pt x="38" y="18"/>
                  <a:pt x="39" y="18"/>
                </a:cubicBezTo>
                <a:cubicBezTo>
                  <a:pt x="40" y="18"/>
                  <a:pt x="41" y="18"/>
                  <a:pt x="42" y="17"/>
                </a:cubicBezTo>
                <a:cubicBezTo>
                  <a:pt x="42" y="17"/>
                  <a:pt x="42" y="16"/>
                  <a:pt x="42" y="16"/>
                </a:cubicBezTo>
                <a:cubicBezTo>
                  <a:pt x="42" y="16"/>
                  <a:pt x="43" y="16"/>
                  <a:pt x="43" y="16"/>
                </a:cubicBezTo>
                <a:cubicBezTo>
                  <a:pt x="44" y="17"/>
                  <a:pt x="46" y="18"/>
                  <a:pt x="47" y="19"/>
                </a:cubicBezTo>
                <a:cubicBezTo>
                  <a:pt x="47" y="19"/>
                  <a:pt x="47" y="20"/>
                  <a:pt x="47" y="20"/>
                </a:cubicBezTo>
                <a:cubicBezTo>
                  <a:pt x="47" y="20"/>
                  <a:pt x="47" y="20"/>
                  <a:pt x="47" y="21"/>
                </a:cubicBezTo>
                <a:cubicBezTo>
                  <a:pt x="46" y="21"/>
                  <a:pt x="46" y="22"/>
                  <a:pt x="47" y="23"/>
                </a:cubicBezTo>
                <a:cubicBezTo>
                  <a:pt x="47" y="24"/>
                  <a:pt x="48" y="24"/>
                  <a:pt x="49" y="24"/>
                </a:cubicBezTo>
                <a:cubicBezTo>
                  <a:pt x="49" y="24"/>
                  <a:pt x="50" y="24"/>
                  <a:pt x="50" y="24"/>
                </a:cubicBezTo>
                <a:cubicBezTo>
                  <a:pt x="50" y="24"/>
                  <a:pt x="50" y="24"/>
                  <a:pt x="51" y="24"/>
                </a:cubicBezTo>
                <a:cubicBezTo>
                  <a:pt x="51" y="26"/>
                  <a:pt x="52" y="27"/>
                  <a:pt x="52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0"/>
                  <a:pt x="51" y="30"/>
                  <a:pt x="51" y="30"/>
                </a:cubicBezTo>
                <a:cubicBezTo>
                  <a:pt x="50" y="30"/>
                  <a:pt x="49" y="31"/>
                  <a:pt x="49" y="32"/>
                </a:cubicBezTo>
                <a:close/>
                <a:moveTo>
                  <a:pt x="47" y="32"/>
                </a:moveTo>
                <a:cubicBezTo>
                  <a:pt x="47" y="30"/>
                  <a:pt x="48" y="29"/>
                  <a:pt x="50" y="28"/>
                </a:cubicBezTo>
                <a:cubicBezTo>
                  <a:pt x="50" y="27"/>
                  <a:pt x="49" y="27"/>
                  <a:pt x="49" y="26"/>
                </a:cubicBezTo>
                <a:cubicBezTo>
                  <a:pt x="48" y="26"/>
                  <a:pt x="46" y="26"/>
                  <a:pt x="45" y="24"/>
                </a:cubicBezTo>
                <a:cubicBezTo>
                  <a:pt x="44" y="23"/>
                  <a:pt x="44" y="21"/>
                  <a:pt x="45" y="20"/>
                </a:cubicBezTo>
                <a:cubicBezTo>
                  <a:pt x="44" y="19"/>
                  <a:pt x="44" y="19"/>
                  <a:pt x="43" y="19"/>
                </a:cubicBezTo>
                <a:cubicBezTo>
                  <a:pt x="42" y="20"/>
                  <a:pt x="40" y="20"/>
                  <a:pt x="39" y="20"/>
                </a:cubicBezTo>
                <a:cubicBezTo>
                  <a:pt x="37" y="19"/>
                  <a:pt x="36" y="18"/>
                  <a:pt x="36" y="16"/>
                </a:cubicBezTo>
                <a:cubicBezTo>
                  <a:pt x="35" y="16"/>
                  <a:pt x="34" y="16"/>
                  <a:pt x="34" y="16"/>
                </a:cubicBezTo>
                <a:cubicBezTo>
                  <a:pt x="33" y="18"/>
                  <a:pt x="32" y="19"/>
                  <a:pt x="31" y="20"/>
                </a:cubicBezTo>
                <a:cubicBezTo>
                  <a:pt x="29" y="20"/>
                  <a:pt x="27" y="20"/>
                  <a:pt x="26" y="19"/>
                </a:cubicBezTo>
                <a:cubicBezTo>
                  <a:pt x="26" y="19"/>
                  <a:pt x="25" y="19"/>
                  <a:pt x="25" y="20"/>
                </a:cubicBezTo>
                <a:cubicBezTo>
                  <a:pt x="25" y="21"/>
                  <a:pt x="25" y="23"/>
                  <a:pt x="24" y="24"/>
                </a:cubicBezTo>
                <a:cubicBezTo>
                  <a:pt x="24" y="26"/>
                  <a:pt x="22" y="26"/>
                  <a:pt x="20" y="26"/>
                </a:cubicBezTo>
                <a:cubicBezTo>
                  <a:pt x="20" y="27"/>
                  <a:pt x="20" y="27"/>
                  <a:pt x="20" y="28"/>
                </a:cubicBezTo>
                <a:cubicBezTo>
                  <a:pt x="21" y="29"/>
                  <a:pt x="22" y="30"/>
                  <a:pt x="22" y="32"/>
                </a:cubicBezTo>
                <a:cubicBezTo>
                  <a:pt x="22" y="34"/>
                  <a:pt x="21" y="35"/>
                  <a:pt x="20" y="36"/>
                </a:cubicBezTo>
                <a:cubicBezTo>
                  <a:pt x="20" y="36"/>
                  <a:pt x="20" y="37"/>
                  <a:pt x="20" y="38"/>
                </a:cubicBezTo>
                <a:cubicBezTo>
                  <a:pt x="22" y="37"/>
                  <a:pt x="24" y="38"/>
                  <a:pt x="24" y="39"/>
                </a:cubicBezTo>
                <a:cubicBezTo>
                  <a:pt x="25" y="41"/>
                  <a:pt x="25" y="42"/>
                  <a:pt x="25" y="44"/>
                </a:cubicBezTo>
                <a:cubicBezTo>
                  <a:pt x="25" y="44"/>
                  <a:pt x="26" y="45"/>
                  <a:pt x="26" y="45"/>
                </a:cubicBezTo>
                <a:cubicBezTo>
                  <a:pt x="27" y="44"/>
                  <a:pt x="29" y="43"/>
                  <a:pt x="31" y="44"/>
                </a:cubicBezTo>
                <a:cubicBezTo>
                  <a:pt x="32" y="44"/>
                  <a:pt x="33" y="46"/>
                  <a:pt x="34" y="47"/>
                </a:cubicBezTo>
                <a:cubicBezTo>
                  <a:pt x="34" y="47"/>
                  <a:pt x="35" y="47"/>
                  <a:pt x="36" y="47"/>
                </a:cubicBezTo>
                <a:cubicBezTo>
                  <a:pt x="36" y="46"/>
                  <a:pt x="37" y="44"/>
                  <a:pt x="39" y="44"/>
                </a:cubicBezTo>
                <a:cubicBezTo>
                  <a:pt x="40" y="43"/>
                  <a:pt x="42" y="44"/>
                  <a:pt x="43" y="45"/>
                </a:cubicBezTo>
                <a:cubicBezTo>
                  <a:pt x="44" y="45"/>
                  <a:pt x="44" y="44"/>
                  <a:pt x="45" y="44"/>
                </a:cubicBezTo>
                <a:cubicBezTo>
                  <a:pt x="44" y="42"/>
                  <a:pt x="44" y="41"/>
                  <a:pt x="45" y="39"/>
                </a:cubicBezTo>
                <a:cubicBezTo>
                  <a:pt x="46" y="38"/>
                  <a:pt x="48" y="37"/>
                  <a:pt x="49" y="38"/>
                </a:cubicBezTo>
                <a:cubicBezTo>
                  <a:pt x="49" y="37"/>
                  <a:pt x="50" y="36"/>
                  <a:pt x="50" y="36"/>
                </a:cubicBezTo>
                <a:cubicBezTo>
                  <a:pt x="48" y="35"/>
                  <a:pt x="47" y="34"/>
                  <a:pt x="47" y="32"/>
                </a:cubicBezTo>
                <a:close/>
                <a:moveTo>
                  <a:pt x="44" y="32"/>
                </a:moveTo>
                <a:cubicBezTo>
                  <a:pt x="44" y="37"/>
                  <a:pt x="40" y="42"/>
                  <a:pt x="35" y="42"/>
                </a:cubicBezTo>
                <a:cubicBezTo>
                  <a:pt x="30" y="42"/>
                  <a:pt x="25" y="37"/>
                  <a:pt x="25" y="32"/>
                </a:cubicBezTo>
                <a:cubicBezTo>
                  <a:pt x="25" y="27"/>
                  <a:pt x="30" y="23"/>
                  <a:pt x="35" y="23"/>
                </a:cubicBezTo>
                <a:cubicBezTo>
                  <a:pt x="40" y="23"/>
                  <a:pt x="44" y="27"/>
                  <a:pt x="44" y="32"/>
                </a:cubicBezTo>
                <a:close/>
                <a:moveTo>
                  <a:pt x="42" y="32"/>
                </a:moveTo>
                <a:cubicBezTo>
                  <a:pt x="42" y="28"/>
                  <a:pt x="39" y="25"/>
                  <a:pt x="35" y="25"/>
                </a:cubicBezTo>
                <a:cubicBezTo>
                  <a:pt x="31" y="25"/>
                  <a:pt x="27" y="28"/>
                  <a:pt x="27" y="32"/>
                </a:cubicBezTo>
                <a:cubicBezTo>
                  <a:pt x="27" y="36"/>
                  <a:pt x="31" y="40"/>
                  <a:pt x="35" y="40"/>
                </a:cubicBezTo>
                <a:cubicBezTo>
                  <a:pt x="39" y="40"/>
                  <a:pt x="42" y="36"/>
                  <a:pt x="42" y="32"/>
                </a:cubicBezTo>
                <a:close/>
                <a:moveTo>
                  <a:pt x="35" y="29"/>
                </a:moveTo>
                <a:cubicBezTo>
                  <a:pt x="33" y="29"/>
                  <a:pt x="31" y="30"/>
                  <a:pt x="31" y="32"/>
                </a:cubicBezTo>
                <a:cubicBezTo>
                  <a:pt x="31" y="34"/>
                  <a:pt x="33" y="36"/>
                  <a:pt x="35" y="36"/>
                </a:cubicBezTo>
                <a:cubicBezTo>
                  <a:pt x="37" y="36"/>
                  <a:pt x="38" y="34"/>
                  <a:pt x="38" y="32"/>
                </a:cubicBezTo>
                <a:cubicBezTo>
                  <a:pt x="38" y="30"/>
                  <a:pt x="37" y="29"/>
                  <a:pt x="35" y="29"/>
                </a:cubicBezTo>
                <a:close/>
              </a:path>
            </a:pathLst>
          </a:custGeom>
          <a:solidFill>
            <a:schemeClr val="accent2"/>
          </a:solidFill>
          <a:ln w="6350">
            <a:solidFill>
              <a:schemeClr val="accent2"/>
            </a:solidFill>
          </a:ln>
        </p:spPr>
        <p:txBody>
          <a:bodyPr lIns="321064" tIns="160540" rIns="321064" bIns="160540"/>
          <a:lstStyle/>
          <a:p>
            <a:pPr defTabSz="41764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2">
              <a:latin typeface="+mn-lt"/>
            </a:endParaRPr>
          </a:p>
        </p:txBody>
      </p:sp>
      <p:sp>
        <p:nvSpPr>
          <p:cNvPr id="278" name="ZoneTexte 277">
            <a:extLst>
              <a:ext uri="{FF2B5EF4-FFF2-40B4-BE49-F238E27FC236}">
                <a16:creationId xmlns:a16="http://schemas.microsoft.com/office/drawing/2014/main" id="{9796FBAA-DD23-453E-B39E-A89C82C9D5DD}"/>
              </a:ext>
            </a:extLst>
          </p:cNvPr>
          <p:cNvSpPr txBox="1"/>
          <p:nvPr/>
        </p:nvSpPr>
        <p:spPr>
          <a:xfrm>
            <a:off x="22865147" y="5582832"/>
            <a:ext cx="1096933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ROADMAP </a:t>
            </a:r>
          </a:p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(FEATURE + ENABLER)</a:t>
            </a:r>
          </a:p>
        </p:txBody>
      </p:sp>
      <p:sp>
        <p:nvSpPr>
          <p:cNvPr id="279" name="Freeform 7">
            <a:extLst>
              <a:ext uri="{FF2B5EF4-FFF2-40B4-BE49-F238E27FC236}">
                <a16:creationId xmlns:a16="http://schemas.microsoft.com/office/drawing/2014/main" id="{0D4FA6D5-D31F-4DC7-8B1B-DE81D3F0A747}"/>
              </a:ext>
            </a:extLst>
          </p:cNvPr>
          <p:cNvSpPr>
            <a:spLocks noEditPoints="1"/>
          </p:cNvSpPr>
          <p:nvPr/>
        </p:nvSpPr>
        <p:spPr bwMode="auto">
          <a:xfrm>
            <a:off x="18574714" y="2403969"/>
            <a:ext cx="187147" cy="201011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16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0" name="ZoneTexte 279">
            <a:extLst>
              <a:ext uri="{FF2B5EF4-FFF2-40B4-BE49-F238E27FC236}">
                <a16:creationId xmlns:a16="http://schemas.microsoft.com/office/drawing/2014/main" id="{997FD488-B98A-4B1C-B099-2AAC7E8A7023}"/>
              </a:ext>
            </a:extLst>
          </p:cNvPr>
          <p:cNvSpPr txBox="1"/>
          <p:nvPr/>
        </p:nvSpPr>
        <p:spPr>
          <a:xfrm>
            <a:off x="18660657" y="2398362"/>
            <a:ext cx="1154275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OBSOLESCENCE &amp; TECHNICAL DEBT</a:t>
            </a:r>
          </a:p>
        </p:txBody>
      </p:sp>
      <p:sp>
        <p:nvSpPr>
          <p:cNvPr id="321" name="ZoneTexte 320">
            <a:extLst>
              <a:ext uri="{FF2B5EF4-FFF2-40B4-BE49-F238E27FC236}">
                <a16:creationId xmlns:a16="http://schemas.microsoft.com/office/drawing/2014/main" id="{CECFB227-A141-43B8-8520-1620E4D86453}"/>
              </a:ext>
            </a:extLst>
          </p:cNvPr>
          <p:cNvSpPr txBox="1"/>
          <p:nvPr/>
        </p:nvSpPr>
        <p:spPr>
          <a:xfrm>
            <a:off x="3821482" y="2844670"/>
            <a:ext cx="820752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PRODUCT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BOX</a:t>
            </a:r>
          </a:p>
        </p:txBody>
      </p:sp>
      <p:grpSp>
        <p:nvGrpSpPr>
          <p:cNvPr id="335" name="Groupe 338">
            <a:extLst>
              <a:ext uri="{FF2B5EF4-FFF2-40B4-BE49-F238E27FC236}">
                <a16:creationId xmlns:a16="http://schemas.microsoft.com/office/drawing/2014/main" id="{67A97CA5-59F7-492C-AC1F-307A4796B20B}"/>
              </a:ext>
            </a:extLst>
          </p:cNvPr>
          <p:cNvGrpSpPr>
            <a:grpSpLocks/>
          </p:cNvGrpSpPr>
          <p:nvPr/>
        </p:nvGrpSpPr>
        <p:grpSpPr bwMode="auto">
          <a:xfrm>
            <a:off x="22618813" y="5637816"/>
            <a:ext cx="176721" cy="152365"/>
            <a:chOff x="620046" y="4144587"/>
            <a:chExt cx="179232" cy="164591"/>
          </a:xfrm>
          <a:solidFill>
            <a:srgbClr val="FFF915"/>
          </a:solidFill>
        </p:grpSpPr>
        <p:sp>
          <p:nvSpPr>
            <p:cNvPr id="336" name="Rectangle : coins arrondis 335">
              <a:extLst>
                <a:ext uri="{FF2B5EF4-FFF2-40B4-BE49-F238E27FC236}">
                  <a16:creationId xmlns:a16="http://schemas.microsoft.com/office/drawing/2014/main" id="{10A4FEF4-787B-480F-BB88-0C8B91E08F83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FFF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7" name="Rectangle : coins arrondis 336">
              <a:extLst>
                <a:ext uri="{FF2B5EF4-FFF2-40B4-BE49-F238E27FC236}">
                  <a16:creationId xmlns:a16="http://schemas.microsoft.com/office/drawing/2014/main" id="{EAB5339A-550F-4E65-9813-4A8FF1D03982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grpFill/>
            <a:ln w="12700">
              <a:solidFill>
                <a:srgbClr val="FFF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</p:grpSp>
      <p:sp>
        <p:nvSpPr>
          <p:cNvPr id="341" name="ZoneTexte 340">
            <a:extLst>
              <a:ext uri="{FF2B5EF4-FFF2-40B4-BE49-F238E27FC236}">
                <a16:creationId xmlns:a16="http://schemas.microsoft.com/office/drawing/2014/main" id="{5775A988-9629-47B8-88CC-743E559EFD6F}"/>
              </a:ext>
            </a:extLst>
          </p:cNvPr>
          <p:cNvSpPr txBox="1"/>
          <p:nvPr/>
        </p:nvSpPr>
        <p:spPr>
          <a:xfrm>
            <a:off x="18786628" y="1729000"/>
            <a:ext cx="1570898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ENABLERS</a:t>
            </a:r>
          </a:p>
        </p:txBody>
      </p:sp>
      <p:sp>
        <p:nvSpPr>
          <p:cNvPr id="348" name="Triangle isocèle 347">
            <a:extLst>
              <a:ext uri="{FF2B5EF4-FFF2-40B4-BE49-F238E27FC236}">
                <a16:creationId xmlns:a16="http://schemas.microsoft.com/office/drawing/2014/main" id="{845E0932-801D-4C79-8C80-2F15D5AA60F1}"/>
              </a:ext>
            </a:extLst>
          </p:cNvPr>
          <p:cNvSpPr/>
          <p:nvPr/>
        </p:nvSpPr>
        <p:spPr>
          <a:xfrm>
            <a:off x="5107260" y="859648"/>
            <a:ext cx="1559052" cy="741420"/>
          </a:xfrm>
          <a:prstGeom prst="triangl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500"/>
          </a:p>
        </p:txBody>
      </p:sp>
      <p:sp>
        <p:nvSpPr>
          <p:cNvPr id="374" name="Ellipse 373">
            <a:extLst>
              <a:ext uri="{FF2B5EF4-FFF2-40B4-BE49-F238E27FC236}">
                <a16:creationId xmlns:a16="http://schemas.microsoft.com/office/drawing/2014/main" id="{C44F480A-716B-4EA5-9A15-2E9247588EA3}"/>
              </a:ext>
            </a:extLst>
          </p:cNvPr>
          <p:cNvSpPr/>
          <p:nvPr/>
        </p:nvSpPr>
        <p:spPr>
          <a:xfrm>
            <a:off x="6164755" y="27180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chemeClr val="accent2"/>
                </a:solidFill>
                <a:latin typeface="Michelin SemiBold"/>
              </a:rPr>
              <a:t>OPS</a:t>
            </a:r>
          </a:p>
        </p:txBody>
      </p:sp>
      <p:sp>
        <p:nvSpPr>
          <p:cNvPr id="375" name="Ellipse 374">
            <a:extLst>
              <a:ext uri="{FF2B5EF4-FFF2-40B4-BE49-F238E27FC236}">
                <a16:creationId xmlns:a16="http://schemas.microsoft.com/office/drawing/2014/main" id="{49156344-B47F-4493-80D7-D35151B30C2A}"/>
              </a:ext>
            </a:extLst>
          </p:cNvPr>
          <p:cNvSpPr/>
          <p:nvPr/>
        </p:nvSpPr>
        <p:spPr>
          <a:xfrm>
            <a:off x="5787282" y="2726170"/>
            <a:ext cx="288000" cy="288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200" b="1" dirty="0">
                <a:solidFill>
                  <a:schemeClr val="tx2"/>
                </a:solidFill>
                <a:latin typeface="Michelin SemiBold"/>
              </a:rPr>
              <a:t>SUBJECT</a:t>
            </a: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200" b="1" dirty="0">
                <a:solidFill>
                  <a:schemeClr val="tx2"/>
                </a:solidFill>
                <a:latin typeface="Michelin SemiBold"/>
              </a:rPr>
              <a:t>MATTER</a:t>
            </a: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200" b="1" dirty="0">
                <a:solidFill>
                  <a:schemeClr val="tx2"/>
                </a:solidFill>
                <a:latin typeface="Michelin SemiBold"/>
              </a:rPr>
              <a:t>EXPERT</a:t>
            </a:r>
          </a:p>
        </p:txBody>
      </p:sp>
      <p:sp>
        <p:nvSpPr>
          <p:cNvPr id="376" name="ZoneTexte 375">
            <a:extLst>
              <a:ext uri="{FF2B5EF4-FFF2-40B4-BE49-F238E27FC236}">
                <a16:creationId xmlns:a16="http://schemas.microsoft.com/office/drawing/2014/main" id="{5B8000DD-FB3A-4F51-B93F-088A77FB6E65}"/>
              </a:ext>
            </a:extLst>
          </p:cNvPr>
          <p:cNvSpPr txBox="1"/>
          <p:nvPr/>
        </p:nvSpPr>
        <p:spPr>
          <a:xfrm>
            <a:off x="5489286" y="1454214"/>
            <a:ext cx="974104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FACILITATION</a:t>
            </a:r>
          </a:p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766" b="1" kern="0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377" name="ZoneTexte 376">
            <a:extLst>
              <a:ext uri="{FF2B5EF4-FFF2-40B4-BE49-F238E27FC236}">
                <a16:creationId xmlns:a16="http://schemas.microsoft.com/office/drawing/2014/main" id="{DA2A900A-DD42-472B-916F-F8AE0A8D37CA}"/>
              </a:ext>
            </a:extLst>
          </p:cNvPr>
          <p:cNvSpPr txBox="1"/>
          <p:nvPr/>
        </p:nvSpPr>
        <p:spPr>
          <a:xfrm>
            <a:off x="5554208" y="2479187"/>
            <a:ext cx="742624" cy="188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GUESTS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20926693" y="941263"/>
            <a:ext cx="4060408" cy="780406"/>
            <a:chOff x="20404553" y="339042"/>
            <a:chExt cx="4060408" cy="780406"/>
          </a:xfrm>
        </p:grpSpPr>
        <p:sp>
          <p:nvSpPr>
            <p:cNvPr id="381" name="ZoneTexte 380">
              <a:extLst>
                <a:ext uri="{FF2B5EF4-FFF2-40B4-BE49-F238E27FC236}">
                  <a16:creationId xmlns:a16="http://schemas.microsoft.com/office/drawing/2014/main" id="{B791365B-1594-42BF-92F4-010D41481F93}"/>
                </a:ext>
              </a:extLst>
            </p:cNvPr>
            <p:cNvSpPr txBox="1"/>
            <p:nvPr/>
          </p:nvSpPr>
          <p:spPr>
            <a:xfrm flipH="1">
              <a:off x="20404553" y="375912"/>
              <a:ext cx="40604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3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800" i="1" dirty="0">
                  <a:solidFill>
                    <a:srgbClr val="2051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fr-FR" sz="1800" i="1" dirty="0" err="1">
                  <a:solidFill>
                    <a:srgbClr val="2051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journey</a:t>
              </a:r>
              <a:r>
                <a:rPr lang="fr-FR" sz="1800" i="1" dirty="0">
                  <a:solidFill>
                    <a:srgbClr val="2051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800" i="1" dirty="0" err="1">
                  <a:solidFill>
                    <a:srgbClr val="2051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fr-FR" sz="1800" i="1" dirty="0">
                  <a:solidFill>
                    <a:srgbClr val="2051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as important </a:t>
              </a:r>
            </a:p>
            <a:p>
              <a:pPr algn="ctr" defTabSz="9143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800" i="1" dirty="0">
                  <a:solidFill>
                    <a:srgbClr val="2051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 the </a:t>
              </a:r>
              <a:r>
                <a:rPr lang="fr-FR" sz="1800" i="1" dirty="0" err="1">
                  <a:solidFill>
                    <a:srgbClr val="2051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deliverables</a:t>
              </a:r>
              <a:endParaRPr lang="fr-FR" sz="1800" i="1" dirty="0">
                <a:solidFill>
                  <a:srgbClr val="20519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82" name="Picture 3" descr="C:\Users\F375001\Documents\EVERGREEN\ARCHITECTURE DE REFERENCE - WEBSITE\ELEMENTS\QUOTE.png">
              <a:extLst>
                <a:ext uri="{FF2B5EF4-FFF2-40B4-BE49-F238E27FC236}">
                  <a16:creationId xmlns:a16="http://schemas.microsoft.com/office/drawing/2014/main" id="{871BABD3-B6B0-4F44-9D38-6B69AF4F1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536564" y="339042"/>
              <a:ext cx="259707" cy="25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3" name="Picture 3" descr="C:\Users\F375001\Documents\EVERGREEN\ARCHITECTURE DE REFERENCE - WEBSITE\ELEMENTS\QUOTE.png">
              <a:extLst>
                <a:ext uri="{FF2B5EF4-FFF2-40B4-BE49-F238E27FC236}">
                  <a16:creationId xmlns:a16="http://schemas.microsoft.com/office/drawing/2014/main" id="{8F214F99-858C-47C4-9A30-A799747FA1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555437" y="790760"/>
              <a:ext cx="328197" cy="3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4" name="ZoneTexte 383">
            <a:extLst>
              <a:ext uri="{FF2B5EF4-FFF2-40B4-BE49-F238E27FC236}">
                <a16:creationId xmlns:a16="http://schemas.microsoft.com/office/drawing/2014/main" id="{62E41F23-C0A7-4D49-B0F2-FBE73B89540B}"/>
              </a:ext>
            </a:extLst>
          </p:cNvPr>
          <p:cNvSpPr txBox="1"/>
          <p:nvPr/>
        </p:nvSpPr>
        <p:spPr>
          <a:xfrm flipH="1">
            <a:off x="20292611" y="7457190"/>
            <a:ext cx="4060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i="1" dirty="0">
                <a:solidFill>
                  <a:srgbClr val="2051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fr-FR" sz="1800" i="1" dirty="0" err="1">
                <a:solidFill>
                  <a:srgbClr val="2051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Incremental</a:t>
            </a:r>
            <a:r>
              <a:rPr lang="fr-FR" sz="1800" i="1" dirty="0">
                <a:solidFill>
                  <a:srgbClr val="2051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construction and collaborative </a:t>
            </a:r>
            <a:r>
              <a:rPr lang="fr-FR" sz="1800" i="1" dirty="0" err="1">
                <a:solidFill>
                  <a:srgbClr val="2051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  <a:endParaRPr lang="fr-FR" sz="1800" i="1" dirty="0">
              <a:solidFill>
                <a:srgbClr val="2051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6" name="Picture 3" descr="C:\Users\F375001\Documents\EVERGREEN\ARCHITECTURE DE REFERENCE - WEBSITE\ELEMENTS\QUOTE.png">
            <a:extLst>
              <a:ext uri="{FF2B5EF4-FFF2-40B4-BE49-F238E27FC236}">
                <a16:creationId xmlns:a16="http://schemas.microsoft.com/office/drawing/2014/main" id="{D811A9CA-F8F4-4BF7-9311-C4D15D3F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170358" y="8012689"/>
            <a:ext cx="317714" cy="31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8" name="ZoneTexte 397">
            <a:extLst>
              <a:ext uri="{FF2B5EF4-FFF2-40B4-BE49-F238E27FC236}">
                <a16:creationId xmlns:a16="http://schemas.microsoft.com/office/drawing/2014/main" id="{3CBBF09F-465D-4208-AA69-3E5B4E3CDA92}"/>
              </a:ext>
            </a:extLst>
          </p:cNvPr>
          <p:cNvSpPr txBox="1"/>
          <p:nvPr/>
        </p:nvSpPr>
        <p:spPr>
          <a:xfrm>
            <a:off x="18803471" y="1928040"/>
            <a:ext cx="937506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NFRs</a:t>
            </a: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 &amp; SECURITY</a:t>
            </a:r>
          </a:p>
        </p:txBody>
      </p:sp>
      <p:sp>
        <p:nvSpPr>
          <p:cNvPr id="235" name="ZoneTexte 234">
            <a:extLst>
              <a:ext uri="{FF2B5EF4-FFF2-40B4-BE49-F238E27FC236}">
                <a16:creationId xmlns:a16="http://schemas.microsoft.com/office/drawing/2014/main" id="{C56CB20E-F7BD-4140-A60F-2D7C3C22BCAC}"/>
              </a:ext>
            </a:extLst>
          </p:cNvPr>
          <p:cNvSpPr txBox="1"/>
          <p:nvPr/>
        </p:nvSpPr>
        <p:spPr>
          <a:xfrm>
            <a:off x="10930315" y="8146757"/>
            <a:ext cx="1737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>
                <a:solidFill>
                  <a:srgbClr val="CDCD06"/>
                </a:solidFill>
                <a:latin typeface="Michelin Black" panose="02000000000000000000" pitchFamily="50" charset="0"/>
              </a:rPr>
              <a:t>PRODUCT</a:t>
            </a:r>
          </a:p>
          <a:p>
            <a:pPr algn="ctr"/>
            <a:r>
              <a:rPr lang="fr-FR" sz="1800" dirty="0">
                <a:solidFill>
                  <a:srgbClr val="CDCD06"/>
                </a:solidFill>
                <a:latin typeface="Michelin Black" panose="02000000000000000000" pitchFamily="50" charset="0"/>
              </a:rPr>
              <a:t>FRAMING</a:t>
            </a:r>
          </a:p>
        </p:txBody>
      </p:sp>
      <p:grpSp>
        <p:nvGrpSpPr>
          <p:cNvPr id="243" name="Groupe 338">
            <a:extLst>
              <a:ext uri="{FF2B5EF4-FFF2-40B4-BE49-F238E27FC236}">
                <a16:creationId xmlns:a16="http://schemas.microsoft.com/office/drawing/2014/main" id="{023252E0-95C1-438C-BDD3-B693EF1AA8D6}"/>
              </a:ext>
            </a:extLst>
          </p:cNvPr>
          <p:cNvGrpSpPr>
            <a:grpSpLocks/>
          </p:cNvGrpSpPr>
          <p:nvPr/>
        </p:nvGrpSpPr>
        <p:grpSpPr bwMode="auto">
          <a:xfrm>
            <a:off x="13638188" y="6108768"/>
            <a:ext cx="176721" cy="152365"/>
            <a:chOff x="620046" y="4144587"/>
            <a:chExt cx="179232" cy="164591"/>
          </a:xfrm>
          <a:solidFill>
            <a:srgbClr val="CCCC00"/>
          </a:solidFill>
        </p:grpSpPr>
        <p:sp>
          <p:nvSpPr>
            <p:cNvPr id="244" name="Rectangle : coins arrondis 243">
              <a:extLst>
                <a:ext uri="{FF2B5EF4-FFF2-40B4-BE49-F238E27FC236}">
                  <a16:creationId xmlns:a16="http://schemas.microsoft.com/office/drawing/2014/main" id="{8E19B090-E6A9-4683-8D7F-E30E11875FB4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000"/>
            </a:p>
          </p:txBody>
        </p:sp>
        <p:sp>
          <p:nvSpPr>
            <p:cNvPr id="245" name="Rectangle : coins arrondis 244">
              <a:extLst>
                <a:ext uri="{FF2B5EF4-FFF2-40B4-BE49-F238E27FC236}">
                  <a16:creationId xmlns:a16="http://schemas.microsoft.com/office/drawing/2014/main" id="{986E8F26-0543-4BC8-BFC4-0585A664FCC6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246" name="Groupe 338">
            <a:extLst>
              <a:ext uri="{FF2B5EF4-FFF2-40B4-BE49-F238E27FC236}">
                <a16:creationId xmlns:a16="http://schemas.microsoft.com/office/drawing/2014/main" id="{896B61BC-86B2-4ABA-BCC7-819EED4DDE2E}"/>
              </a:ext>
            </a:extLst>
          </p:cNvPr>
          <p:cNvGrpSpPr>
            <a:grpSpLocks/>
          </p:cNvGrpSpPr>
          <p:nvPr/>
        </p:nvGrpSpPr>
        <p:grpSpPr bwMode="auto">
          <a:xfrm>
            <a:off x="13652976" y="6952387"/>
            <a:ext cx="176721" cy="152365"/>
            <a:chOff x="620046" y="4144587"/>
            <a:chExt cx="179232" cy="164591"/>
          </a:xfrm>
          <a:solidFill>
            <a:srgbClr val="CCCC00"/>
          </a:solidFill>
        </p:grpSpPr>
        <p:sp>
          <p:nvSpPr>
            <p:cNvPr id="253" name="Rectangle : coins arrondis 252">
              <a:extLst>
                <a:ext uri="{FF2B5EF4-FFF2-40B4-BE49-F238E27FC236}">
                  <a16:creationId xmlns:a16="http://schemas.microsoft.com/office/drawing/2014/main" id="{D45F1275-E809-4ED6-83EF-CEEFC96E3E2E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000"/>
            </a:p>
          </p:txBody>
        </p:sp>
        <p:sp>
          <p:nvSpPr>
            <p:cNvPr id="261" name="Rectangle : coins arrondis 260">
              <a:extLst>
                <a:ext uri="{FF2B5EF4-FFF2-40B4-BE49-F238E27FC236}">
                  <a16:creationId xmlns:a16="http://schemas.microsoft.com/office/drawing/2014/main" id="{F5D547B0-432B-4306-A677-A92D42CE41C5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269" name="ZoneTexte 268">
            <a:extLst>
              <a:ext uri="{FF2B5EF4-FFF2-40B4-BE49-F238E27FC236}">
                <a16:creationId xmlns:a16="http://schemas.microsoft.com/office/drawing/2014/main" id="{FBA98D82-7752-4479-B7FB-CBAD4E72A28E}"/>
              </a:ext>
            </a:extLst>
          </p:cNvPr>
          <p:cNvSpPr txBox="1"/>
          <p:nvPr/>
        </p:nvSpPr>
        <p:spPr>
          <a:xfrm>
            <a:off x="13833952" y="6927251"/>
            <a:ext cx="1006100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MACRO-ROADMAP</a:t>
            </a:r>
          </a:p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(</a:t>
            </a:r>
            <a:r>
              <a:rPr lang="fr-FR" sz="766" b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MVPs</a:t>
            </a: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)</a:t>
            </a:r>
          </a:p>
        </p:txBody>
      </p:sp>
      <p:sp>
        <p:nvSpPr>
          <p:cNvPr id="275" name="ZoneTexte 274">
            <a:extLst>
              <a:ext uri="{FF2B5EF4-FFF2-40B4-BE49-F238E27FC236}">
                <a16:creationId xmlns:a16="http://schemas.microsoft.com/office/drawing/2014/main" id="{8E064E91-53A6-4736-B44F-6F578931DFA8}"/>
              </a:ext>
            </a:extLst>
          </p:cNvPr>
          <p:cNvSpPr txBox="1"/>
          <p:nvPr/>
        </p:nvSpPr>
        <p:spPr>
          <a:xfrm>
            <a:off x="12565114" y="5459306"/>
            <a:ext cx="378629" cy="17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</a:p>
        </p:txBody>
      </p:sp>
      <p:sp>
        <p:nvSpPr>
          <p:cNvPr id="297" name="ZoneTexte 296">
            <a:extLst>
              <a:ext uri="{FF2B5EF4-FFF2-40B4-BE49-F238E27FC236}">
                <a16:creationId xmlns:a16="http://schemas.microsoft.com/office/drawing/2014/main" id="{EA8A7B35-E974-4F48-9C65-A39764F35E50}"/>
              </a:ext>
            </a:extLst>
          </p:cNvPr>
          <p:cNvSpPr txBox="1"/>
          <p:nvPr/>
        </p:nvSpPr>
        <p:spPr>
          <a:xfrm>
            <a:off x="12872291" y="5833653"/>
            <a:ext cx="691407" cy="178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CARD</a:t>
            </a:r>
          </a:p>
        </p:txBody>
      </p:sp>
      <p:sp>
        <p:nvSpPr>
          <p:cNvPr id="299" name="Ellipse 298">
            <a:extLst>
              <a:ext uri="{FF2B5EF4-FFF2-40B4-BE49-F238E27FC236}">
                <a16:creationId xmlns:a16="http://schemas.microsoft.com/office/drawing/2014/main" id="{8B196C70-366D-44EA-B34C-46258950FF5B}"/>
              </a:ext>
            </a:extLst>
          </p:cNvPr>
          <p:cNvSpPr/>
          <p:nvPr/>
        </p:nvSpPr>
        <p:spPr>
          <a:xfrm>
            <a:off x="12599987" y="5780995"/>
            <a:ext cx="252002" cy="252002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306" name="ZoneTexte 305">
            <a:extLst>
              <a:ext uri="{FF2B5EF4-FFF2-40B4-BE49-F238E27FC236}">
                <a16:creationId xmlns:a16="http://schemas.microsoft.com/office/drawing/2014/main" id="{81933795-14FD-4A9F-ABCE-BB776592250B}"/>
              </a:ext>
            </a:extLst>
          </p:cNvPr>
          <p:cNvSpPr txBox="1"/>
          <p:nvPr/>
        </p:nvSpPr>
        <p:spPr>
          <a:xfrm>
            <a:off x="4516343" y="4159490"/>
            <a:ext cx="1167307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kern="0" dirty="0">
                <a:solidFill>
                  <a:srgbClr val="20519B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#VALUE</a:t>
            </a:r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2C90E93B-DD8F-42FA-B265-D311ADD0E54A}"/>
              </a:ext>
            </a:extLst>
          </p:cNvPr>
          <p:cNvSpPr txBox="1"/>
          <p:nvPr/>
        </p:nvSpPr>
        <p:spPr>
          <a:xfrm>
            <a:off x="10379978" y="4689901"/>
            <a:ext cx="1237839" cy="26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kern="0" dirty="0">
                <a:solidFill>
                  <a:srgbClr val="20519B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#FRAME</a:t>
            </a:r>
          </a:p>
        </p:txBody>
      </p:sp>
      <p:pic>
        <p:nvPicPr>
          <p:cNvPr id="241" name="Picture 3" descr="C:\Users\F375001\Documents\EVERGREEN\ARCHITECTURE DE REFERENCE - WEBSITE\ELEMENTS\QUOTE.png">
            <a:extLst>
              <a:ext uri="{FF2B5EF4-FFF2-40B4-BE49-F238E27FC236}">
                <a16:creationId xmlns:a16="http://schemas.microsoft.com/office/drawing/2014/main" id="{6EFE4F56-218C-4415-AEBF-DE3C1B61A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166507" y="7376327"/>
            <a:ext cx="259707" cy="25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" name="ZoneTexte 253">
            <a:extLst>
              <a:ext uri="{FF2B5EF4-FFF2-40B4-BE49-F238E27FC236}">
                <a16:creationId xmlns:a16="http://schemas.microsoft.com/office/drawing/2014/main" id="{0FD9FEE2-CEFB-4BAD-8D34-2F812BDBA518}"/>
              </a:ext>
            </a:extLst>
          </p:cNvPr>
          <p:cNvSpPr txBox="1"/>
          <p:nvPr/>
        </p:nvSpPr>
        <p:spPr>
          <a:xfrm>
            <a:off x="4358733" y="345611"/>
            <a:ext cx="333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rgbClr val="CDCD06"/>
                </a:solidFill>
                <a:latin typeface="Michelin Black" panose="02000000000000000000" pitchFamily="50" charset="0"/>
              </a:rPr>
              <a:t>PROBLEM TO SOLVE</a:t>
            </a:r>
          </a:p>
        </p:txBody>
      </p:sp>
      <p:sp>
        <p:nvSpPr>
          <p:cNvPr id="323" name="ZoneTexte 322">
            <a:extLst>
              <a:ext uri="{FF2B5EF4-FFF2-40B4-BE49-F238E27FC236}">
                <a16:creationId xmlns:a16="http://schemas.microsoft.com/office/drawing/2014/main" id="{AAA584F5-4208-445D-BA68-D2144526C978}"/>
              </a:ext>
            </a:extLst>
          </p:cNvPr>
          <p:cNvSpPr txBox="1"/>
          <p:nvPr/>
        </p:nvSpPr>
        <p:spPr>
          <a:xfrm>
            <a:off x="16343694" y="8074489"/>
            <a:ext cx="1763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>
                <a:solidFill>
                  <a:srgbClr val="FFC000"/>
                </a:solidFill>
                <a:latin typeface="Michelin Black" panose="02000000000000000000" pitchFamily="50" charset="0"/>
              </a:rPr>
              <a:t>PRODUCT </a:t>
            </a:r>
          </a:p>
          <a:p>
            <a:pPr algn="ctr"/>
            <a:r>
              <a:rPr lang="fr-FR" sz="1800" dirty="0">
                <a:solidFill>
                  <a:srgbClr val="FFC000"/>
                </a:solidFill>
                <a:latin typeface="Michelin Black" panose="02000000000000000000" pitchFamily="50" charset="0"/>
              </a:rPr>
              <a:t>DESIGN</a:t>
            </a:r>
          </a:p>
        </p:txBody>
      </p:sp>
      <p:sp>
        <p:nvSpPr>
          <p:cNvPr id="324" name="ZoneTexte 323">
            <a:extLst>
              <a:ext uri="{FF2B5EF4-FFF2-40B4-BE49-F238E27FC236}">
                <a16:creationId xmlns:a16="http://schemas.microsoft.com/office/drawing/2014/main" id="{C0DC7754-B49B-4F19-83F7-FE30625A9FC4}"/>
              </a:ext>
            </a:extLst>
          </p:cNvPr>
          <p:cNvSpPr txBox="1"/>
          <p:nvPr/>
        </p:nvSpPr>
        <p:spPr>
          <a:xfrm>
            <a:off x="14920292" y="424876"/>
            <a:ext cx="385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accent3">
                    <a:lumMod val="75000"/>
                  </a:schemeClr>
                </a:solidFill>
                <a:latin typeface="Michelin Black" panose="02000000000000000000" pitchFamily="50" charset="0"/>
              </a:rPr>
              <a:t>ARCHITECTURE DESIGN</a:t>
            </a:r>
          </a:p>
        </p:txBody>
      </p:sp>
      <p:sp>
        <p:nvSpPr>
          <p:cNvPr id="327" name="ZoneTexte 326">
            <a:extLst>
              <a:ext uri="{FF2B5EF4-FFF2-40B4-BE49-F238E27FC236}">
                <a16:creationId xmlns:a16="http://schemas.microsoft.com/office/drawing/2014/main" id="{C617A375-7FA3-466A-A2D2-FACB0101ECE4}"/>
              </a:ext>
            </a:extLst>
          </p:cNvPr>
          <p:cNvSpPr txBox="1"/>
          <p:nvPr/>
        </p:nvSpPr>
        <p:spPr>
          <a:xfrm>
            <a:off x="12314286" y="2905242"/>
            <a:ext cx="1082829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SKILL MATRIX</a:t>
            </a:r>
          </a:p>
        </p:txBody>
      </p:sp>
      <p:grpSp>
        <p:nvGrpSpPr>
          <p:cNvPr id="328" name="Groupe 338">
            <a:extLst>
              <a:ext uri="{FF2B5EF4-FFF2-40B4-BE49-F238E27FC236}">
                <a16:creationId xmlns:a16="http://schemas.microsoft.com/office/drawing/2014/main" id="{545EADCE-E097-48CF-B05A-28CBCCA8E38F}"/>
              </a:ext>
            </a:extLst>
          </p:cNvPr>
          <p:cNvGrpSpPr>
            <a:grpSpLocks/>
          </p:cNvGrpSpPr>
          <p:nvPr/>
        </p:nvGrpSpPr>
        <p:grpSpPr bwMode="auto">
          <a:xfrm>
            <a:off x="12177408" y="2892347"/>
            <a:ext cx="176721" cy="152360"/>
            <a:chOff x="620046" y="4144587"/>
            <a:chExt cx="179232" cy="164585"/>
          </a:xfrm>
          <a:solidFill>
            <a:srgbClr val="FFF915"/>
          </a:solidFill>
        </p:grpSpPr>
        <p:sp>
          <p:nvSpPr>
            <p:cNvPr id="329" name="Rectangle : coins arrondis 328">
              <a:extLst>
                <a:ext uri="{FF2B5EF4-FFF2-40B4-BE49-F238E27FC236}">
                  <a16:creationId xmlns:a16="http://schemas.microsoft.com/office/drawing/2014/main" id="{27650361-9277-4B14-869A-B620F42C89E9}"/>
                </a:ext>
              </a:extLst>
            </p:cNvPr>
            <p:cNvSpPr/>
            <p:nvPr/>
          </p:nvSpPr>
          <p:spPr>
            <a:xfrm>
              <a:off x="655455" y="4176994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FFF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0" name="Rectangle : coins arrondis 329">
              <a:extLst>
                <a:ext uri="{FF2B5EF4-FFF2-40B4-BE49-F238E27FC236}">
                  <a16:creationId xmlns:a16="http://schemas.microsoft.com/office/drawing/2014/main" id="{E5C98AE6-104C-4EC9-9265-4C353C0A3371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grpFill/>
            <a:ln w="12700">
              <a:solidFill>
                <a:srgbClr val="FFF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</p:grpSp>
      <p:sp>
        <p:nvSpPr>
          <p:cNvPr id="331" name="ZoneTexte 330">
            <a:extLst>
              <a:ext uri="{FF2B5EF4-FFF2-40B4-BE49-F238E27FC236}">
                <a16:creationId xmlns:a16="http://schemas.microsoft.com/office/drawing/2014/main" id="{1169722E-7A8E-4AA5-BB9F-B389EE32D6D6}"/>
              </a:ext>
            </a:extLst>
          </p:cNvPr>
          <p:cNvSpPr txBox="1"/>
          <p:nvPr/>
        </p:nvSpPr>
        <p:spPr>
          <a:xfrm>
            <a:off x="9912333" y="5754456"/>
            <a:ext cx="691407" cy="26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 MAPPING</a:t>
            </a:r>
          </a:p>
        </p:txBody>
      </p:sp>
      <p:sp>
        <p:nvSpPr>
          <p:cNvPr id="332" name="Ellipse 331">
            <a:extLst>
              <a:ext uri="{FF2B5EF4-FFF2-40B4-BE49-F238E27FC236}">
                <a16:creationId xmlns:a16="http://schemas.microsoft.com/office/drawing/2014/main" id="{030A829B-4729-42FE-8405-7E0A0456FD77}"/>
              </a:ext>
            </a:extLst>
          </p:cNvPr>
          <p:cNvSpPr/>
          <p:nvPr/>
        </p:nvSpPr>
        <p:spPr>
          <a:xfrm>
            <a:off x="10619638" y="5765240"/>
            <a:ext cx="252002" cy="252002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334" name="ZoneTexte 333">
            <a:extLst>
              <a:ext uri="{FF2B5EF4-FFF2-40B4-BE49-F238E27FC236}">
                <a16:creationId xmlns:a16="http://schemas.microsoft.com/office/drawing/2014/main" id="{01011435-01C9-4B6A-AA70-26B9D3F66BAB}"/>
              </a:ext>
            </a:extLst>
          </p:cNvPr>
          <p:cNvSpPr txBox="1"/>
          <p:nvPr/>
        </p:nvSpPr>
        <p:spPr>
          <a:xfrm>
            <a:off x="10328776" y="5409908"/>
            <a:ext cx="691407" cy="26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</a:p>
        </p:txBody>
      </p:sp>
      <p:sp>
        <p:nvSpPr>
          <p:cNvPr id="338" name="Ellipse 337">
            <a:extLst>
              <a:ext uri="{FF2B5EF4-FFF2-40B4-BE49-F238E27FC236}">
                <a16:creationId xmlns:a16="http://schemas.microsoft.com/office/drawing/2014/main" id="{F9006CA9-C467-4E14-B05B-C6AE526F6A3A}"/>
              </a:ext>
            </a:extLst>
          </p:cNvPr>
          <p:cNvSpPr/>
          <p:nvPr/>
        </p:nvSpPr>
        <p:spPr>
          <a:xfrm>
            <a:off x="10931011" y="5421759"/>
            <a:ext cx="252002" cy="252002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339" name="ZoneTexte 338">
            <a:extLst>
              <a:ext uri="{FF2B5EF4-FFF2-40B4-BE49-F238E27FC236}">
                <a16:creationId xmlns:a16="http://schemas.microsoft.com/office/drawing/2014/main" id="{C0086D11-EF24-4203-B3C8-36BAFDEFF7A8}"/>
              </a:ext>
            </a:extLst>
          </p:cNvPr>
          <p:cNvSpPr txBox="1"/>
          <p:nvPr/>
        </p:nvSpPr>
        <p:spPr>
          <a:xfrm>
            <a:off x="14433252" y="4197429"/>
            <a:ext cx="2202847" cy="26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kern="0" dirty="0">
                <a:solidFill>
                  <a:srgbClr val="20519B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#architecture</a:t>
            </a:r>
          </a:p>
        </p:txBody>
      </p:sp>
      <p:sp>
        <p:nvSpPr>
          <p:cNvPr id="343" name="ZoneTexte 342">
            <a:extLst>
              <a:ext uri="{FF2B5EF4-FFF2-40B4-BE49-F238E27FC236}">
                <a16:creationId xmlns:a16="http://schemas.microsoft.com/office/drawing/2014/main" id="{626C9CD9-33BF-4ECE-AD64-6781F7661D9B}"/>
              </a:ext>
            </a:extLst>
          </p:cNvPr>
          <p:cNvSpPr txBox="1"/>
          <p:nvPr/>
        </p:nvSpPr>
        <p:spPr>
          <a:xfrm>
            <a:off x="13228327" y="1581572"/>
            <a:ext cx="691407" cy="178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FMEA</a:t>
            </a:r>
          </a:p>
        </p:txBody>
      </p:sp>
      <p:sp>
        <p:nvSpPr>
          <p:cNvPr id="344" name="Ellipse 343">
            <a:extLst>
              <a:ext uri="{FF2B5EF4-FFF2-40B4-BE49-F238E27FC236}">
                <a16:creationId xmlns:a16="http://schemas.microsoft.com/office/drawing/2014/main" id="{641B6F69-637E-497D-BD22-8E3D324C422E}"/>
              </a:ext>
            </a:extLst>
          </p:cNvPr>
          <p:cNvSpPr/>
          <p:nvPr/>
        </p:nvSpPr>
        <p:spPr>
          <a:xfrm>
            <a:off x="13781156" y="1541462"/>
            <a:ext cx="252002" cy="252002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A44F987E-D0B0-42D6-89A8-2990B55C9369}"/>
              </a:ext>
            </a:extLst>
          </p:cNvPr>
          <p:cNvSpPr/>
          <p:nvPr/>
        </p:nvSpPr>
        <p:spPr>
          <a:xfrm>
            <a:off x="5081277" y="1113605"/>
            <a:ext cx="252002" cy="252002"/>
          </a:xfrm>
          <a:prstGeom prst="ellipse">
            <a:avLst/>
          </a:prstGeom>
          <a:solidFill>
            <a:srgbClr val="CDCD0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256" name="ZoneTexte 255">
            <a:extLst>
              <a:ext uri="{FF2B5EF4-FFF2-40B4-BE49-F238E27FC236}">
                <a16:creationId xmlns:a16="http://schemas.microsoft.com/office/drawing/2014/main" id="{BBD02866-557B-460B-8814-43678ED5A19D}"/>
              </a:ext>
            </a:extLst>
          </p:cNvPr>
          <p:cNvSpPr txBox="1"/>
          <p:nvPr/>
        </p:nvSpPr>
        <p:spPr>
          <a:xfrm>
            <a:off x="4660442" y="843168"/>
            <a:ext cx="742624" cy="1806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INTERVIEW</a:t>
            </a:r>
          </a:p>
        </p:txBody>
      </p:sp>
      <p:sp>
        <p:nvSpPr>
          <p:cNvPr id="308" name="Triangle isocèle 307">
            <a:extLst>
              <a:ext uri="{FF2B5EF4-FFF2-40B4-BE49-F238E27FC236}">
                <a16:creationId xmlns:a16="http://schemas.microsoft.com/office/drawing/2014/main" id="{57D824D0-CF2B-43BA-9BEE-7E3716FDEEB2}"/>
              </a:ext>
            </a:extLst>
          </p:cNvPr>
          <p:cNvSpPr/>
          <p:nvPr/>
        </p:nvSpPr>
        <p:spPr>
          <a:xfrm>
            <a:off x="11163218" y="5281283"/>
            <a:ext cx="1167341" cy="544776"/>
          </a:xfrm>
          <a:prstGeom prst="triangle">
            <a:avLst>
              <a:gd name="adj" fmla="val 51088"/>
            </a:avLst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500"/>
          </a:p>
        </p:txBody>
      </p:sp>
      <p:sp>
        <p:nvSpPr>
          <p:cNvPr id="317" name="Ellipse 316">
            <a:extLst>
              <a:ext uri="{FF2B5EF4-FFF2-40B4-BE49-F238E27FC236}">
                <a16:creationId xmlns:a16="http://schemas.microsoft.com/office/drawing/2014/main" id="{6E4695F6-C3CF-41AB-8694-6E2493826D5D}"/>
              </a:ext>
            </a:extLst>
          </p:cNvPr>
          <p:cNvSpPr/>
          <p:nvPr/>
        </p:nvSpPr>
        <p:spPr>
          <a:xfrm>
            <a:off x="11587088" y="5382523"/>
            <a:ext cx="327452" cy="3192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prstClr val="white">
                    <a:lumMod val="50000"/>
                  </a:prstClr>
                </a:solidFill>
                <a:latin typeface="Michelin SemiBold"/>
              </a:rPr>
              <a:t>PRODUCT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prstClr val="white">
                    <a:lumMod val="50000"/>
                  </a:prstClr>
                </a:solidFill>
                <a:latin typeface="Michelin SemiBold"/>
              </a:rPr>
              <a:t>OWNER</a:t>
            </a:r>
          </a:p>
        </p:txBody>
      </p:sp>
      <p:sp>
        <p:nvSpPr>
          <p:cNvPr id="365" name="ZoneTexte 364">
            <a:extLst>
              <a:ext uri="{FF2B5EF4-FFF2-40B4-BE49-F238E27FC236}">
                <a16:creationId xmlns:a16="http://schemas.microsoft.com/office/drawing/2014/main" id="{39B48281-F531-43FD-B925-58CE2E945C65}"/>
              </a:ext>
            </a:extLst>
          </p:cNvPr>
          <p:cNvSpPr txBox="1"/>
          <p:nvPr/>
        </p:nvSpPr>
        <p:spPr>
          <a:xfrm>
            <a:off x="11421321" y="5684277"/>
            <a:ext cx="742624" cy="188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FACILITATION</a:t>
            </a:r>
          </a:p>
        </p:txBody>
      </p:sp>
      <p:sp>
        <p:nvSpPr>
          <p:cNvPr id="366" name="ZoneTexte 365">
            <a:extLst>
              <a:ext uri="{FF2B5EF4-FFF2-40B4-BE49-F238E27FC236}">
                <a16:creationId xmlns:a16="http://schemas.microsoft.com/office/drawing/2014/main" id="{C043E644-C01A-4F42-880F-91680C283244}"/>
              </a:ext>
            </a:extLst>
          </p:cNvPr>
          <p:cNvSpPr txBox="1"/>
          <p:nvPr/>
        </p:nvSpPr>
        <p:spPr>
          <a:xfrm>
            <a:off x="11573267" y="6751565"/>
            <a:ext cx="742624" cy="188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GUESTS</a:t>
            </a:r>
          </a:p>
        </p:txBody>
      </p:sp>
      <p:sp>
        <p:nvSpPr>
          <p:cNvPr id="371" name="Triangle isocèle 370">
            <a:extLst>
              <a:ext uri="{FF2B5EF4-FFF2-40B4-BE49-F238E27FC236}">
                <a16:creationId xmlns:a16="http://schemas.microsoft.com/office/drawing/2014/main" id="{EDA1261C-E635-43C2-9BEF-59BD16949A9B}"/>
              </a:ext>
            </a:extLst>
          </p:cNvPr>
          <p:cNvSpPr/>
          <p:nvPr/>
        </p:nvSpPr>
        <p:spPr>
          <a:xfrm>
            <a:off x="16374143" y="5201026"/>
            <a:ext cx="1532380" cy="696162"/>
          </a:xfrm>
          <a:prstGeom prst="triangl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500"/>
          </a:p>
        </p:txBody>
      </p:sp>
      <p:sp>
        <p:nvSpPr>
          <p:cNvPr id="372" name="Ellipse 371">
            <a:extLst>
              <a:ext uri="{FF2B5EF4-FFF2-40B4-BE49-F238E27FC236}">
                <a16:creationId xmlns:a16="http://schemas.microsoft.com/office/drawing/2014/main" id="{64EBA7D8-141F-4E03-A7C7-BC4A271B71DF}"/>
              </a:ext>
            </a:extLst>
          </p:cNvPr>
          <p:cNvSpPr/>
          <p:nvPr/>
        </p:nvSpPr>
        <p:spPr>
          <a:xfrm>
            <a:off x="17001908" y="5364228"/>
            <a:ext cx="327452" cy="3192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prstClr val="white">
                    <a:lumMod val="50000"/>
                  </a:prstClr>
                </a:solidFill>
                <a:latin typeface="Michelin SemiBold"/>
              </a:rPr>
              <a:t>PRODUCT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prstClr val="white">
                    <a:lumMod val="50000"/>
                  </a:prstClr>
                </a:solidFill>
                <a:latin typeface="Michelin SemiBold"/>
              </a:rPr>
              <a:t>OWNER</a:t>
            </a:r>
          </a:p>
        </p:txBody>
      </p:sp>
      <p:sp>
        <p:nvSpPr>
          <p:cNvPr id="402" name="ZoneTexte 401">
            <a:extLst>
              <a:ext uri="{FF2B5EF4-FFF2-40B4-BE49-F238E27FC236}">
                <a16:creationId xmlns:a16="http://schemas.microsoft.com/office/drawing/2014/main" id="{A7DDC897-5AE7-4E37-B6DD-3BBC17F418AF}"/>
              </a:ext>
            </a:extLst>
          </p:cNvPr>
          <p:cNvSpPr txBox="1"/>
          <p:nvPr/>
        </p:nvSpPr>
        <p:spPr>
          <a:xfrm>
            <a:off x="16845673" y="5718034"/>
            <a:ext cx="742624" cy="188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FACILITATION</a:t>
            </a:r>
          </a:p>
        </p:txBody>
      </p:sp>
      <p:sp>
        <p:nvSpPr>
          <p:cNvPr id="410" name="Triangle isocèle 409">
            <a:extLst>
              <a:ext uri="{FF2B5EF4-FFF2-40B4-BE49-F238E27FC236}">
                <a16:creationId xmlns:a16="http://schemas.microsoft.com/office/drawing/2014/main" id="{8707B609-2BB2-4426-803B-10CAFEC4A364}"/>
              </a:ext>
            </a:extLst>
          </p:cNvPr>
          <p:cNvSpPr/>
          <p:nvPr/>
        </p:nvSpPr>
        <p:spPr>
          <a:xfrm>
            <a:off x="16105523" y="834472"/>
            <a:ext cx="1242034" cy="621167"/>
          </a:xfrm>
          <a:prstGeom prst="triangl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500"/>
          </a:p>
        </p:txBody>
      </p:sp>
      <p:sp>
        <p:nvSpPr>
          <p:cNvPr id="423" name="ZoneTexte 422">
            <a:extLst>
              <a:ext uri="{FF2B5EF4-FFF2-40B4-BE49-F238E27FC236}">
                <a16:creationId xmlns:a16="http://schemas.microsoft.com/office/drawing/2014/main" id="{BEA72EEB-00E7-4287-9300-0EEEB37F1315}"/>
              </a:ext>
            </a:extLst>
          </p:cNvPr>
          <p:cNvSpPr txBox="1"/>
          <p:nvPr/>
        </p:nvSpPr>
        <p:spPr>
          <a:xfrm>
            <a:off x="16372601" y="1312363"/>
            <a:ext cx="860859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FACILITATION</a:t>
            </a:r>
          </a:p>
        </p:txBody>
      </p:sp>
      <p:sp>
        <p:nvSpPr>
          <p:cNvPr id="424" name="ZoneTexte 423">
            <a:extLst>
              <a:ext uri="{FF2B5EF4-FFF2-40B4-BE49-F238E27FC236}">
                <a16:creationId xmlns:a16="http://schemas.microsoft.com/office/drawing/2014/main" id="{DCC2D7E2-A77C-4986-8762-F1D12DD87095}"/>
              </a:ext>
            </a:extLst>
          </p:cNvPr>
          <p:cNvSpPr txBox="1"/>
          <p:nvPr/>
        </p:nvSpPr>
        <p:spPr>
          <a:xfrm>
            <a:off x="16515180" y="2485069"/>
            <a:ext cx="742624" cy="188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GUESTS</a:t>
            </a:r>
          </a:p>
        </p:txBody>
      </p:sp>
      <p:sp>
        <p:nvSpPr>
          <p:cNvPr id="427" name="Triangle isocèle 426">
            <a:extLst>
              <a:ext uri="{FF2B5EF4-FFF2-40B4-BE49-F238E27FC236}">
                <a16:creationId xmlns:a16="http://schemas.microsoft.com/office/drawing/2014/main" id="{8CEE14CF-999F-4BBE-BE39-7943992D619E}"/>
              </a:ext>
            </a:extLst>
          </p:cNvPr>
          <p:cNvSpPr/>
          <p:nvPr/>
        </p:nvSpPr>
        <p:spPr>
          <a:xfrm>
            <a:off x="13869574" y="1623705"/>
            <a:ext cx="803066" cy="381241"/>
          </a:xfrm>
          <a:prstGeom prst="triangl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500"/>
          </a:p>
        </p:txBody>
      </p:sp>
      <p:sp>
        <p:nvSpPr>
          <p:cNvPr id="428" name="Ellipse 427">
            <a:extLst>
              <a:ext uri="{FF2B5EF4-FFF2-40B4-BE49-F238E27FC236}">
                <a16:creationId xmlns:a16="http://schemas.microsoft.com/office/drawing/2014/main" id="{32AA7E3E-79E2-4A87-8BA4-9A57E6929B21}"/>
              </a:ext>
            </a:extLst>
          </p:cNvPr>
          <p:cNvSpPr/>
          <p:nvPr/>
        </p:nvSpPr>
        <p:spPr>
          <a:xfrm>
            <a:off x="14113435" y="1712886"/>
            <a:ext cx="288000" cy="288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rgbClr val="C00000"/>
                </a:solidFill>
                <a:latin typeface="Michelin SemiBold"/>
              </a:rPr>
              <a:t>OPS</a:t>
            </a:r>
          </a:p>
        </p:txBody>
      </p:sp>
      <p:sp>
        <p:nvSpPr>
          <p:cNvPr id="429" name="Triangle isocèle 428">
            <a:extLst>
              <a:ext uri="{FF2B5EF4-FFF2-40B4-BE49-F238E27FC236}">
                <a16:creationId xmlns:a16="http://schemas.microsoft.com/office/drawing/2014/main" id="{3CC41824-94A3-4228-B63E-A5FD228BD528}"/>
              </a:ext>
            </a:extLst>
          </p:cNvPr>
          <p:cNvSpPr/>
          <p:nvPr/>
        </p:nvSpPr>
        <p:spPr>
          <a:xfrm>
            <a:off x="10279226" y="1496078"/>
            <a:ext cx="1138430" cy="544776"/>
          </a:xfrm>
          <a:prstGeom prst="triangle">
            <a:avLst/>
          </a:prstGeom>
          <a:solidFill>
            <a:srgbClr val="FFFFF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</a:pPr>
            <a:endParaRPr lang="fr-FR" sz="500"/>
          </a:p>
        </p:txBody>
      </p:sp>
      <p:sp>
        <p:nvSpPr>
          <p:cNvPr id="430" name="ZoneTexte 429">
            <a:extLst>
              <a:ext uri="{FF2B5EF4-FFF2-40B4-BE49-F238E27FC236}">
                <a16:creationId xmlns:a16="http://schemas.microsoft.com/office/drawing/2014/main" id="{CF95C9E7-5CED-446D-B099-61615FC6A5D0}"/>
              </a:ext>
            </a:extLst>
          </p:cNvPr>
          <p:cNvSpPr txBox="1"/>
          <p:nvPr/>
        </p:nvSpPr>
        <p:spPr>
          <a:xfrm>
            <a:off x="10450572" y="1867665"/>
            <a:ext cx="968623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FACILITATION</a:t>
            </a:r>
          </a:p>
        </p:txBody>
      </p:sp>
      <p:sp>
        <p:nvSpPr>
          <p:cNvPr id="431" name="Triangle isocèle 430">
            <a:extLst>
              <a:ext uri="{FF2B5EF4-FFF2-40B4-BE49-F238E27FC236}">
                <a16:creationId xmlns:a16="http://schemas.microsoft.com/office/drawing/2014/main" id="{FFC15BFF-E900-4755-BCDE-F1A6EE93DDDC}"/>
              </a:ext>
            </a:extLst>
          </p:cNvPr>
          <p:cNvSpPr/>
          <p:nvPr/>
        </p:nvSpPr>
        <p:spPr>
          <a:xfrm flipV="1">
            <a:off x="10026387" y="2807997"/>
            <a:ext cx="1590119" cy="770983"/>
          </a:xfrm>
          <a:prstGeom prst="triangle">
            <a:avLst/>
          </a:prstGeom>
          <a:solidFill>
            <a:srgbClr val="FFFFF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500"/>
          </a:p>
        </p:txBody>
      </p:sp>
      <p:sp>
        <p:nvSpPr>
          <p:cNvPr id="432" name="ZoneTexte 431">
            <a:extLst>
              <a:ext uri="{FF2B5EF4-FFF2-40B4-BE49-F238E27FC236}">
                <a16:creationId xmlns:a16="http://schemas.microsoft.com/office/drawing/2014/main" id="{64D6D393-CC7F-46B1-876E-629DD92896CE}"/>
              </a:ext>
            </a:extLst>
          </p:cNvPr>
          <p:cNvSpPr txBox="1"/>
          <p:nvPr/>
        </p:nvSpPr>
        <p:spPr>
          <a:xfrm>
            <a:off x="10592151" y="2800939"/>
            <a:ext cx="742624" cy="188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GUESTS</a:t>
            </a:r>
          </a:p>
        </p:txBody>
      </p:sp>
      <p:sp>
        <p:nvSpPr>
          <p:cNvPr id="311" name="ZoneTexte 310">
            <a:extLst>
              <a:ext uri="{FF2B5EF4-FFF2-40B4-BE49-F238E27FC236}">
                <a16:creationId xmlns:a16="http://schemas.microsoft.com/office/drawing/2014/main" id="{C0086D11-EF24-4203-B3C8-36BAFDEFF7A8}"/>
              </a:ext>
            </a:extLst>
          </p:cNvPr>
          <p:cNvSpPr txBox="1"/>
          <p:nvPr/>
        </p:nvSpPr>
        <p:spPr>
          <a:xfrm>
            <a:off x="15730993" y="4616910"/>
            <a:ext cx="1268296" cy="26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kern="0" dirty="0">
                <a:solidFill>
                  <a:srgbClr val="20519B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#DESIGN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47641" y="3808615"/>
            <a:ext cx="1459689" cy="1105384"/>
            <a:chOff x="73905" y="3513406"/>
            <a:chExt cx="1696071" cy="1471786"/>
          </a:xfrm>
        </p:grpSpPr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5853DF37-4BAB-409E-A481-C9EFCBCCFF3A}"/>
                </a:ext>
              </a:extLst>
            </p:cNvPr>
            <p:cNvSpPr txBox="1"/>
            <p:nvPr/>
          </p:nvSpPr>
          <p:spPr>
            <a:xfrm>
              <a:off x="73905" y="4288540"/>
              <a:ext cx="1696071" cy="696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b="1" dirty="0">
                  <a:solidFill>
                    <a:schemeClr val="tx2"/>
                  </a:solidFill>
                  <a:latin typeface="Michelin Black" panose="02000000000000000000" pitchFamily="50" charset="0"/>
                </a:rPr>
                <a:t>ONE </a:t>
              </a:r>
            </a:p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b="1" dirty="0">
                  <a:solidFill>
                    <a:schemeClr val="tx2"/>
                  </a:solidFill>
                  <a:latin typeface="Michelin Black" panose="02000000000000000000" pitchFamily="50" charset="0"/>
                </a:rPr>
                <a:t>TIME SLOT</a:t>
              </a: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468" y="3513406"/>
              <a:ext cx="832366" cy="832366"/>
            </a:xfrm>
            <a:prstGeom prst="rect">
              <a:avLst/>
            </a:prstGeom>
          </p:spPr>
        </p:pic>
      </p:grp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1326" r="26745" b="11326"/>
          <a:stretch/>
        </p:blipFill>
        <p:spPr>
          <a:xfrm>
            <a:off x="80764" y="82262"/>
            <a:ext cx="1486974" cy="934669"/>
          </a:xfrm>
          <a:prstGeom prst="rect">
            <a:avLst/>
          </a:prstGeom>
        </p:spPr>
      </p:pic>
      <p:sp>
        <p:nvSpPr>
          <p:cNvPr id="433" name="ZoneTexte 432">
            <a:extLst>
              <a:ext uri="{FF2B5EF4-FFF2-40B4-BE49-F238E27FC236}">
                <a16:creationId xmlns:a16="http://schemas.microsoft.com/office/drawing/2014/main" id="{81933795-14FD-4A9F-ABCE-BB776592250B}"/>
              </a:ext>
            </a:extLst>
          </p:cNvPr>
          <p:cNvSpPr txBox="1"/>
          <p:nvPr/>
        </p:nvSpPr>
        <p:spPr>
          <a:xfrm>
            <a:off x="104579" y="1052659"/>
            <a:ext cx="1666001" cy="54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kern="0" dirty="0" err="1">
                <a:solidFill>
                  <a:srgbClr val="20519B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Scoping</a:t>
            </a:r>
            <a:r>
              <a:rPr lang="fr-FR" sz="1800" kern="0" dirty="0">
                <a:solidFill>
                  <a:srgbClr val="20519B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 360°</a:t>
            </a:r>
          </a:p>
        </p:txBody>
      </p:sp>
      <p:sp>
        <p:nvSpPr>
          <p:cNvPr id="439" name="Ellipse 438">
            <a:extLst>
              <a:ext uri="{FF2B5EF4-FFF2-40B4-BE49-F238E27FC236}">
                <a16:creationId xmlns:a16="http://schemas.microsoft.com/office/drawing/2014/main" id="{11485E7B-EAE4-4B37-AA4C-84310CFD30AA}"/>
              </a:ext>
            </a:extLst>
          </p:cNvPr>
          <p:cNvSpPr/>
          <p:nvPr/>
        </p:nvSpPr>
        <p:spPr>
          <a:xfrm>
            <a:off x="14322394" y="2163850"/>
            <a:ext cx="288000" cy="288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FA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rgbClr val="FFC000"/>
                </a:solidFill>
                <a:latin typeface="Michelin Black" panose="02000000000000000000" pitchFamily="50" charset="0"/>
              </a:rPr>
              <a:t>TECH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rgbClr val="FFC000"/>
                </a:solidFill>
                <a:latin typeface="Michelin Black" panose="02000000000000000000" pitchFamily="50" charset="0"/>
              </a:rPr>
              <a:t>LEAD</a:t>
            </a:r>
          </a:p>
        </p:txBody>
      </p:sp>
      <p:sp>
        <p:nvSpPr>
          <p:cNvPr id="440" name="Ellipse 439">
            <a:extLst>
              <a:ext uri="{FF2B5EF4-FFF2-40B4-BE49-F238E27FC236}">
                <a16:creationId xmlns:a16="http://schemas.microsoft.com/office/drawing/2014/main" id="{E0D9C4EA-6A94-41D9-B58A-EE1347A6022E}"/>
              </a:ext>
            </a:extLst>
          </p:cNvPr>
          <p:cNvSpPr/>
          <p:nvPr/>
        </p:nvSpPr>
        <p:spPr>
          <a:xfrm>
            <a:off x="21423736" y="5247979"/>
            <a:ext cx="327452" cy="3192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prstClr val="white">
                    <a:lumMod val="50000"/>
                  </a:prstClr>
                </a:solidFill>
                <a:latin typeface="Michelin SemiBold"/>
              </a:rPr>
              <a:t>PRODUCT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prstClr val="white">
                    <a:lumMod val="50000"/>
                  </a:prstClr>
                </a:solidFill>
                <a:latin typeface="Michelin SemiBold"/>
              </a:rPr>
              <a:t>OWNER</a:t>
            </a:r>
          </a:p>
        </p:txBody>
      </p:sp>
      <p:sp>
        <p:nvSpPr>
          <p:cNvPr id="441" name="Triangle isocèle 440">
            <a:extLst>
              <a:ext uri="{FF2B5EF4-FFF2-40B4-BE49-F238E27FC236}">
                <a16:creationId xmlns:a16="http://schemas.microsoft.com/office/drawing/2014/main" id="{CD654CD8-0F0C-4B43-9390-3654A2BD95B3}"/>
              </a:ext>
            </a:extLst>
          </p:cNvPr>
          <p:cNvSpPr/>
          <p:nvPr/>
        </p:nvSpPr>
        <p:spPr>
          <a:xfrm flipV="1">
            <a:off x="20977690" y="5919480"/>
            <a:ext cx="1292511" cy="540232"/>
          </a:xfrm>
          <a:prstGeom prst="triangl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500"/>
          </a:p>
        </p:txBody>
      </p:sp>
      <p:sp>
        <p:nvSpPr>
          <p:cNvPr id="449" name="ZoneTexte 448">
            <a:extLst>
              <a:ext uri="{FF2B5EF4-FFF2-40B4-BE49-F238E27FC236}">
                <a16:creationId xmlns:a16="http://schemas.microsoft.com/office/drawing/2014/main" id="{312F7349-1F6E-4D1B-AC0D-CCD905627665}"/>
              </a:ext>
            </a:extLst>
          </p:cNvPr>
          <p:cNvSpPr txBox="1"/>
          <p:nvPr/>
        </p:nvSpPr>
        <p:spPr>
          <a:xfrm>
            <a:off x="20790704" y="666842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>
                <a:solidFill>
                  <a:schemeClr val="bg1">
                    <a:lumMod val="50000"/>
                  </a:schemeClr>
                </a:solidFill>
                <a:latin typeface="Michelin Black" panose="02000000000000000000" pitchFamily="50" charset="0"/>
              </a:rPr>
              <a:t>MVP PLAN</a:t>
            </a:r>
          </a:p>
        </p:txBody>
      </p:sp>
      <p:sp>
        <p:nvSpPr>
          <p:cNvPr id="450" name="ZoneTexte 449">
            <a:extLst>
              <a:ext uri="{FF2B5EF4-FFF2-40B4-BE49-F238E27FC236}">
                <a16:creationId xmlns:a16="http://schemas.microsoft.com/office/drawing/2014/main" id="{1F21360B-C430-4F51-AAE2-0F2C8CC78DE4}"/>
              </a:ext>
            </a:extLst>
          </p:cNvPr>
          <p:cNvSpPr txBox="1"/>
          <p:nvPr/>
        </p:nvSpPr>
        <p:spPr>
          <a:xfrm>
            <a:off x="9664714" y="748082"/>
            <a:ext cx="265085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1800" dirty="0">
                <a:solidFill>
                  <a:schemeClr val="bg1">
                    <a:lumMod val="50000"/>
                  </a:schemeClr>
                </a:solidFill>
                <a:latin typeface="Michelin Black" panose="02000000000000000000" pitchFamily="50" charset="0"/>
              </a:rPr>
              <a:t>TEAM </a:t>
            </a:r>
          </a:p>
          <a:p>
            <a:pPr algn="ctr"/>
            <a:r>
              <a:rPr lang="fr-FR" sz="1800" dirty="0">
                <a:solidFill>
                  <a:schemeClr val="bg1">
                    <a:lumMod val="50000"/>
                  </a:schemeClr>
                </a:solidFill>
                <a:latin typeface="Michelin Black" panose="02000000000000000000" pitchFamily="50" charset="0"/>
              </a:rPr>
              <a:t>ORGANISATION</a:t>
            </a:r>
          </a:p>
        </p:txBody>
      </p:sp>
      <p:sp>
        <p:nvSpPr>
          <p:cNvPr id="679" name="ZoneTexte 678">
            <a:extLst>
              <a:ext uri="{FF2B5EF4-FFF2-40B4-BE49-F238E27FC236}">
                <a16:creationId xmlns:a16="http://schemas.microsoft.com/office/drawing/2014/main" id="{6CD2FABB-9163-40FD-A933-9A2188BE8532}"/>
              </a:ext>
            </a:extLst>
          </p:cNvPr>
          <p:cNvSpPr txBox="1"/>
          <p:nvPr/>
        </p:nvSpPr>
        <p:spPr>
          <a:xfrm>
            <a:off x="964175" y="5886403"/>
            <a:ext cx="28853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dirty="0">
                <a:solidFill>
                  <a:schemeClr val="tx2"/>
                </a:solidFill>
                <a:latin typeface="Michelin Black" panose="02000000000000000000" pitchFamily="50" charset="0"/>
              </a:rPr>
              <a:t>ONE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dirty="0">
                <a:solidFill>
                  <a:schemeClr val="tx2"/>
                </a:solidFill>
                <a:latin typeface="Michelin Black" panose="02000000000000000000" pitchFamily="50" charset="0"/>
              </a:rPr>
              <a:t>MULTI-DISCIPLINARY TEAM</a:t>
            </a:r>
          </a:p>
        </p:txBody>
      </p:sp>
      <p:grpSp>
        <p:nvGrpSpPr>
          <p:cNvPr id="467" name="Groupe 338">
            <a:extLst>
              <a:ext uri="{FF2B5EF4-FFF2-40B4-BE49-F238E27FC236}">
                <a16:creationId xmlns:a16="http://schemas.microsoft.com/office/drawing/2014/main" id="{E3A12023-6C5B-44B9-BE1E-1A67C05ACFDE}"/>
              </a:ext>
            </a:extLst>
          </p:cNvPr>
          <p:cNvGrpSpPr>
            <a:grpSpLocks/>
          </p:cNvGrpSpPr>
          <p:nvPr/>
        </p:nvGrpSpPr>
        <p:grpSpPr bwMode="auto">
          <a:xfrm>
            <a:off x="3695379" y="2897479"/>
            <a:ext cx="176721" cy="152365"/>
            <a:chOff x="620046" y="4144587"/>
            <a:chExt cx="179232" cy="164591"/>
          </a:xfrm>
          <a:solidFill>
            <a:srgbClr val="CCCC00"/>
          </a:solidFill>
        </p:grpSpPr>
        <p:sp>
          <p:nvSpPr>
            <p:cNvPr id="468" name="Rectangle : coins arrondis 467">
              <a:extLst>
                <a:ext uri="{FF2B5EF4-FFF2-40B4-BE49-F238E27FC236}">
                  <a16:creationId xmlns:a16="http://schemas.microsoft.com/office/drawing/2014/main" id="{01EB2EFE-FB87-4A70-A8A6-1CA10AA4FE85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000"/>
            </a:p>
          </p:txBody>
        </p:sp>
        <p:sp>
          <p:nvSpPr>
            <p:cNvPr id="469" name="Rectangle : coins arrondis 468">
              <a:extLst>
                <a:ext uri="{FF2B5EF4-FFF2-40B4-BE49-F238E27FC236}">
                  <a16:creationId xmlns:a16="http://schemas.microsoft.com/office/drawing/2014/main" id="{236F72FD-258A-4BD9-A875-8342BF827D9D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470" name="Organigramme : Décision 469">
            <a:extLst>
              <a:ext uri="{FF2B5EF4-FFF2-40B4-BE49-F238E27FC236}">
                <a16:creationId xmlns:a16="http://schemas.microsoft.com/office/drawing/2014/main" id="{014823F5-5CC7-45BE-A071-7B8F37FC3F13}"/>
              </a:ext>
            </a:extLst>
          </p:cNvPr>
          <p:cNvSpPr/>
          <p:nvPr/>
        </p:nvSpPr>
        <p:spPr>
          <a:xfrm>
            <a:off x="23005822" y="2701536"/>
            <a:ext cx="1015983" cy="976270"/>
          </a:xfrm>
          <a:prstGeom prst="flowChartDecision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b="1" dirty="0">
              <a:solidFill>
                <a:schemeClr val="tx2"/>
              </a:solidFill>
              <a:latin typeface="Michelin" panose="02000000000000000000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9964E-324C-4877-BD8C-A24E19209BAE}"/>
              </a:ext>
            </a:extLst>
          </p:cNvPr>
          <p:cNvSpPr/>
          <p:nvPr/>
        </p:nvSpPr>
        <p:spPr>
          <a:xfrm>
            <a:off x="22649676" y="2066233"/>
            <a:ext cx="1844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400" b="1" dirty="0">
              <a:solidFill>
                <a:schemeClr val="tx2"/>
              </a:solidFill>
              <a:latin typeface="Michelin" panose="02000000000000000000" pitchFamily="50" charset="0"/>
            </a:endParaRPr>
          </a:p>
          <a:p>
            <a:pPr algn="ctr"/>
            <a:r>
              <a:rPr lang="fr-FR" sz="1400" b="1" dirty="0">
                <a:solidFill>
                  <a:schemeClr val="tx2"/>
                </a:solidFill>
                <a:latin typeface="Michelin" panose="02000000000000000000" pitchFamily="50" charset="0"/>
              </a:rPr>
              <a:t>CEREMONY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CBF119A-5685-42D8-8A59-C0C00CE031D6}"/>
              </a:ext>
            </a:extLst>
          </p:cNvPr>
          <p:cNvCxnSpPr>
            <a:stCxn id="470" idx="2"/>
            <a:endCxn id="2" idx="3"/>
          </p:cNvCxnSpPr>
          <p:nvPr/>
        </p:nvCxnSpPr>
        <p:spPr>
          <a:xfrm>
            <a:off x="23513814" y="3677806"/>
            <a:ext cx="11265" cy="815007"/>
          </a:xfrm>
          <a:prstGeom prst="lin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1" name="Organigramme : Décision 470">
            <a:extLst>
              <a:ext uri="{FF2B5EF4-FFF2-40B4-BE49-F238E27FC236}">
                <a16:creationId xmlns:a16="http://schemas.microsoft.com/office/drawing/2014/main" id="{8BADBAF8-15DB-4279-8C17-8D9FA6D68AE2}"/>
              </a:ext>
            </a:extLst>
          </p:cNvPr>
          <p:cNvSpPr/>
          <p:nvPr/>
        </p:nvSpPr>
        <p:spPr>
          <a:xfrm>
            <a:off x="1690788" y="2704665"/>
            <a:ext cx="1015983" cy="976270"/>
          </a:xfrm>
          <a:prstGeom prst="flowChartDecision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fr-FR" sz="1200" b="1" dirty="0">
              <a:solidFill>
                <a:schemeClr val="tx2"/>
              </a:solidFill>
              <a:latin typeface="Michelin" panose="02000000000000000000" pitchFamily="50" charset="0"/>
            </a:endParaRPr>
          </a:p>
        </p:txBody>
      </p:sp>
      <p:cxnSp>
        <p:nvCxnSpPr>
          <p:cNvPr id="472" name="Connecteur droit 471">
            <a:extLst>
              <a:ext uri="{FF2B5EF4-FFF2-40B4-BE49-F238E27FC236}">
                <a16:creationId xmlns:a16="http://schemas.microsoft.com/office/drawing/2014/main" id="{027163AC-5FE8-4F63-A37B-5667DD038E49}"/>
              </a:ext>
            </a:extLst>
          </p:cNvPr>
          <p:cNvCxnSpPr>
            <a:cxnSpLocks/>
          </p:cNvCxnSpPr>
          <p:nvPr/>
        </p:nvCxnSpPr>
        <p:spPr>
          <a:xfrm>
            <a:off x="2205614" y="3644241"/>
            <a:ext cx="11265" cy="815007"/>
          </a:xfrm>
          <a:prstGeom prst="lin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3" name="Rectangle 472">
            <a:extLst>
              <a:ext uri="{FF2B5EF4-FFF2-40B4-BE49-F238E27FC236}">
                <a16:creationId xmlns:a16="http://schemas.microsoft.com/office/drawing/2014/main" id="{9EC501DE-1588-4D55-B257-1D04C3BC496A}"/>
              </a:ext>
            </a:extLst>
          </p:cNvPr>
          <p:cNvSpPr/>
          <p:nvPr/>
        </p:nvSpPr>
        <p:spPr>
          <a:xfrm>
            <a:off x="1248968" y="2163660"/>
            <a:ext cx="1844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chemeClr val="tx2"/>
                </a:solidFill>
                <a:latin typeface="Michelin" panose="02000000000000000000" pitchFamily="50" charset="0"/>
              </a:rPr>
              <a:t>KICK</a:t>
            </a:r>
          </a:p>
          <a:p>
            <a:pPr algn="ctr"/>
            <a:r>
              <a:rPr lang="fr-FR" sz="1400" b="1" dirty="0">
                <a:solidFill>
                  <a:schemeClr val="tx2"/>
                </a:solidFill>
                <a:latin typeface="Michelin" panose="02000000000000000000" pitchFamily="50" charset="0"/>
              </a:rPr>
              <a:t>OFF</a:t>
            </a:r>
          </a:p>
        </p:txBody>
      </p:sp>
      <p:sp>
        <p:nvSpPr>
          <p:cNvPr id="510" name="Rectangle : coins arrondis 509">
            <a:extLst>
              <a:ext uri="{FF2B5EF4-FFF2-40B4-BE49-F238E27FC236}">
                <a16:creationId xmlns:a16="http://schemas.microsoft.com/office/drawing/2014/main" id="{89FAFE18-75AA-43C0-9072-498DD00BF19F}"/>
              </a:ext>
            </a:extLst>
          </p:cNvPr>
          <p:cNvSpPr/>
          <p:nvPr/>
        </p:nvSpPr>
        <p:spPr>
          <a:xfrm>
            <a:off x="21903497" y="4607433"/>
            <a:ext cx="1106805" cy="565429"/>
          </a:xfrm>
          <a:prstGeom prst="roundRect">
            <a:avLst>
              <a:gd name="adj" fmla="val 10180"/>
            </a:avLst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8" name="Connecteur droit 267">
            <a:extLst>
              <a:ext uri="{FF2B5EF4-FFF2-40B4-BE49-F238E27FC236}">
                <a16:creationId xmlns:a16="http://schemas.microsoft.com/office/drawing/2014/main" id="{6750C464-9A71-4DD3-A646-5B900DB65F71}"/>
              </a:ext>
            </a:extLst>
          </p:cNvPr>
          <p:cNvCxnSpPr>
            <a:cxnSpLocks/>
          </p:cNvCxnSpPr>
          <p:nvPr/>
        </p:nvCxnSpPr>
        <p:spPr>
          <a:xfrm flipV="1">
            <a:off x="21591786" y="4675453"/>
            <a:ext cx="0" cy="503861"/>
          </a:xfrm>
          <a:prstGeom prst="line">
            <a:avLst/>
          </a:prstGeom>
          <a:ln w="57150">
            <a:solidFill>
              <a:srgbClr val="FFF915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1" name="Freeform 7">
            <a:extLst>
              <a:ext uri="{FF2B5EF4-FFF2-40B4-BE49-F238E27FC236}">
                <a16:creationId xmlns:a16="http://schemas.microsoft.com/office/drawing/2014/main" id="{3997B402-4454-4852-BD1D-77015722A323}"/>
              </a:ext>
            </a:extLst>
          </p:cNvPr>
          <p:cNvSpPr>
            <a:spLocks noEditPoints="1"/>
          </p:cNvSpPr>
          <p:nvPr/>
        </p:nvSpPr>
        <p:spPr bwMode="auto">
          <a:xfrm>
            <a:off x="22569995" y="4604957"/>
            <a:ext cx="252000" cy="252000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16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82" name="ZoneTexte 481">
            <a:extLst>
              <a:ext uri="{FF2B5EF4-FFF2-40B4-BE49-F238E27FC236}">
                <a16:creationId xmlns:a16="http://schemas.microsoft.com/office/drawing/2014/main" id="{E60EDAB4-3B4C-4309-BB19-4F3286EDC743}"/>
              </a:ext>
            </a:extLst>
          </p:cNvPr>
          <p:cNvSpPr txBox="1"/>
          <p:nvPr/>
        </p:nvSpPr>
        <p:spPr>
          <a:xfrm>
            <a:off x="22515129" y="4894981"/>
            <a:ext cx="499928" cy="193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0" b="1" kern="0" dirty="0">
                <a:solidFill>
                  <a:schemeClr val="tx2"/>
                </a:solidFill>
                <a:latin typeface="Calibri"/>
              </a:rPr>
              <a:t>KPIs</a:t>
            </a:r>
          </a:p>
        </p:txBody>
      </p:sp>
      <p:sp>
        <p:nvSpPr>
          <p:cNvPr id="483" name="Freeform 7">
            <a:extLst>
              <a:ext uri="{FF2B5EF4-FFF2-40B4-BE49-F238E27FC236}">
                <a16:creationId xmlns:a16="http://schemas.microsoft.com/office/drawing/2014/main" id="{2BA026A0-D44F-4AFD-82C5-AA505B9ADE84}"/>
              </a:ext>
            </a:extLst>
          </p:cNvPr>
          <p:cNvSpPr>
            <a:spLocks noEditPoints="1"/>
          </p:cNvSpPr>
          <p:nvPr/>
        </p:nvSpPr>
        <p:spPr bwMode="auto">
          <a:xfrm>
            <a:off x="22086361" y="4614576"/>
            <a:ext cx="252000" cy="252000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16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84" name="ZoneTexte 483">
            <a:extLst>
              <a:ext uri="{FF2B5EF4-FFF2-40B4-BE49-F238E27FC236}">
                <a16:creationId xmlns:a16="http://schemas.microsoft.com/office/drawing/2014/main" id="{834F1A58-7EB6-4D42-92CD-E00A04483B09}"/>
              </a:ext>
            </a:extLst>
          </p:cNvPr>
          <p:cNvSpPr txBox="1"/>
          <p:nvPr/>
        </p:nvSpPr>
        <p:spPr>
          <a:xfrm>
            <a:off x="21840473" y="4849343"/>
            <a:ext cx="802859" cy="291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0" b="1" kern="0" dirty="0">
                <a:solidFill>
                  <a:schemeClr val="tx2"/>
                </a:solidFill>
                <a:latin typeface="Calibri"/>
              </a:rPr>
              <a:t>MICRO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0" b="1" kern="0" dirty="0">
                <a:solidFill>
                  <a:schemeClr val="tx2"/>
                </a:solidFill>
                <a:latin typeface="Calibri"/>
              </a:rPr>
              <a:t>(KANBAN)</a:t>
            </a:r>
          </a:p>
        </p:txBody>
      </p:sp>
      <p:sp>
        <p:nvSpPr>
          <p:cNvPr id="514" name="Losange 513">
            <a:extLst>
              <a:ext uri="{FF2B5EF4-FFF2-40B4-BE49-F238E27FC236}">
                <a16:creationId xmlns:a16="http://schemas.microsoft.com/office/drawing/2014/main" id="{AA231E71-AB9E-46DB-B3B7-B3B3026CFA59}"/>
              </a:ext>
            </a:extLst>
          </p:cNvPr>
          <p:cNvSpPr/>
          <p:nvPr/>
        </p:nvSpPr>
        <p:spPr>
          <a:xfrm>
            <a:off x="2558651" y="1524440"/>
            <a:ext cx="1440000" cy="1440000"/>
          </a:xfrm>
          <a:prstGeom prst="diamond">
            <a:avLst/>
          </a:prstGeom>
          <a:solidFill>
            <a:schemeClr val="accent4"/>
          </a:solidFill>
          <a:ln w="10160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433">
              <a:solidFill>
                <a:srgbClr val="CDCD06"/>
              </a:solidFill>
            </a:endParaRPr>
          </a:p>
        </p:txBody>
      </p:sp>
      <p:cxnSp>
        <p:nvCxnSpPr>
          <p:cNvPr id="515" name="Connecteur droit 514">
            <a:extLst>
              <a:ext uri="{FF2B5EF4-FFF2-40B4-BE49-F238E27FC236}">
                <a16:creationId xmlns:a16="http://schemas.microsoft.com/office/drawing/2014/main" id="{6C800FDD-4B3B-4FE3-9222-D249EC8C1FFC}"/>
              </a:ext>
            </a:extLst>
          </p:cNvPr>
          <p:cNvCxnSpPr>
            <a:cxnSpLocks/>
          </p:cNvCxnSpPr>
          <p:nvPr/>
        </p:nvCxnSpPr>
        <p:spPr>
          <a:xfrm flipH="1">
            <a:off x="3900162" y="2240213"/>
            <a:ext cx="465114" cy="4024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" name="ZoneTexte 515">
            <a:extLst>
              <a:ext uri="{FF2B5EF4-FFF2-40B4-BE49-F238E27FC236}">
                <a16:creationId xmlns:a16="http://schemas.microsoft.com/office/drawing/2014/main" id="{8B98A9F9-8338-442A-B929-6B0D9F88816D}"/>
              </a:ext>
            </a:extLst>
          </p:cNvPr>
          <p:cNvSpPr txBox="1"/>
          <p:nvPr/>
        </p:nvSpPr>
        <p:spPr>
          <a:xfrm>
            <a:off x="2643037" y="1085509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accent4"/>
                </a:solidFill>
                <a:latin typeface="Michelin Black" panose="02000000000000000000" pitchFamily="50" charset="0"/>
              </a:rPr>
              <a:t>VISION</a:t>
            </a:r>
          </a:p>
        </p:txBody>
      </p:sp>
      <p:sp>
        <p:nvSpPr>
          <p:cNvPr id="517" name="Triangle isocèle 516">
            <a:extLst>
              <a:ext uri="{FF2B5EF4-FFF2-40B4-BE49-F238E27FC236}">
                <a16:creationId xmlns:a16="http://schemas.microsoft.com/office/drawing/2014/main" id="{9254703C-44C6-4AED-8603-2FB55561394A}"/>
              </a:ext>
            </a:extLst>
          </p:cNvPr>
          <p:cNvSpPr/>
          <p:nvPr/>
        </p:nvSpPr>
        <p:spPr>
          <a:xfrm>
            <a:off x="2806031" y="1554355"/>
            <a:ext cx="958439" cy="467705"/>
          </a:xfrm>
          <a:prstGeom prst="triangle">
            <a:avLst>
              <a:gd name="adj" fmla="val 49038"/>
            </a:avLst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500"/>
          </a:p>
        </p:txBody>
      </p:sp>
      <p:sp>
        <p:nvSpPr>
          <p:cNvPr id="519" name="ZoneTexte 518">
            <a:extLst>
              <a:ext uri="{FF2B5EF4-FFF2-40B4-BE49-F238E27FC236}">
                <a16:creationId xmlns:a16="http://schemas.microsoft.com/office/drawing/2014/main" id="{8F10D8D6-4260-4400-BED8-EB29EFE19628}"/>
              </a:ext>
            </a:extLst>
          </p:cNvPr>
          <p:cNvSpPr txBox="1"/>
          <p:nvPr/>
        </p:nvSpPr>
        <p:spPr>
          <a:xfrm>
            <a:off x="2918500" y="1904260"/>
            <a:ext cx="927858" cy="180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FACILITATION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F8C6570-80E4-47D6-A54B-2A1BAA2C5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56668" y="6198076"/>
            <a:ext cx="728101" cy="426091"/>
          </a:xfrm>
          <a:prstGeom prst="rect">
            <a:avLst/>
          </a:prstGeom>
        </p:spPr>
      </p:pic>
      <p:pic>
        <p:nvPicPr>
          <p:cNvPr id="776" name="Image 775">
            <a:extLst>
              <a:ext uri="{FF2B5EF4-FFF2-40B4-BE49-F238E27FC236}">
                <a16:creationId xmlns:a16="http://schemas.microsoft.com/office/drawing/2014/main" id="{39B427BD-B855-4748-B045-7CE7A3C99D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9733" y="2080648"/>
            <a:ext cx="472086" cy="276269"/>
          </a:xfrm>
          <a:prstGeom prst="rect">
            <a:avLst/>
          </a:prstGeom>
        </p:spPr>
      </p:pic>
      <p:pic>
        <p:nvPicPr>
          <p:cNvPr id="777" name="Image 776">
            <a:extLst>
              <a:ext uri="{FF2B5EF4-FFF2-40B4-BE49-F238E27FC236}">
                <a16:creationId xmlns:a16="http://schemas.microsoft.com/office/drawing/2014/main" id="{75B0C07D-F403-4DB1-9979-876470CF7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7616" y="2859283"/>
            <a:ext cx="569523" cy="333290"/>
          </a:xfrm>
          <a:prstGeom prst="rect">
            <a:avLst/>
          </a:prstGeom>
        </p:spPr>
      </p:pic>
      <p:sp>
        <p:nvSpPr>
          <p:cNvPr id="778" name="Triangle isocèle 777">
            <a:extLst>
              <a:ext uri="{FF2B5EF4-FFF2-40B4-BE49-F238E27FC236}">
                <a16:creationId xmlns:a16="http://schemas.microsoft.com/office/drawing/2014/main" id="{88A84266-2BBA-4DFD-9AF3-EC60635DD2FF}"/>
              </a:ext>
            </a:extLst>
          </p:cNvPr>
          <p:cNvSpPr/>
          <p:nvPr/>
        </p:nvSpPr>
        <p:spPr>
          <a:xfrm flipV="1">
            <a:off x="2705183" y="2359596"/>
            <a:ext cx="1152000" cy="576000"/>
          </a:xfrm>
          <a:prstGeom prst="triangl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500"/>
          </a:p>
        </p:txBody>
      </p:sp>
      <p:sp>
        <p:nvSpPr>
          <p:cNvPr id="781" name="iCon 3">
            <a:extLst>
              <a:ext uri="{FF2B5EF4-FFF2-40B4-BE49-F238E27FC236}">
                <a16:creationId xmlns:a16="http://schemas.microsoft.com/office/drawing/2014/main" id="{B778E6FB-5B34-4496-872D-8FBF9904E4F9}"/>
              </a:ext>
            </a:extLst>
          </p:cNvPr>
          <p:cNvSpPr>
            <a:spLocks noEditPoints="1"/>
          </p:cNvSpPr>
          <p:nvPr/>
        </p:nvSpPr>
        <p:spPr bwMode="auto">
          <a:xfrm>
            <a:off x="5562254" y="1232114"/>
            <a:ext cx="198081" cy="178473"/>
          </a:xfrm>
          <a:custGeom>
            <a:avLst/>
            <a:gdLst>
              <a:gd name="T0" fmla="*/ 17 w 71"/>
              <a:gd name="T1" fmla="*/ 45 h 67"/>
              <a:gd name="T2" fmla="*/ 29 w 71"/>
              <a:gd name="T3" fmla="*/ 32 h 67"/>
              <a:gd name="T4" fmla="*/ 30 w 71"/>
              <a:gd name="T5" fmla="*/ 30 h 67"/>
              <a:gd name="T6" fmla="*/ 29 w 71"/>
              <a:gd name="T7" fmla="*/ 25 h 67"/>
              <a:gd name="T8" fmla="*/ 27 w 71"/>
              <a:gd name="T9" fmla="*/ 20 h 67"/>
              <a:gd name="T10" fmla="*/ 28 w 71"/>
              <a:gd name="T11" fmla="*/ 15 h 67"/>
              <a:gd name="T12" fmla="*/ 34 w 71"/>
              <a:gd name="T13" fmla="*/ 12 h 67"/>
              <a:gd name="T14" fmla="*/ 39 w 71"/>
              <a:gd name="T15" fmla="*/ 14 h 67"/>
              <a:gd name="T16" fmla="*/ 40 w 71"/>
              <a:gd name="T17" fmla="*/ 16 h 67"/>
              <a:gd name="T18" fmla="*/ 40 w 71"/>
              <a:gd name="T19" fmla="*/ 20 h 67"/>
              <a:gd name="T20" fmla="*/ 40 w 71"/>
              <a:gd name="T21" fmla="*/ 24 h 67"/>
              <a:gd name="T22" fmla="*/ 37 w 71"/>
              <a:gd name="T23" fmla="*/ 29 h 67"/>
              <a:gd name="T24" fmla="*/ 38 w 71"/>
              <a:gd name="T25" fmla="*/ 31 h 67"/>
              <a:gd name="T26" fmla="*/ 48 w 71"/>
              <a:gd name="T27" fmla="*/ 35 h 67"/>
              <a:gd name="T28" fmla="*/ 28 w 71"/>
              <a:gd name="T29" fmla="*/ 31 h 67"/>
              <a:gd name="T30" fmla="*/ 22 w 71"/>
              <a:gd name="T31" fmla="*/ 29 h 67"/>
              <a:gd name="T32" fmla="*/ 26 w 71"/>
              <a:gd name="T33" fmla="*/ 24 h 67"/>
              <a:gd name="T34" fmla="*/ 26 w 71"/>
              <a:gd name="T35" fmla="*/ 18 h 67"/>
              <a:gd name="T36" fmla="*/ 19 w 71"/>
              <a:gd name="T37" fmla="*/ 13 h 67"/>
              <a:gd name="T38" fmla="*/ 17 w 71"/>
              <a:gd name="T39" fmla="*/ 28 h 67"/>
              <a:gd name="T40" fmla="*/ 16 w 71"/>
              <a:gd name="T41" fmla="*/ 29 h 67"/>
              <a:gd name="T42" fmla="*/ 15 w 71"/>
              <a:gd name="T43" fmla="*/ 45 h 67"/>
              <a:gd name="T44" fmla="*/ 52 w 71"/>
              <a:gd name="T45" fmla="*/ 30 h 67"/>
              <a:gd name="T46" fmla="*/ 51 w 71"/>
              <a:gd name="T47" fmla="*/ 28 h 67"/>
              <a:gd name="T48" fmla="*/ 53 w 71"/>
              <a:gd name="T49" fmla="*/ 23 h 67"/>
              <a:gd name="T50" fmla="*/ 54 w 71"/>
              <a:gd name="T51" fmla="*/ 19 h 67"/>
              <a:gd name="T52" fmla="*/ 48 w 71"/>
              <a:gd name="T53" fmla="*/ 12 h 67"/>
              <a:gd name="T54" fmla="*/ 48 w 71"/>
              <a:gd name="T55" fmla="*/ 12 h 67"/>
              <a:gd name="T56" fmla="*/ 43 w 71"/>
              <a:gd name="T57" fmla="*/ 15 h 67"/>
              <a:gd name="T58" fmla="*/ 42 w 71"/>
              <a:gd name="T59" fmla="*/ 18 h 67"/>
              <a:gd name="T60" fmla="*/ 42 w 71"/>
              <a:gd name="T61" fmla="*/ 19 h 67"/>
              <a:gd name="T62" fmla="*/ 44 w 71"/>
              <a:gd name="T63" fmla="*/ 26 h 67"/>
              <a:gd name="T64" fmla="*/ 44 w 71"/>
              <a:gd name="T65" fmla="*/ 29 h 67"/>
              <a:gd name="T66" fmla="*/ 40 w 71"/>
              <a:gd name="T67" fmla="*/ 31 h 67"/>
              <a:gd name="T68" fmla="*/ 53 w 71"/>
              <a:gd name="T69" fmla="*/ 44 h 67"/>
              <a:gd name="T70" fmla="*/ 60 w 71"/>
              <a:gd name="T71" fmla="*/ 32 h 67"/>
              <a:gd name="T72" fmla="*/ 71 w 71"/>
              <a:gd name="T73" fmla="*/ 51 h 67"/>
              <a:gd name="T74" fmla="*/ 7 w 71"/>
              <a:gd name="T75" fmla="*/ 67 h 67"/>
              <a:gd name="T76" fmla="*/ 5 w 71"/>
              <a:gd name="T77" fmla="*/ 65 h 67"/>
              <a:gd name="T78" fmla="*/ 0 w 71"/>
              <a:gd name="T79" fmla="*/ 51 h 67"/>
              <a:gd name="T80" fmla="*/ 66 w 71"/>
              <a:gd name="T81" fmla="*/ 0 h 67"/>
              <a:gd name="T82" fmla="*/ 66 w 71"/>
              <a:gd name="T83" fmla="*/ 3 h 67"/>
              <a:gd name="T84" fmla="*/ 3 w 71"/>
              <a:gd name="T85" fmla="*/ 51 h 67"/>
              <a:gd name="T86" fmla="*/ 12 w 71"/>
              <a:gd name="T87" fmla="*/ 54 h 67"/>
              <a:gd name="T88" fmla="*/ 18 w 71"/>
              <a:gd name="T89" fmla="*/ 53 h 67"/>
              <a:gd name="T90" fmla="*/ 68 w 71"/>
              <a:gd name="T91" fmla="*/ 51 h 67"/>
              <a:gd name="T92" fmla="*/ 6 w 71"/>
              <a:gd name="T93" fmla="*/ 16 h 67"/>
              <a:gd name="T94" fmla="*/ 18 w 71"/>
              <a:gd name="T95" fmla="*/ 5 h 67"/>
              <a:gd name="T96" fmla="*/ 4 w 71"/>
              <a:gd name="T97" fmla="*/ 5 h 67"/>
              <a:gd name="T98" fmla="*/ 5 w 71"/>
              <a:gd name="T99" fmla="*/ 17 h 67"/>
              <a:gd name="T100" fmla="*/ 4 w 71"/>
              <a:gd name="T101" fmla="*/ 25 h 67"/>
              <a:gd name="T102" fmla="*/ 6 w 71"/>
              <a:gd name="T103" fmla="*/ 2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1" h="67">
                <a:moveTo>
                  <a:pt x="48" y="35"/>
                </a:moveTo>
                <a:cubicBezTo>
                  <a:pt x="48" y="35"/>
                  <a:pt x="51" y="45"/>
                  <a:pt x="51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9" y="35"/>
                  <a:pt x="20" y="35"/>
                </a:cubicBezTo>
                <a:cubicBezTo>
                  <a:pt x="21" y="35"/>
                  <a:pt x="27" y="33"/>
                  <a:pt x="29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0"/>
                </a:cubicBezTo>
                <a:cubicBezTo>
                  <a:pt x="30" y="30"/>
                  <a:pt x="31" y="29"/>
                  <a:pt x="31" y="29"/>
                </a:cubicBezTo>
                <a:cubicBezTo>
                  <a:pt x="31" y="29"/>
                  <a:pt x="29" y="27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8" y="24"/>
                  <a:pt x="28" y="24"/>
                </a:cubicBezTo>
                <a:cubicBezTo>
                  <a:pt x="27" y="24"/>
                  <a:pt x="27" y="23"/>
                  <a:pt x="27" y="23"/>
                </a:cubicBezTo>
                <a:cubicBezTo>
                  <a:pt x="27" y="22"/>
                  <a:pt x="26" y="21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28" y="20"/>
                  <a:pt x="28" y="19"/>
                  <a:pt x="28" y="18"/>
                </a:cubicBezTo>
                <a:cubicBezTo>
                  <a:pt x="27" y="16"/>
                  <a:pt x="28" y="16"/>
                  <a:pt x="28" y="15"/>
                </a:cubicBezTo>
                <a:cubicBezTo>
                  <a:pt x="29" y="14"/>
                  <a:pt x="30" y="14"/>
                  <a:pt x="30" y="14"/>
                </a:cubicBezTo>
                <a:cubicBezTo>
                  <a:pt x="30" y="14"/>
                  <a:pt x="31" y="14"/>
                  <a:pt x="31" y="13"/>
                </a:cubicBezTo>
                <a:cubicBezTo>
                  <a:pt x="32" y="13"/>
                  <a:pt x="33" y="12"/>
                  <a:pt x="34" y="12"/>
                </a:cubicBezTo>
                <a:cubicBezTo>
                  <a:pt x="39" y="12"/>
                  <a:pt x="41" y="15"/>
                  <a:pt x="41" y="15"/>
                </a:cubicBezTo>
                <a:cubicBezTo>
                  <a:pt x="41" y="15"/>
                  <a:pt x="40" y="15"/>
                  <a:pt x="40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4"/>
                  <a:pt x="40" y="14"/>
                  <a:pt x="40" y="1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6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7"/>
                  <a:pt x="40" y="18"/>
                </a:cubicBezTo>
                <a:cubicBezTo>
                  <a:pt x="40" y="19"/>
                  <a:pt x="40" y="20"/>
                  <a:pt x="40" y="20"/>
                </a:cubicBezTo>
                <a:cubicBezTo>
                  <a:pt x="40" y="20"/>
                  <a:pt x="41" y="20"/>
                  <a:pt x="41" y="20"/>
                </a:cubicBezTo>
                <a:cubicBezTo>
                  <a:pt x="42" y="21"/>
                  <a:pt x="41" y="22"/>
                  <a:pt x="41" y="23"/>
                </a:cubicBezTo>
                <a:cubicBezTo>
                  <a:pt x="41" y="23"/>
                  <a:pt x="41" y="24"/>
                  <a:pt x="40" y="24"/>
                </a:cubicBezTo>
                <a:cubicBezTo>
                  <a:pt x="40" y="24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7"/>
                  <a:pt x="37" y="29"/>
                  <a:pt x="37" y="29"/>
                </a:cubicBezTo>
                <a:cubicBezTo>
                  <a:pt x="37" y="29"/>
                  <a:pt x="37" y="30"/>
                  <a:pt x="38" y="30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2"/>
                  <a:pt x="39" y="32"/>
                  <a:pt x="39" y="32"/>
                </a:cubicBezTo>
                <a:cubicBezTo>
                  <a:pt x="41" y="33"/>
                  <a:pt x="47" y="35"/>
                  <a:pt x="48" y="35"/>
                </a:cubicBezTo>
                <a:close/>
                <a:moveTo>
                  <a:pt x="20" y="33"/>
                </a:moveTo>
                <a:cubicBezTo>
                  <a:pt x="20" y="33"/>
                  <a:pt x="24" y="32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6" y="30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2" y="29"/>
                  <a:pt x="22" y="29"/>
                </a:cubicBezTo>
                <a:cubicBezTo>
                  <a:pt x="22" y="29"/>
                  <a:pt x="22" y="28"/>
                  <a:pt x="22" y="28"/>
                </a:cubicBezTo>
                <a:cubicBezTo>
                  <a:pt x="24" y="28"/>
                  <a:pt x="25" y="27"/>
                  <a:pt x="25" y="27"/>
                </a:cubicBezTo>
                <a:cubicBezTo>
                  <a:pt x="25" y="27"/>
                  <a:pt x="25" y="26"/>
                  <a:pt x="26" y="24"/>
                </a:cubicBezTo>
                <a:cubicBezTo>
                  <a:pt x="25" y="24"/>
                  <a:pt x="25" y="24"/>
                  <a:pt x="25" y="23"/>
                </a:cubicBezTo>
                <a:cubicBezTo>
                  <a:pt x="24" y="21"/>
                  <a:pt x="25" y="19"/>
                  <a:pt x="26" y="19"/>
                </a:cubicBezTo>
                <a:cubicBezTo>
                  <a:pt x="26" y="18"/>
                  <a:pt x="26" y="18"/>
                  <a:pt x="26" y="18"/>
                </a:cubicBezTo>
                <a:cubicBezTo>
                  <a:pt x="25" y="15"/>
                  <a:pt x="24" y="14"/>
                  <a:pt x="23" y="14"/>
                </a:cubicBezTo>
                <a:cubicBezTo>
                  <a:pt x="22" y="13"/>
                  <a:pt x="22" y="14"/>
                  <a:pt x="22" y="14"/>
                </a:cubicBezTo>
                <a:cubicBezTo>
                  <a:pt x="22" y="14"/>
                  <a:pt x="22" y="13"/>
                  <a:pt x="19" y="13"/>
                </a:cubicBezTo>
                <a:cubicBezTo>
                  <a:pt x="17" y="13"/>
                  <a:pt x="14" y="15"/>
                  <a:pt x="14" y="18"/>
                </a:cubicBezTo>
                <a:cubicBezTo>
                  <a:pt x="12" y="22"/>
                  <a:pt x="14" y="28"/>
                  <a:pt x="14" y="28"/>
                </a:cubicBezTo>
                <a:cubicBezTo>
                  <a:pt x="14" y="28"/>
                  <a:pt x="16" y="28"/>
                  <a:pt x="17" y="28"/>
                </a:cubicBezTo>
                <a:cubicBezTo>
                  <a:pt x="17" y="28"/>
                  <a:pt x="17" y="29"/>
                  <a:pt x="17" y="29"/>
                </a:cubicBezTo>
                <a:cubicBezTo>
                  <a:pt x="17" y="29"/>
                  <a:pt x="17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1" y="31"/>
                  <a:pt x="10" y="31"/>
                </a:cubicBezTo>
                <a:cubicBezTo>
                  <a:pt x="10" y="31"/>
                  <a:pt x="8" y="45"/>
                  <a:pt x="8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4"/>
                </a:cubicBezTo>
                <a:cubicBezTo>
                  <a:pt x="18" y="34"/>
                  <a:pt x="19" y="33"/>
                  <a:pt x="20" y="33"/>
                </a:cubicBezTo>
                <a:close/>
                <a:moveTo>
                  <a:pt x="52" y="30"/>
                </a:move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7"/>
                  <a:pt x="51" y="26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2" y="25"/>
                  <a:pt x="52" y="24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4" y="22"/>
                  <a:pt x="54" y="22"/>
                  <a:pt x="54" y="21"/>
                </a:cubicBezTo>
                <a:cubicBezTo>
                  <a:pt x="54" y="21"/>
                  <a:pt x="55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8"/>
                  <a:pt x="54" y="17"/>
                  <a:pt x="54" y="17"/>
                </a:cubicBezTo>
                <a:cubicBezTo>
                  <a:pt x="54" y="16"/>
                  <a:pt x="53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5" y="12"/>
                  <a:pt x="44" y="13"/>
                  <a:pt x="43" y="14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6"/>
                  <a:pt x="43" y="16"/>
                </a:cubicBezTo>
                <a:cubicBezTo>
                  <a:pt x="43" y="16"/>
                  <a:pt x="43" y="16"/>
                  <a:pt x="43" y="16"/>
                </a:cubicBezTo>
                <a:cubicBezTo>
                  <a:pt x="43" y="17"/>
                  <a:pt x="43" y="18"/>
                  <a:pt x="42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8"/>
                  <a:pt x="42" y="18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3" y="19"/>
                  <a:pt x="44" y="21"/>
                  <a:pt x="43" y="23"/>
                </a:cubicBezTo>
                <a:cubicBezTo>
                  <a:pt x="43" y="24"/>
                  <a:pt x="44" y="25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8"/>
                </a:cubicBezTo>
                <a:cubicBezTo>
                  <a:pt x="44" y="28"/>
                  <a:pt x="44" y="28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30"/>
                  <a:pt x="44" y="30"/>
                  <a:pt x="44" y="30"/>
                </a:cubicBezTo>
                <a:cubicBezTo>
                  <a:pt x="43" y="30"/>
                  <a:pt x="41" y="30"/>
                  <a:pt x="40" y="31"/>
                </a:cubicBezTo>
                <a:cubicBezTo>
                  <a:pt x="40" y="31"/>
                  <a:pt x="40" y="31"/>
                  <a:pt x="40" y="31"/>
                </a:cubicBezTo>
                <a:cubicBezTo>
                  <a:pt x="43" y="32"/>
                  <a:pt x="48" y="33"/>
                  <a:pt x="48" y="33"/>
                </a:cubicBezTo>
                <a:cubicBezTo>
                  <a:pt x="49" y="33"/>
                  <a:pt x="50" y="34"/>
                  <a:pt x="53" y="44"/>
                </a:cubicBezTo>
                <a:cubicBezTo>
                  <a:pt x="53" y="45"/>
                  <a:pt x="53" y="45"/>
                  <a:pt x="53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2" y="40"/>
                  <a:pt x="61" y="32"/>
                  <a:pt x="60" y="32"/>
                </a:cubicBezTo>
                <a:cubicBezTo>
                  <a:pt x="59" y="32"/>
                  <a:pt x="54" y="30"/>
                  <a:pt x="52" y="30"/>
                </a:cubicBezTo>
                <a:close/>
                <a:moveTo>
                  <a:pt x="71" y="5"/>
                </a:moveTo>
                <a:cubicBezTo>
                  <a:pt x="71" y="51"/>
                  <a:pt x="71" y="51"/>
                  <a:pt x="71" y="51"/>
                </a:cubicBezTo>
                <a:cubicBezTo>
                  <a:pt x="71" y="54"/>
                  <a:pt x="68" y="56"/>
                  <a:pt x="66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67"/>
                  <a:pt x="6" y="67"/>
                  <a:pt x="6" y="67"/>
                </a:cubicBezTo>
                <a:cubicBezTo>
                  <a:pt x="6" y="67"/>
                  <a:pt x="5" y="67"/>
                  <a:pt x="5" y="67"/>
                </a:cubicBezTo>
                <a:cubicBezTo>
                  <a:pt x="5" y="66"/>
                  <a:pt x="4" y="66"/>
                  <a:pt x="5" y="65"/>
                </a:cubicBezTo>
                <a:cubicBezTo>
                  <a:pt x="8" y="56"/>
                  <a:pt x="8" y="56"/>
                  <a:pt x="8" y="56"/>
                </a:cubicBezTo>
                <a:cubicBezTo>
                  <a:pt x="5" y="56"/>
                  <a:pt x="5" y="56"/>
                  <a:pt x="5" y="56"/>
                </a:cubicBezTo>
                <a:cubicBezTo>
                  <a:pt x="2" y="56"/>
                  <a:pt x="0" y="54"/>
                  <a:pt x="0" y="51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8" y="5"/>
                </a:moveTo>
                <a:cubicBezTo>
                  <a:pt x="68" y="4"/>
                  <a:pt x="67" y="3"/>
                  <a:pt x="6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51"/>
                  <a:pt x="3" y="51"/>
                  <a:pt x="3" y="51"/>
                </a:cubicBezTo>
                <a:cubicBezTo>
                  <a:pt x="3" y="52"/>
                  <a:pt x="4" y="53"/>
                  <a:pt x="5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1" y="53"/>
                  <a:pt x="11" y="53"/>
                  <a:pt x="12" y="54"/>
                </a:cubicBezTo>
                <a:cubicBezTo>
                  <a:pt x="12" y="54"/>
                  <a:pt x="12" y="55"/>
                  <a:pt x="12" y="55"/>
                </a:cubicBezTo>
                <a:cubicBezTo>
                  <a:pt x="10" y="60"/>
                  <a:pt x="10" y="60"/>
                  <a:pt x="10" y="60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53"/>
                  <a:pt x="18" y="53"/>
                  <a:pt x="19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7" y="53"/>
                  <a:pt x="68" y="52"/>
                  <a:pt x="68" y="51"/>
                </a:cubicBezTo>
                <a:lnTo>
                  <a:pt x="68" y="5"/>
                </a:lnTo>
                <a:close/>
                <a:moveTo>
                  <a:pt x="5" y="17"/>
                </a:moveTo>
                <a:cubicBezTo>
                  <a:pt x="6" y="17"/>
                  <a:pt x="6" y="16"/>
                  <a:pt x="6" y="16"/>
                </a:cubicBezTo>
                <a:cubicBezTo>
                  <a:pt x="6" y="6"/>
                  <a:pt x="6" y="6"/>
                  <a:pt x="6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5"/>
                </a:cubicBezTo>
                <a:cubicBezTo>
                  <a:pt x="18" y="5"/>
                  <a:pt x="18" y="4"/>
                  <a:pt x="17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5" y="4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5" y="17"/>
                  <a:pt x="5" y="17"/>
                </a:cubicBezTo>
                <a:close/>
                <a:moveTo>
                  <a:pt x="5" y="19"/>
                </a:moveTo>
                <a:cubicBezTo>
                  <a:pt x="5" y="19"/>
                  <a:pt x="4" y="19"/>
                  <a:pt x="4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5" y="26"/>
                  <a:pt x="5" y="26"/>
                </a:cubicBezTo>
                <a:cubicBezTo>
                  <a:pt x="6" y="26"/>
                  <a:pt x="6" y="25"/>
                  <a:pt x="6" y="25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19"/>
                  <a:pt x="6" y="19"/>
                  <a:pt x="5" y="19"/>
                </a:cubicBezTo>
                <a:close/>
              </a:path>
            </a:pathLst>
          </a:custGeom>
          <a:noFill/>
          <a:ln>
            <a:solidFill>
              <a:srgbClr val="CDCD06"/>
            </a:solidFill>
          </a:ln>
        </p:spPr>
        <p:txBody>
          <a:bodyPr lIns="204310" tIns="102158" rIns="204310" bIns="102158"/>
          <a:lstStyle/>
          <a:p>
            <a:pPr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34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783" name="ZoneTexte 782">
            <a:extLst>
              <a:ext uri="{FF2B5EF4-FFF2-40B4-BE49-F238E27FC236}">
                <a16:creationId xmlns:a16="http://schemas.microsoft.com/office/drawing/2014/main" id="{2654FDD5-C9BB-48D3-BA04-367E7CE8958C}"/>
              </a:ext>
            </a:extLst>
          </p:cNvPr>
          <p:cNvSpPr txBox="1"/>
          <p:nvPr/>
        </p:nvSpPr>
        <p:spPr>
          <a:xfrm>
            <a:off x="5409173" y="1386584"/>
            <a:ext cx="431131" cy="130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17643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prstClr val="white">
                    <a:lumMod val="50000"/>
                  </a:prstClr>
                </a:solidFill>
                <a:latin typeface="Michelin SemiBold"/>
              </a:rPr>
              <a:t>UX TEAM</a:t>
            </a:r>
          </a:p>
        </p:txBody>
      </p:sp>
      <p:sp>
        <p:nvSpPr>
          <p:cNvPr id="785" name="ZoneTexte 784">
            <a:extLst>
              <a:ext uri="{FF2B5EF4-FFF2-40B4-BE49-F238E27FC236}">
                <a16:creationId xmlns:a16="http://schemas.microsoft.com/office/drawing/2014/main" id="{87694CFA-CA8A-41AC-BE74-44C44E5B5E68}"/>
              </a:ext>
            </a:extLst>
          </p:cNvPr>
          <p:cNvSpPr txBox="1"/>
          <p:nvPr/>
        </p:nvSpPr>
        <p:spPr>
          <a:xfrm>
            <a:off x="3086841" y="2332173"/>
            <a:ext cx="479145" cy="180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GUESTS</a:t>
            </a:r>
          </a:p>
        </p:txBody>
      </p:sp>
      <p:sp>
        <p:nvSpPr>
          <p:cNvPr id="788" name="iCon 3">
            <a:extLst>
              <a:ext uri="{FF2B5EF4-FFF2-40B4-BE49-F238E27FC236}">
                <a16:creationId xmlns:a16="http://schemas.microsoft.com/office/drawing/2014/main" id="{88CD79E0-79E7-4EA1-B5EF-C30A3F5A72DD}"/>
              </a:ext>
            </a:extLst>
          </p:cNvPr>
          <p:cNvSpPr>
            <a:spLocks noEditPoints="1"/>
          </p:cNvSpPr>
          <p:nvPr/>
        </p:nvSpPr>
        <p:spPr bwMode="auto">
          <a:xfrm>
            <a:off x="6046673" y="1230002"/>
            <a:ext cx="198081" cy="178473"/>
          </a:xfrm>
          <a:custGeom>
            <a:avLst/>
            <a:gdLst>
              <a:gd name="T0" fmla="*/ 17 w 71"/>
              <a:gd name="T1" fmla="*/ 45 h 67"/>
              <a:gd name="T2" fmla="*/ 29 w 71"/>
              <a:gd name="T3" fmla="*/ 32 h 67"/>
              <a:gd name="T4" fmla="*/ 30 w 71"/>
              <a:gd name="T5" fmla="*/ 30 h 67"/>
              <a:gd name="T6" fmla="*/ 29 w 71"/>
              <a:gd name="T7" fmla="*/ 25 h 67"/>
              <a:gd name="T8" fmla="*/ 27 w 71"/>
              <a:gd name="T9" fmla="*/ 20 h 67"/>
              <a:gd name="T10" fmla="*/ 28 w 71"/>
              <a:gd name="T11" fmla="*/ 15 h 67"/>
              <a:gd name="T12" fmla="*/ 34 w 71"/>
              <a:gd name="T13" fmla="*/ 12 h 67"/>
              <a:gd name="T14" fmla="*/ 39 w 71"/>
              <a:gd name="T15" fmla="*/ 14 h 67"/>
              <a:gd name="T16" fmla="*/ 40 w 71"/>
              <a:gd name="T17" fmla="*/ 16 h 67"/>
              <a:gd name="T18" fmla="*/ 40 w 71"/>
              <a:gd name="T19" fmla="*/ 20 h 67"/>
              <a:gd name="T20" fmla="*/ 40 w 71"/>
              <a:gd name="T21" fmla="*/ 24 h 67"/>
              <a:gd name="T22" fmla="*/ 37 w 71"/>
              <a:gd name="T23" fmla="*/ 29 h 67"/>
              <a:gd name="T24" fmla="*/ 38 w 71"/>
              <a:gd name="T25" fmla="*/ 31 h 67"/>
              <a:gd name="T26" fmla="*/ 48 w 71"/>
              <a:gd name="T27" fmla="*/ 35 h 67"/>
              <a:gd name="T28" fmla="*/ 28 w 71"/>
              <a:gd name="T29" fmla="*/ 31 h 67"/>
              <a:gd name="T30" fmla="*/ 22 w 71"/>
              <a:gd name="T31" fmla="*/ 29 h 67"/>
              <a:gd name="T32" fmla="*/ 26 w 71"/>
              <a:gd name="T33" fmla="*/ 24 h 67"/>
              <a:gd name="T34" fmla="*/ 26 w 71"/>
              <a:gd name="T35" fmla="*/ 18 h 67"/>
              <a:gd name="T36" fmla="*/ 19 w 71"/>
              <a:gd name="T37" fmla="*/ 13 h 67"/>
              <a:gd name="T38" fmla="*/ 17 w 71"/>
              <a:gd name="T39" fmla="*/ 28 h 67"/>
              <a:gd name="T40" fmla="*/ 16 w 71"/>
              <a:gd name="T41" fmla="*/ 29 h 67"/>
              <a:gd name="T42" fmla="*/ 15 w 71"/>
              <a:gd name="T43" fmla="*/ 45 h 67"/>
              <a:gd name="T44" fmla="*/ 52 w 71"/>
              <a:gd name="T45" fmla="*/ 30 h 67"/>
              <a:gd name="T46" fmla="*/ 51 w 71"/>
              <a:gd name="T47" fmla="*/ 28 h 67"/>
              <a:gd name="T48" fmla="*/ 53 w 71"/>
              <a:gd name="T49" fmla="*/ 23 h 67"/>
              <a:gd name="T50" fmla="*/ 54 w 71"/>
              <a:gd name="T51" fmla="*/ 19 h 67"/>
              <a:gd name="T52" fmla="*/ 48 w 71"/>
              <a:gd name="T53" fmla="*/ 12 h 67"/>
              <a:gd name="T54" fmla="*/ 48 w 71"/>
              <a:gd name="T55" fmla="*/ 12 h 67"/>
              <a:gd name="T56" fmla="*/ 43 w 71"/>
              <a:gd name="T57" fmla="*/ 15 h 67"/>
              <a:gd name="T58" fmla="*/ 42 w 71"/>
              <a:gd name="T59" fmla="*/ 18 h 67"/>
              <a:gd name="T60" fmla="*/ 42 w 71"/>
              <a:gd name="T61" fmla="*/ 19 h 67"/>
              <a:gd name="T62" fmla="*/ 44 w 71"/>
              <a:gd name="T63" fmla="*/ 26 h 67"/>
              <a:gd name="T64" fmla="*/ 44 w 71"/>
              <a:gd name="T65" fmla="*/ 29 h 67"/>
              <a:gd name="T66" fmla="*/ 40 w 71"/>
              <a:gd name="T67" fmla="*/ 31 h 67"/>
              <a:gd name="T68" fmla="*/ 53 w 71"/>
              <a:gd name="T69" fmla="*/ 44 h 67"/>
              <a:gd name="T70" fmla="*/ 60 w 71"/>
              <a:gd name="T71" fmla="*/ 32 h 67"/>
              <a:gd name="T72" fmla="*/ 71 w 71"/>
              <a:gd name="T73" fmla="*/ 51 h 67"/>
              <a:gd name="T74" fmla="*/ 7 w 71"/>
              <a:gd name="T75" fmla="*/ 67 h 67"/>
              <a:gd name="T76" fmla="*/ 5 w 71"/>
              <a:gd name="T77" fmla="*/ 65 h 67"/>
              <a:gd name="T78" fmla="*/ 0 w 71"/>
              <a:gd name="T79" fmla="*/ 51 h 67"/>
              <a:gd name="T80" fmla="*/ 66 w 71"/>
              <a:gd name="T81" fmla="*/ 0 h 67"/>
              <a:gd name="T82" fmla="*/ 66 w 71"/>
              <a:gd name="T83" fmla="*/ 3 h 67"/>
              <a:gd name="T84" fmla="*/ 3 w 71"/>
              <a:gd name="T85" fmla="*/ 51 h 67"/>
              <a:gd name="T86" fmla="*/ 12 w 71"/>
              <a:gd name="T87" fmla="*/ 54 h 67"/>
              <a:gd name="T88" fmla="*/ 18 w 71"/>
              <a:gd name="T89" fmla="*/ 53 h 67"/>
              <a:gd name="T90" fmla="*/ 68 w 71"/>
              <a:gd name="T91" fmla="*/ 51 h 67"/>
              <a:gd name="T92" fmla="*/ 6 w 71"/>
              <a:gd name="T93" fmla="*/ 16 h 67"/>
              <a:gd name="T94" fmla="*/ 18 w 71"/>
              <a:gd name="T95" fmla="*/ 5 h 67"/>
              <a:gd name="T96" fmla="*/ 4 w 71"/>
              <a:gd name="T97" fmla="*/ 5 h 67"/>
              <a:gd name="T98" fmla="*/ 5 w 71"/>
              <a:gd name="T99" fmla="*/ 17 h 67"/>
              <a:gd name="T100" fmla="*/ 4 w 71"/>
              <a:gd name="T101" fmla="*/ 25 h 67"/>
              <a:gd name="T102" fmla="*/ 6 w 71"/>
              <a:gd name="T103" fmla="*/ 2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1" h="67">
                <a:moveTo>
                  <a:pt x="48" y="35"/>
                </a:moveTo>
                <a:cubicBezTo>
                  <a:pt x="48" y="35"/>
                  <a:pt x="51" y="45"/>
                  <a:pt x="51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9" y="35"/>
                  <a:pt x="20" y="35"/>
                </a:cubicBezTo>
                <a:cubicBezTo>
                  <a:pt x="21" y="35"/>
                  <a:pt x="27" y="33"/>
                  <a:pt x="29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0"/>
                </a:cubicBezTo>
                <a:cubicBezTo>
                  <a:pt x="30" y="30"/>
                  <a:pt x="31" y="29"/>
                  <a:pt x="31" y="29"/>
                </a:cubicBezTo>
                <a:cubicBezTo>
                  <a:pt x="31" y="29"/>
                  <a:pt x="29" y="27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8" y="24"/>
                  <a:pt x="28" y="24"/>
                </a:cubicBezTo>
                <a:cubicBezTo>
                  <a:pt x="27" y="24"/>
                  <a:pt x="27" y="23"/>
                  <a:pt x="27" y="23"/>
                </a:cubicBezTo>
                <a:cubicBezTo>
                  <a:pt x="27" y="22"/>
                  <a:pt x="26" y="21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28" y="20"/>
                  <a:pt x="28" y="19"/>
                  <a:pt x="28" y="18"/>
                </a:cubicBezTo>
                <a:cubicBezTo>
                  <a:pt x="27" y="16"/>
                  <a:pt x="28" y="16"/>
                  <a:pt x="28" y="15"/>
                </a:cubicBezTo>
                <a:cubicBezTo>
                  <a:pt x="29" y="14"/>
                  <a:pt x="30" y="14"/>
                  <a:pt x="30" y="14"/>
                </a:cubicBezTo>
                <a:cubicBezTo>
                  <a:pt x="30" y="14"/>
                  <a:pt x="31" y="14"/>
                  <a:pt x="31" y="13"/>
                </a:cubicBezTo>
                <a:cubicBezTo>
                  <a:pt x="32" y="13"/>
                  <a:pt x="33" y="12"/>
                  <a:pt x="34" y="12"/>
                </a:cubicBezTo>
                <a:cubicBezTo>
                  <a:pt x="39" y="12"/>
                  <a:pt x="41" y="15"/>
                  <a:pt x="41" y="15"/>
                </a:cubicBezTo>
                <a:cubicBezTo>
                  <a:pt x="41" y="15"/>
                  <a:pt x="40" y="15"/>
                  <a:pt x="40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4"/>
                  <a:pt x="40" y="14"/>
                  <a:pt x="40" y="1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6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7"/>
                  <a:pt x="40" y="18"/>
                </a:cubicBezTo>
                <a:cubicBezTo>
                  <a:pt x="40" y="19"/>
                  <a:pt x="40" y="20"/>
                  <a:pt x="40" y="20"/>
                </a:cubicBezTo>
                <a:cubicBezTo>
                  <a:pt x="40" y="20"/>
                  <a:pt x="41" y="20"/>
                  <a:pt x="41" y="20"/>
                </a:cubicBezTo>
                <a:cubicBezTo>
                  <a:pt x="42" y="21"/>
                  <a:pt x="41" y="22"/>
                  <a:pt x="41" y="23"/>
                </a:cubicBezTo>
                <a:cubicBezTo>
                  <a:pt x="41" y="23"/>
                  <a:pt x="41" y="24"/>
                  <a:pt x="40" y="24"/>
                </a:cubicBezTo>
                <a:cubicBezTo>
                  <a:pt x="40" y="24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7"/>
                  <a:pt x="37" y="29"/>
                  <a:pt x="37" y="29"/>
                </a:cubicBezTo>
                <a:cubicBezTo>
                  <a:pt x="37" y="29"/>
                  <a:pt x="37" y="30"/>
                  <a:pt x="38" y="30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2"/>
                  <a:pt x="39" y="32"/>
                  <a:pt x="39" y="32"/>
                </a:cubicBezTo>
                <a:cubicBezTo>
                  <a:pt x="41" y="33"/>
                  <a:pt x="47" y="35"/>
                  <a:pt x="48" y="35"/>
                </a:cubicBezTo>
                <a:close/>
                <a:moveTo>
                  <a:pt x="20" y="33"/>
                </a:moveTo>
                <a:cubicBezTo>
                  <a:pt x="20" y="33"/>
                  <a:pt x="24" y="32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6" y="30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2" y="29"/>
                  <a:pt x="22" y="29"/>
                </a:cubicBezTo>
                <a:cubicBezTo>
                  <a:pt x="22" y="29"/>
                  <a:pt x="22" y="28"/>
                  <a:pt x="22" y="28"/>
                </a:cubicBezTo>
                <a:cubicBezTo>
                  <a:pt x="24" y="28"/>
                  <a:pt x="25" y="27"/>
                  <a:pt x="25" y="27"/>
                </a:cubicBezTo>
                <a:cubicBezTo>
                  <a:pt x="25" y="27"/>
                  <a:pt x="25" y="26"/>
                  <a:pt x="26" y="24"/>
                </a:cubicBezTo>
                <a:cubicBezTo>
                  <a:pt x="25" y="24"/>
                  <a:pt x="25" y="24"/>
                  <a:pt x="25" y="23"/>
                </a:cubicBezTo>
                <a:cubicBezTo>
                  <a:pt x="24" y="21"/>
                  <a:pt x="25" y="19"/>
                  <a:pt x="26" y="19"/>
                </a:cubicBezTo>
                <a:cubicBezTo>
                  <a:pt x="26" y="18"/>
                  <a:pt x="26" y="18"/>
                  <a:pt x="26" y="18"/>
                </a:cubicBezTo>
                <a:cubicBezTo>
                  <a:pt x="25" y="15"/>
                  <a:pt x="24" y="14"/>
                  <a:pt x="23" y="14"/>
                </a:cubicBezTo>
                <a:cubicBezTo>
                  <a:pt x="22" y="13"/>
                  <a:pt x="22" y="14"/>
                  <a:pt x="22" y="14"/>
                </a:cubicBezTo>
                <a:cubicBezTo>
                  <a:pt x="22" y="14"/>
                  <a:pt x="22" y="13"/>
                  <a:pt x="19" y="13"/>
                </a:cubicBezTo>
                <a:cubicBezTo>
                  <a:pt x="17" y="13"/>
                  <a:pt x="14" y="15"/>
                  <a:pt x="14" y="18"/>
                </a:cubicBezTo>
                <a:cubicBezTo>
                  <a:pt x="12" y="22"/>
                  <a:pt x="14" y="28"/>
                  <a:pt x="14" y="28"/>
                </a:cubicBezTo>
                <a:cubicBezTo>
                  <a:pt x="14" y="28"/>
                  <a:pt x="16" y="28"/>
                  <a:pt x="17" y="28"/>
                </a:cubicBezTo>
                <a:cubicBezTo>
                  <a:pt x="17" y="28"/>
                  <a:pt x="17" y="29"/>
                  <a:pt x="17" y="29"/>
                </a:cubicBezTo>
                <a:cubicBezTo>
                  <a:pt x="17" y="29"/>
                  <a:pt x="17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1" y="31"/>
                  <a:pt x="10" y="31"/>
                </a:cubicBezTo>
                <a:cubicBezTo>
                  <a:pt x="10" y="31"/>
                  <a:pt x="8" y="45"/>
                  <a:pt x="8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4"/>
                </a:cubicBezTo>
                <a:cubicBezTo>
                  <a:pt x="18" y="34"/>
                  <a:pt x="19" y="33"/>
                  <a:pt x="20" y="33"/>
                </a:cubicBezTo>
                <a:close/>
                <a:moveTo>
                  <a:pt x="52" y="30"/>
                </a:move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7"/>
                  <a:pt x="51" y="26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2" y="25"/>
                  <a:pt x="52" y="24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4" y="22"/>
                  <a:pt x="54" y="22"/>
                  <a:pt x="54" y="21"/>
                </a:cubicBezTo>
                <a:cubicBezTo>
                  <a:pt x="54" y="21"/>
                  <a:pt x="55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8"/>
                  <a:pt x="54" y="17"/>
                  <a:pt x="54" y="17"/>
                </a:cubicBezTo>
                <a:cubicBezTo>
                  <a:pt x="54" y="16"/>
                  <a:pt x="53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5" y="12"/>
                  <a:pt x="44" y="13"/>
                  <a:pt x="43" y="14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6"/>
                  <a:pt x="43" y="16"/>
                </a:cubicBezTo>
                <a:cubicBezTo>
                  <a:pt x="43" y="16"/>
                  <a:pt x="43" y="16"/>
                  <a:pt x="43" y="16"/>
                </a:cubicBezTo>
                <a:cubicBezTo>
                  <a:pt x="43" y="17"/>
                  <a:pt x="43" y="18"/>
                  <a:pt x="42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8"/>
                  <a:pt x="42" y="18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3" y="19"/>
                  <a:pt x="44" y="21"/>
                  <a:pt x="43" y="23"/>
                </a:cubicBezTo>
                <a:cubicBezTo>
                  <a:pt x="43" y="24"/>
                  <a:pt x="44" y="25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8"/>
                </a:cubicBezTo>
                <a:cubicBezTo>
                  <a:pt x="44" y="28"/>
                  <a:pt x="44" y="28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30"/>
                  <a:pt x="44" y="30"/>
                  <a:pt x="44" y="30"/>
                </a:cubicBezTo>
                <a:cubicBezTo>
                  <a:pt x="43" y="30"/>
                  <a:pt x="41" y="30"/>
                  <a:pt x="40" y="31"/>
                </a:cubicBezTo>
                <a:cubicBezTo>
                  <a:pt x="40" y="31"/>
                  <a:pt x="40" y="31"/>
                  <a:pt x="40" y="31"/>
                </a:cubicBezTo>
                <a:cubicBezTo>
                  <a:pt x="43" y="32"/>
                  <a:pt x="48" y="33"/>
                  <a:pt x="48" y="33"/>
                </a:cubicBezTo>
                <a:cubicBezTo>
                  <a:pt x="49" y="33"/>
                  <a:pt x="50" y="34"/>
                  <a:pt x="53" y="44"/>
                </a:cubicBezTo>
                <a:cubicBezTo>
                  <a:pt x="53" y="45"/>
                  <a:pt x="53" y="45"/>
                  <a:pt x="53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2" y="40"/>
                  <a:pt x="61" y="32"/>
                  <a:pt x="60" y="32"/>
                </a:cubicBezTo>
                <a:cubicBezTo>
                  <a:pt x="59" y="32"/>
                  <a:pt x="54" y="30"/>
                  <a:pt x="52" y="30"/>
                </a:cubicBezTo>
                <a:close/>
                <a:moveTo>
                  <a:pt x="71" y="5"/>
                </a:moveTo>
                <a:cubicBezTo>
                  <a:pt x="71" y="51"/>
                  <a:pt x="71" y="51"/>
                  <a:pt x="71" y="51"/>
                </a:cubicBezTo>
                <a:cubicBezTo>
                  <a:pt x="71" y="54"/>
                  <a:pt x="68" y="56"/>
                  <a:pt x="66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67"/>
                  <a:pt x="6" y="67"/>
                  <a:pt x="6" y="67"/>
                </a:cubicBezTo>
                <a:cubicBezTo>
                  <a:pt x="6" y="67"/>
                  <a:pt x="5" y="67"/>
                  <a:pt x="5" y="67"/>
                </a:cubicBezTo>
                <a:cubicBezTo>
                  <a:pt x="5" y="66"/>
                  <a:pt x="4" y="66"/>
                  <a:pt x="5" y="65"/>
                </a:cubicBezTo>
                <a:cubicBezTo>
                  <a:pt x="8" y="56"/>
                  <a:pt x="8" y="56"/>
                  <a:pt x="8" y="56"/>
                </a:cubicBezTo>
                <a:cubicBezTo>
                  <a:pt x="5" y="56"/>
                  <a:pt x="5" y="56"/>
                  <a:pt x="5" y="56"/>
                </a:cubicBezTo>
                <a:cubicBezTo>
                  <a:pt x="2" y="56"/>
                  <a:pt x="0" y="54"/>
                  <a:pt x="0" y="51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8" y="5"/>
                </a:moveTo>
                <a:cubicBezTo>
                  <a:pt x="68" y="4"/>
                  <a:pt x="67" y="3"/>
                  <a:pt x="6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51"/>
                  <a:pt x="3" y="51"/>
                  <a:pt x="3" y="51"/>
                </a:cubicBezTo>
                <a:cubicBezTo>
                  <a:pt x="3" y="52"/>
                  <a:pt x="4" y="53"/>
                  <a:pt x="5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1" y="53"/>
                  <a:pt x="11" y="53"/>
                  <a:pt x="12" y="54"/>
                </a:cubicBezTo>
                <a:cubicBezTo>
                  <a:pt x="12" y="54"/>
                  <a:pt x="12" y="55"/>
                  <a:pt x="12" y="55"/>
                </a:cubicBezTo>
                <a:cubicBezTo>
                  <a:pt x="10" y="60"/>
                  <a:pt x="10" y="60"/>
                  <a:pt x="10" y="60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53"/>
                  <a:pt x="18" y="53"/>
                  <a:pt x="19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7" y="53"/>
                  <a:pt x="68" y="52"/>
                  <a:pt x="68" y="51"/>
                </a:cubicBezTo>
                <a:lnTo>
                  <a:pt x="68" y="5"/>
                </a:lnTo>
                <a:close/>
                <a:moveTo>
                  <a:pt x="5" y="17"/>
                </a:moveTo>
                <a:cubicBezTo>
                  <a:pt x="6" y="17"/>
                  <a:pt x="6" y="16"/>
                  <a:pt x="6" y="16"/>
                </a:cubicBezTo>
                <a:cubicBezTo>
                  <a:pt x="6" y="6"/>
                  <a:pt x="6" y="6"/>
                  <a:pt x="6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5"/>
                </a:cubicBezTo>
                <a:cubicBezTo>
                  <a:pt x="18" y="5"/>
                  <a:pt x="18" y="4"/>
                  <a:pt x="17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5" y="4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5" y="17"/>
                  <a:pt x="5" y="17"/>
                </a:cubicBezTo>
                <a:close/>
                <a:moveTo>
                  <a:pt x="5" y="19"/>
                </a:moveTo>
                <a:cubicBezTo>
                  <a:pt x="5" y="19"/>
                  <a:pt x="4" y="19"/>
                  <a:pt x="4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5" y="26"/>
                  <a:pt x="5" y="26"/>
                </a:cubicBezTo>
                <a:cubicBezTo>
                  <a:pt x="6" y="26"/>
                  <a:pt x="6" y="25"/>
                  <a:pt x="6" y="25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19"/>
                  <a:pt x="6" y="19"/>
                  <a:pt x="5" y="19"/>
                </a:cubicBez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txBody>
          <a:bodyPr lIns="204310" tIns="102158" rIns="204310" bIns="102158"/>
          <a:lstStyle/>
          <a:p>
            <a:pPr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34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789" name="ZoneTexte 788">
            <a:extLst>
              <a:ext uri="{FF2B5EF4-FFF2-40B4-BE49-F238E27FC236}">
                <a16:creationId xmlns:a16="http://schemas.microsoft.com/office/drawing/2014/main" id="{3F5351F7-B2D8-4B73-B558-4C7B786DD097}"/>
              </a:ext>
            </a:extLst>
          </p:cNvPr>
          <p:cNvSpPr txBox="1"/>
          <p:nvPr/>
        </p:nvSpPr>
        <p:spPr>
          <a:xfrm>
            <a:off x="5912246" y="1379652"/>
            <a:ext cx="569630" cy="166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17643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prstClr val="white">
                    <a:lumMod val="50000"/>
                  </a:prstClr>
                </a:solidFill>
                <a:latin typeface="Michelin SemiBold"/>
              </a:rPr>
              <a:t>LEAN &amp; AGILE</a:t>
            </a:r>
          </a:p>
          <a:p>
            <a:pPr algn="ctr" defTabSz="417643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prstClr val="white">
                    <a:lumMod val="50000"/>
                  </a:prstClr>
                </a:solidFill>
                <a:latin typeface="Michelin SemiBold"/>
              </a:rPr>
              <a:t>COACH</a:t>
            </a:r>
          </a:p>
        </p:txBody>
      </p:sp>
      <p:pic>
        <p:nvPicPr>
          <p:cNvPr id="792" name="Image 791">
            <a:extLst>
              <a:ext uri="{FF2B5EF4-FFF2-40B4-BE49-F238E27FC236}">
                <a16:creationId xmlns:a16="http://schemas.microsoft.com/office/drawing/2014/main" id="{DCED676B-74F5-4337-8488-C0A87BD4DC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4105" y="1840050"/>
            <a:ext cx="623562" cy="364914"/>
          </a:xfrm>
          <a:prstGeom prst="rect">
            <a:avLst/>
          </a:prstGeom>
        </p:spPr>
      </p:pic>
      <p:grpSp>
        <p:nvGrpSpPr>
          <p:cNvPr id="797" name="Groupe 338">
            <a:extLst>
              <a:ext uri="{FF2B5EF4-FFF2-40B4-BE49-F238E27FC236}">
                <a16:creationId xmlns:a16="http://schemas.microsoft.com/office/drawing/2014/main" id="{23243506-8612-4220-93EE-D34214BBD9F4}"/>
              </a:ext>
            </a:extLst>
          </p:cNvPr>
          <p:cNvGrpSpPr>
            <a:grpSpLocks/>
          </p:cNvGrpSpPr>
          <p:nvPr/>
        </p:nvGrpSpPr>
        <p:grpSpPr bwMode="auto">
          <a:xfrm>
            <a:off x="7606126" y="2023307"/>
            <a:ext cx="176721" cy="152365"/>
            <a:chOff x="620046" y="4144587"/>
            <a:chExt cx="179232" cy="164591"/>
          </a:xfrm>
          <a:solidFill>
            <a:srgbClr val="CCCC00"/>
          </a:solidFill>
        </p:grpSpPr>
        <p:sp>
          <p:nvSpPr>
            <p:cNvPr id="798" name="Rectangle : coins arrondis 797">
              <a:extLst>
                <a:ext uri="{FF2B5EF4-FFF2-40B4-BE49-F238E27FC236}">
                  <a16:creationId xmlns:a16="http://schemas.microsoft.com/office/drawing/2014/main" id="{36B596D9-7E1B-4AC5-8EAC-86A601DDC481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CDC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000"/>
            </a:p>
          </p:txBody>
        </p:sp>
        <p:sp>
          <p:nvSpPr>
            <p:cNvPr id="799" name="Rectangle : coins arrondis 798">
              <a:extLst>
                <a:ext uri="{FF2B5EF4-FFF2-40B4-BE49-F238E27FC236}">
                  <a16:creationId xmlns:a16="http://schemas.microsoft.com/office/drawing/2014/main" id="{17B44D75-116A-4DDD-9E7E-2F58B6257466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grpFill/>
            <a:ln w="12700">
              <a:solidFill>
                <a:srgbClr val="CDC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800" name="Groupe 338">
            <a:extLst>
              <a:ext uri="{FF2B5EF4-FFF2-40B4-BE49-F238E27FC236}">
                <a16:creationId xmlns:a16="http://schemas.microsoft.com/office/drawing/2014/main" id="{A1C90C5D-D567-4096-9D3E-1F6247622A36}"/>
              </a:ext>
            </a:extLst>
          </p:cNvPr>
          <p:cNvGrpSpPr>
            <a:grpSpLocks/>
          </p:cNvGrpSpPr>
          <p:nvPr/>
        </p:nvGrpSpPr>
        <p:grpSpPr bwMode="auto">
          <a:xfrm>
            <a:off x="7606126" y="2326366"/>
            <a:ext cx="176721" cy="152365"/>
            <a:chOff x="620046" y="4144587"/>
            <a:chExt cx="179232" cy="164591"/>
          </a:xfrm>
          <a:solidFill>
            <a:srgbClr val="CCCC00"/>
          </a:solidFill>
        </p:grpSpPr>
        <p:sp>
          <p:nvSpPr>
            <p:cNvPr id="801" name="Rectangle : coins arrondis 800">
              <a:extLst>
                <a:ext uri="{FF2B5EF4-FFF2-40B4-BE49-F238E27FC236}">
                  <a16:creationId xmlns:a16="http://schemas.microsoft.com/office/drawing/2014/main" id="{4B427BAA-1299-46DD-9CB6-A01C7BD29715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CDC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000"/>
            </a:p>
          </p:txBody>
        </p:sp>
        <p:sp>
          <p:nvSpPr>
            <p:cNvPr id="802" name="Rectangle : coins arrondis 801">
              <a:extLst>
                <a:ext uri="{FF2B5EF4-FFF2-40B4-BE49-F238E27FC236}">
                  <a16:creationId xmlns:a16="http://schemas.microsoft.com/office/drawing/2014/main" id="{CA18EFFC-BE76-4D3A-AF56-E024A422146D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grpFill/>
            <a:ln w="12700">
              <a:solidFill>
                <a:srgbClr val="CDC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803" name="Groupe 338">
            <a:extLst>
              <a:ext uri="{FF2B5EF4-FFF2-40B4-BE49-F238E27FC236}">
                <a16:creationId xmlns:a16="http://schemas.microsoft.com/office/drawing/2014/main" id="{FA2504BB-F948-43AA-BD81-66579511FCBD}"/>
              </a:ext>
            </a:extLst>
          </p:cNvPr>
          <p:cNvGrpSpPr>
            <a:grpSpLocks/>
          </p:cNvGrpSpPr>
          <p:nvPr/>
        </p:nvGrpSpPr>
        <p:grpSpPr bwMode="auto">
          <a:xfrm>
            <a:off x="7606126" y="2616808"/>
            <a:ext cx="176721" cy="152365"/>
            <a:chOff x="620046" y="4144587"/>
            <a:chExt cx="179232" cy="164591"/>
          </a:xfrm>
          <a:solidFill>
            <a:srgbClr val="CCCC00"/>
          </a:solidFill>
        </p:grpSpPr>
        <p:sp>
          <p:nvSpPr>
            <p:cNvPr id="804" name="Rectangle : coins arrondis 803">
              <a:extLst>
                <a:ext uri="{FF2B5EF4-FFF2-40B4-BE49-F238E27FC236}">
                  <a16:creationId xmlns:a16="http://schemas.microsoft.com/office/drawing/2014/main" id="{9B70A90E-2F89-439B-BC30-51AC33C318B9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CDC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000"/>
            </a:p>
          </p:txBody>
        </p:sp>
        <p:sp>
          <p:nvSpPr>
            <p:cNvPr id="805" name="Rectangle : coins arrondis 804">
              <a:extLst>
                <a:ext uri="{FF2B5EF4-FFF2-40B4-BE49-F238E27FC236}">
                  <a16:creationId xmlns:a16="http://schemas.microsoft.com/office/drawing/2014/main" id="{A40C872D-628E-4702-BB62-EAC638CA8C82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grpFill/>
            <a:ln w="12700">
              <a:solidFill>
                <a:srgbClr val="CDC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806" name="ZoneTexte 805">
            <a:extLst>
              <a:ext uri="{FF2B5EF4-FFF2-40B4-BE49-F238E27FC236}">
                <a16:creationId xmlns:a16="http://schemas.microsoft.com/office/drawing/2014/main" id="{16F96FD4-5B28-4B93-83BB-F963257A5758}"/>
              </a:ext>
            </a:extLst>
          </p:cNvPr>
          <p:cNvSpPr txBox="1"/>
          <p:nvPr/>
        </p:nvSpPr>
        <p:spPr>
          <a:xfrm>
            <a:off x="7807024" y="2038725"/>
            <a:ext cx="1570898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USER JOURNEY</a:t>
            </a:r>
          </a:p>
        </p:txBody>
      </p:sp>
      <p:sp>
        <p:nvSpPr>
          <p:cNvPr id="807" name="ZoneTexte 806">
            <a:extLst>
              <a:ext uri="{FF2B5EF4-FFF2-40B4-BE49-F238E27FC236}">
                <a16:creationId xmlns:a16="http://schemas.microsoft.com/office/drawing/2014/main" id="{2579BCDC-04D1-4794-9F80-29A8A45B9685}"/>
              </a:ext>
            </a:extLst>
          </p:cNvPr>
          <p:cNvSpPr txBox="1"/>
          <p:nvPr/>
        </p:nvSpPr>
        <p:spPr>
          <a:xfrm>
            <a:off x="7779056" y="2325087"/>
            <a:ext cx="1570898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VALUE PROPOSITION CANVAS</a:t>
            </a:r>
          </a:p>
        </p:txBody>
      </p:sp>
      <p:sp>
        <p:nvSpPr>
          <p:cNvPr id="808" name="ZoneTexte 807">
            <a:extLst>
              <a:ext uri="{FF2B5EF4-FFF2-40B4-BE49-F238E27FC236}">
                <a16:creationId xmlns:a16="http://schemas.microsoft.com/office/drawing/2014/main" id="{112F2B8F-018E-46BE-8035-49E92976A27B}"/>
              </a:ext>
            </a:extLst>
          </p:cNvPr>
          <p:cNvSpPr txBox="1"/>
          <p:nvPr/>
        </p:nvSpPr>
        <p:spPr>
          <a:xfrm>
            <a:off x="7796514" y="2608088"/>
            <a:ext cx="1570898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IMPACT MAPPING</a:t>
            </a:r>
          </a:p>
        </p:txBody>
      </p:sp>
      <p:sp>
        <p:nvSpPr>
          <p:cNvPr id="810" name="ZoneTexte 809">
            <a:extLst>
              <a:ext uri="{FF2B5EF4-FFF2-40B4-BE49-F238E27FC236}">
                <a16:creationId xmlns:a16="http://schemas.microsoft.com/office/drawing/2014/main" id="{FA45A427-A302-4D8E-A768-17CC8BB54A0E}"/>
              </a:ext>
            </a:extLst>
          </p:cNvPr>
          <p:cNvSpPr txBox="1"/>
          <p:nvPr/>
        </p:nvSpPr>
        <p:spPr>
          <a:xfrm>
            <a:off x="7791684" y="1749246"/>
            <a:ext cx="1123581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PERSONAE </a:t>
            </a:r>
          </a:p>
        </p:txBody>
      </p:sp>
      <p:cxnSp>
        <p:nvCxnSpPr>
          <p:cNvPr id="818" name="Connecteur droit 817">
            <a:extLst>
              <a:ext uri="{FF2B5EF4-FFF2-40B4-BE49-F238E27FC236}">
                <a16:creationId xmlns:a16="http://schemas.microsoft.com/office/drawing/2014/main" id="{C47FE8D7-E654-4AC5-B222-8F51B3C94485}"/>
              </a:ext>
            </a:extLst>
          </p:cNvPr>
          <p:cNvCxnSpPr>
            <a:cxnSpLocks/>
          </p:cNvCxnSpPr>
          <p:nvPr/>
        </p:nvCxnSpPr>
        <p:spPr>
          <a:xfrm flipV="1">
            <a:off x="11744442" y="4702798"/>
            <a:ext cx="2216" cy="568541"/>
          </a:xfrm>
          <a:prstGeom prst="line">
            <a:avLst/>
          </a:prstGeom>
          <a:ln w="57150">
            <a:solidFill>
              <a:srgbClr val="CDCD06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" name="Image 818">
            <a:extLst>
              <a:ext uri="{FF2B5EF4-FFF2-40B4-BE49-F238E27FC236}">
                <a16:creationId xmlns:a16="http://schemas.microsoft.com/office/drawing/2014/main" id="{33BCB6DF-CEDA-4FA3-AF17-070298CD4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9150" y="6095607"/>
            <a:ext cx="623562" cy="364914"/>
          </a:xfrm>
          <a:prstGeom prst="rect">
            <a:avLst/>
          </a:prstGeom>
        </p:spPr>
      </p:pic>
      <p:pic>
        <p:nvPicPr>
          <p:cNvPr id="820" name="Image 819">
            <a:extLst>
              <a:ext uri="{FF2B5EF4-FFF2-40B4-BE49-F238E27FC236}">
                <a16:creationId xmlns:a16="http://schemas.microsoft.com/office/drawing/2014/main" id="{3C9D259A-CF7C-44E5-A176-3A0972CB5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1829" y="2205350"/>
            <a:ext cx="623562" cy="364914"/>
          </a:xfrm>
          <a:prstGeom prst="rect">
            <a:avLst/>
          </a:prstGeom>
        </p:spPr>
      </p:pic>
      <p:pic>
        <p:nvPicPr>
          <p:cNvPr id="821" name="Image 820">
            <a:extLst>
              <a:ext uri="{FF2B5EF4-FFF2-40B4-BE49-F238E27FC236}">
                <a16:creationId xmlns:a16="http://schemas.microsoft.com/office/drawing/2014/main" id="{6DCA3836-DBBF-4859-9581-D30376689B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48291" y="1809528"/>
            <a:ext cx="741195" cy="433754"/>
          </a:xfrm>
          <a:prstGeom prst="rect">
            <a:avLst/>
          </a:prstGeom>
        </p:spPr>
      </p:pic>
      <p:sp>
        <p:nvSpPr>
          <p:cNvPr id="507" name="Rectangle : coins arrondis 506">
            <a:extLst>
              <a:ext uri="{FF2B5EF4-FFF2-40B4-BE49-F238E27FC236}">
                <a16:creationId xmlns:a16="http://schemas.microsoft.com/office/drawing/2014/main" id="{D8A36452-4675-40B3-80C2-947BC896364C}"/>
              </a:ext>
            </a:extLst>
          </p:cNvPr>
          <p:cNvSpPr/>
          <p:nvPr/>
        </p:nvSpPr>
        <p:spPr>
          <a:xfrm>
            <a:off x="12012729" y="4680767"/>
            <a:ext cx="621023" cy="567136"/>
          </a:xfrm>
          <a:prstGeom prst="roundRect">
            <a:avLst>
              <a:gd name="adj" fmla="val 10180"/>
            </a:avLst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9" name="Freeform 7">
            <a:extLst>
              <a:ext uri="{FF2B5EF4-FFF2-40B4-BE49-F238E27FC236}">
                <a16:creationId xmlns:a16="http://schemas.microsoft.com/office/drawing/2014/main" id="{627A7B0B-FA24-4FB9-9C59-65F08EABD37C}"/>
              </a:ext>
            </a:extLst>
          </p:cNvPr>
          <p:cNvSpPr>
            <a:spLocks noEditPoints="1"/>
          </p:cNvSpPr>
          <p:nvPr/>
        </p:nvSpPr>
        <p:spPr bwMode="auto">
          <a:xfrm>
            <a:off x="12185759" y="4690334"/>
            <a:ext cx="252000" cy="252000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16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80" name="ZoneTexte 479">
            <a:extLst>
              <a:ext uri="{FF2B5EF4-FFF2-40B4-BE49-F238E27FC236}">
                <a16:creationId xmlns:a16="http://schemas.microsoft.com/office/drawing/2014/main" id="{F373E3C4-5BDF-490E-AA0E-1D489179D9C0}"/>
              </a:ext>
            </a:extLst>
          </p:cNvPr>
          <p:cNvSpPr txBox="1"/>
          <p:nvPr/>
        </p:nvSpPr>
        <p:spPr>
          <a:xfrm>
            <a:off x="11830100" y="4929367"/>
            <a:ext cx="910252" cy="291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0" b="1" kern="0" dirty="0">
                <a:solidFill>
                  <a:schemeClr val="tx2"/>
                </a:solidFill>
                <a:latin typeface="Calibri"/>
              </a:rPr>
              <a:t>MACRO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0" b="1" kern="0" dirty="0">
                <a:solidFill>
                  <a:schemeClr val="tx2"/>
                </a:solidFill>
                <a:latin typeface="Calibri"/>
              </a:rPr>
              <a:t>(ROADMAP)</a:t>
            </a:r>
          </a:p>
        </p:txBody>
      </p:sp>
      <p:sp>
        <p:nvSpPr>
          <p:cNvPr id="506" name="Rectangle : coins arrondis 505">
            <a:extLst>
              <a:ext uri="{FF2B5EF4-FFF2-40B4-BE49-F238E27FC236}">
                <a16:creationId xmlns:a16="http://schemas.microsoft.com/office/drawing/2014/main" id="{3586C780-CE14-4FAF-B33C-754912A60251}"/>
              </a:ext>
            </a:extLst>
          </p:cNvPr>
          <p:cNvSpPr/>
          <p:nvPr/>
        </p:nvSpPr>
        <p:spPr>
          <a:xfrm>
            <a:off x="6133424" y="3673010"/>
            <a:ext cx="1517447" cy="567136"/>
          </a:xfrm>
          <a:prstGeom prst="roundRect">
            <a:avLst>
              <a:gd name="adj" fmla="val 10180"/>
            </a:avLst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5" name="ZoneTexte 474">
            <a:extLst>
              <a:ext uri="{FF2B5EF4-FFF2-40B4-BE49-F238E27FC236}">
                <a16:creationId xmlns:a16="http://schemas.microsoft.com/office/drawing/2014/main" id="{303194CB-9D84-4125-9015-750BC7B4F916}"/>
              </a:ext>
            </a:extLst>
          </p:cNvPr>
          <p:cNvSpPr txBox="1"/>
          <p:nvPr/>
        </p:nvSpPr>
        <p:spPr>
          <a:xfrm>
            <a:off x="6905523" y="3931791"/>
            <a:ext cx="868224" cy="291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0" b="1" kern="0" dirty="0">
                <a:solidFill>
                  <a:schemeClr val="tx2"/>
                </a:solidFill>
                <a:latin typeface="Calibri"/>
              </a:rPr>
              <a:t>VOICE OF CUSTOMER</a:t>
            </a:r>
          </a:p>
        </p:txBody>
      </p:sp>
      <p:sp>
        <p:nvSpPr>
          <p:cNvPr id="476" name="Freeform 7">
            <a:extLst>
              <a:ext uri="{FF2B5EF4-FFF2-40B4-BE49-F238E27FC236}">
                <a16:creationId xmlns:a16="http://schemas.microsoft.com/office/drawing/2014/main" id="{2DB8513B-E1D7-40CD-9337-9721F53AD027}"/>
              </a:ext>
            </a:extLst>
          </p:cNvPr>
          <p:cNvSpPr>
            <a:spLocks noEditPoints="1"/>
          </p:cNvSpPr>
          <p:nvPr/>
        </p:nvSpPr>
        <p:spPr bwMode="auto">
          <a:xfrm>
            <a:off x="7175112" y="3710773"/>
            <a:ext cx="252000" cy="252000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16">
              <a:solidFill>
                <a:srgbClr val="E3DE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77" name="ZoneTexte 476">
            <a:extLst>
              <a:ext uri="{FF2B5EF4-FFF2-40B4-BE49-F238E27FC236}">
                <a16:creationId xmlns:a16="http://schemas.microsoft.com/office/drawing/2014/main" id="{DBB17CD5-F856-4C7F-9391-DB9F70321218}"/>
              </a:ext>
            </a:extLst>
          </p:cNvPr>
          <p:cNvSpPr txBox="1"/>
          <p:nvPr/>
        </p:nvSpPr>
        <p:spPr>
          <a:xfrm>
            <a:off x="6048353" y="3941899"/>
            <a:ext cx="895572" cy="291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0" b="1" kern="0" dirty="0">
                <a:solidFill>
                  <a:schemeClr val="tx2"/>
                </a:solidFill>
                <a:latin typeface="Calibri"/>
              </a:rPr>
              <a:t>OBJECTIVES &amp; VISION</a:t>
            </a:r>
          </a:p>
        </p:txBody>
      </p:sp>
      <p:sp>
        <p:nvSpPr>
          <p:cNvPr id="478" name="Freeform 7">
            <a:extLst>
              <a:ext uri="{FF2B5EF4-FFF2-40B4-BE49-F238E27FC236}">
                <a16:creationId xmlns:a16="http://schemas.microsoft.com/office/drawing/2014/main" id="{C480C24F-ABCD-4D37-8C23-3F4B1CBDD748}"/>
              </a:ext>
            </a:extLst>
          </p:cNvPr>
          <p:cNvSpPr>
            <a:spLocks noEditPoints="1"/>
          </p:cNvSpPr>
          <p:nvPr/>
        </p:nvSpPr>
        <p:spPr bwMode="auto">
          <a:xfrm>
            <a:off x="6332597" y="3707412"/>
            <a:ext cx="252000" cy="252000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16">
              <a:solidFill>
                <a:srgbClr val="E3DE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08" name="Rectangle : coins arrondis 507">
            <a:extLst>
              <a:ext uri="{FF2B5EF4-FFF2-40B4-BE49-F238E27FC236}">
                <a16:creationId xmlns:a16="http://schemas.microsoft.com/office/drawing/2014/main" id="{389FD1FE-E71E-42FF-BF74-92477C14F597}"/>
              </a:ext>
            </a:extLst>
          </p:cNvPr>
          <p:cNvSpPr/>
          <p:nvPr/>
        </p:nvSpPr>
        <p:spPr>
          <a:xfrm>
            <a:off x="11404852" y="3691565"/>
            <a:ext cx="650800" cy="567136"/>
          </a:xfrm>
          <a:prstGeom prst="roundRect">
            <a:avLst>
              <a:gd name="adj" fmla="val 10180"/>
            </a:avLst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5" name="Freeform 7">
            <a:extLst>
              <a:ext uri="{FF2B5EF4-FFF2-40B4-BE49-F238E27FC236}">
                <a16:creationId xmlns:a16="http://schemas.microsoft.com/office/drawing/2014/main" id="{C79DDB46-F726-4940-8124-7639AA02D546}"/>
              </a:ext>
            </a:extLst>
          </p:cNvPr>
          <p:cNvSpPr>
            <a:spLocks noEditPoints="1"/>
          </p:cNvSpPr>
          <p:nvPr/>
        </p:nvSpPr>
        <p:spPr bwMode="auto">
          <a:xfrm>
            <a:off x="11575670" y="3684124"/>
            <a:ext cx="252000" cy="252000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16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86" name="ZoneTexte 485">
            <a:extLst>
              <a:ext uri="{FF2B5EF4-FFF2-40B4-BE49-F238E27FC236}">
                <a16:creationId xmlns:a16="http://schemas.microsoft.com/office/drawing/2014/main" id="{1AE7B424-31BE-42B4-8BE7-D59A741468DB}"/>
              </a:ext>
            </a:extLst>
          </p:cNvPr>
          <p:cNvSpPr txBox="1"/>
          <p:nvPr/>
        </p:nvSpPr>
        <p:spPr>
          <a:xfrm>
            <a:off x="11045508" y="3928080"/>
            <a:ext cx="1284926" cy="291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0" b="1" kern="0" dirty="0">
                <a:solidFill>
                  <a:schemeClr val="tx2"/>
                </a:solidFill>
                <a:latin typeface="Calibri"/>
              </a:rPr>
              <a:t>ROLE &amp; 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0" b="1" kern="0" dirty="0">
                <a:solidFill>
                  <a:schemeClr val="tx2"/>
                </a:solidFill>
                <a:latin typeface="Calibri"/>
              </a:rPr>
              <a:t>TIME RULES</a:t>
            </a:r>
          </a:p>
        </p:txBody>
      </p:sp>
      <p:sp>
        <p:nvSpPr>
          <p:cNvPr id="825" name="Ellipse 824">
            <a:extLst>
              <a:ext uri="{FF2B5EF4-FFF2-40B4-BE49-F238E27FC236}">
                <a16:creationId xmlns:a16="http://schemas.microsoft.com/office/drawing/2014/main" id="{D60FA516-63EF-434C-8CB9-8D1978B7DC94}"/>
              </a:ext>
            </a:extLst>
          </p:cNvPr>
          <p:cNvSpPr/>
          <p:nvPr/>
        </p:nvSpPr>
        <p:spPr>
          <a:xfrm>
            <a:off x="2251322" y="3164043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chemeClr val="tx2"/>
                </a:solidFill>
                <a:latin typeface="Michelin SemiBold"/>
              </a:rPr>
              <a:t>DCSI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chemeClr val="tx2"/>
                </a:solidFill>
                <a:latin typeface="Michelin SemiBold"/>
              </a:rPr>
              <a:t>SPONSOR</a:t>
            </a:r>
          </a:p>
        </p:txBody>
      </p:sp>
      <p:pic>
        <p:nvPicPr>
          <p:cNvPr id="827" name="Image 826">
            <a:extLst>
              <a:ext uri="{FF2B5EF4-FFF2-40B4-BE49-F238E27FC236}">
                <a16:creationId xmlns:a16="http://schemas.microsoft.com/office/drawing/2014/main" id="{97820023-ED00-4EB6-B48E-F84056F7A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06632" y="2831391"/>
            <a:ext cx="602761" cy="352741"/>
          </a:xfrm>
          <a:prstGeom prst="rect">
            <a:avLst/>
          </a:prstGeom>
        </p:spPr>
      </p:pic>
      <p:sp>
        <p:nvSpPr>
          <p:cNvPr id="509" name="Rectangle : coins arrondis 508">
            <a:extLst>
              <a:ext uri="{FF2B5EF4-FFF2-40B4-BE49-F238E27FC236}">
                <a16:creationId xmlns:a16="http://schemas.microsoft.com/office/drawing/2014/main" id="{26E88F4C-E1F8-415B-81EE-887D623880DF}"/>
              </a:ext>
            </a:extLst>
          </p:cNvPr>
          <p:cNvSpPr/>
          <p:nvPr/>
        </p:nvSpPr>
        <p:spPr>
          <a:xfrm>
            <a:off x="16900010" y="3753847"/>
            <a:ext cx="650800" cy="567136"/>
          </a:xfrm>
          <a:prstGeom prst="roundRect">
            <a:avLst>
              <a:gd name="adj" fmla="val 10180"/>
            </a:avLst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7" name="Freeform 7">
            <a:extLst>
              <a:ext uri="{FF2B5EF4-FFF2-40B4-BE49-F238E27FC236}">
                <a16:creationId xmlns:a16="http://schemas.microsoft.com/office/drawing/2014/main" id="{7AC2B334-31F7-42FB-905D-D3A8FE642BD6}"/>
              </a:ext>
            </a:extLst>
          </p:cNvPr>
          <p:cNvSpPr>
            <a:spLocks noEditPoints="1"/>
          </p:cNvSpPr>
          <p:nvPr/>
        </p:nvSpPr>
        <p:spPr bwMode="auto">
          <a:xfrm>
            <a:off x="17060858" y="3809730"/>
            <a:ext cx="252000" cy="252000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16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88" name="ZoneTexte 487">
            <a:extLst>
              <a:ext uri="{FF2B5EF4-FFF2-40B4-BE49-F238E27FC236}">
                <a16:creationId xmlns:a16="http://schemas.microsoft.com/office/drawing/2014/main" id="{920A5025-189C-4D72-8388-5915BF05C61D}"/>
              </a:ext>
            </a:extLst>
          </p:cNvPr>
          <p:cNvSpPr txBox="1"/>
          <p:nvPr/>
        </p:nvSpPr>
        <p:spPr>
          <a:xfrm>
            <a:off x="16882913" y="4079088"/>
            <a:ext cx="775384" cy="291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0" b="1" kern="0" dirty="0">
                <a:solidFill>
                  <a:schemeClr val="tx2"/>
                </a:solidFill>
                <a:latin typeface="Calibri"/>
              </a:rPr>
              <a:t>PRODUCT</a:t>
            </a:r>
          </a:p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0" b="1" kern="0" dirty="0">
                <a:solidFill>
                  <a:schemeClr val="tx2"/>
                </a:solidFill>
                <a:latin typeface="Calibri"/>
              </a:rPr>
              <a:t>BACKLOG</a:t>
            </a:r>
          </a:p>
        </p:txBody>
      </p:sp>
      <p:sp>
        <p:nvSpPr>
          <p:cNvPr id="511" name="Rectangle : coins arrondis 510">
            <a:extLst>
              <a:ext uri="{FF2B5EF4-FFF2-40B4-BE49-F238E27FC236}">
                <a16:creationId xmlns:a16="http://schemas.microsoft.com/office/drawing/2014/main" id="{54BDA87A-DE98-4B39-A469-A30D2D6F1906}"/>
              </a:ext>
            </a:extLst>
          </p:cNvPr>
          <p:cNvSpPr/>
          <p:nvPr/>
        </p:nvSpPr>
        <p:spPr>
          <a:xfrm>
            <a:off x="17553859" y="4566434"/>
            <a:ext cx="650800" cy="567136"/>
          </a:xfrm>
          <a:prstGeom prst="roundRect">
            <a:avLst>
              <a:gd name="adj" fmla="val 10180"/>
            </a:avLst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2" name="Freeform 7">
            <a:extLst>
              <a:ext uri="{FF2B5EF4-FFF2-40B4-BE49-F238E27FC236}">
                <a16:creationId xmlns:a16="http://schemas.microsoft.com/office/drawing/2014/main" id="{B591EB62-EDF1-4BF7-84DD-81138CF789BD}"/>
              </a:ext>
            </a:extLst>
          </p:cNvPr>
          <p:cNvSpPr>
            <a:spLocks noEditPoints="1"/>
          </p:cNvSpPr>
          <p:nvPr/>
        </p:nvSpPr>
        <p:spPr bwMode="auto">
          <a:xfrm>
            <a:off x="17663597" y="4603541"/>
            <a:ext cx="252000" cy="252000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16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13" name="ZoneTexte 512">
            <a:extLst>
              <a:ext uri="{FF2B5EF4-FFF2-40B4-BE49-F238E27FC236}">
                <a16:creationId xmlns:a16="http://schemas.microsoft.com/office/drawing/2014/main" id="{69735487-A3C0-42B1-9F96-648816E76945}"/>
              </a:ext>
            </a:extLst>
          </p:cNvPr>
          <p:cNvSpPr txBox="1"/>
          <p:nvPr/>
        </p:nvSpPr>
        <p:spPr>
          <a:xfrm>
            <a:off x="17607943" y="4848143"/>
            <a:ext cx="775384" cy="291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0" b="1" kern="0" dirty="0">
                <a:solidFill>
                  <a:schemeClr val="tx2"/>
                </a:solidFill>
                <a:latin typeface="Calibri"/>
              </a:rPr>
              <a:t>PRODUCT</a:t>
            </a:r>
          </a:p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0" b="1" kern="0" dirty="0">
                <a:solidFill>
                  <a:schemeClr val="tx2"/>
                </a:solidFill>
                <a:latin typeface="Calibri"/>
              </a:rPr>
              <a:t>BACKLOG</a:t>
            </a:r>
          </a:p>
        </p:txBody>
      </p:sp>
      <p:sp>
        <p:nvSpPr>
          <p:cNvPr id="830" name="ZoneTexte 829">
            <a:extLst>
              <a:ext uri="{FF2B5EF4-FFF2-40B4-BE49-F238E27FC236}">
                <a16:creationId xmlns:a16="http://schemas.microsoft.com/office/drawing/2014/main" id="{D0051A65-E8C4-4653-8469-D1B8A4DE871D}"/>
              </a:ext>
            </a:extLst>
          </p:cNvPr>
          <p:cNvSpPr txBox="1"/>
          <p:nvPr/>
        </p:nvSpPr>
        <p:spPr>
          <a:xfrm>
            <a:off x="13008416" y="935081"/>
            <a:ext cx="233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>
                <a:solidFill>
                  <a:schemeClr val="accent2"/>
                </a:solidFill>
                <a:latin typeface="Michelin Black" panose="02000000000000000000" pitchFamily="50" charset="0"/>
              </a:rPr>
              <a:t>OPERABILITY</a:t>
            </a:r>
          </a:p>
          <a:p>
            <a:pPr algn="ctr"/>
            <a:r>
              <a:rPr lang="fr-FR" sz="1800" dirty="0">
                <a:solidFill>
                  <a:schemeClr val="accent2"/>
                </a:solidFill>
                <a:latin typeface="Michelin Black" panose="02000000000000000000" pitchFamily="50" charset="0"/>
              </a:rPr>
              <a:t>REVIEW</a:t>
            </a:r>
          </a:p>
        </p:txBody>
      </p:sp>
      <p:sp>
        <p:nvSpPr>
          <p:cNvPr id="390" name="Ellipse 389">
            <a:extLst>
              <a:ext uri="{FF2B5EF4-FFF2-40B4-BE49-F238E27FC236}">
                <a16:creationId xmlns:a16="http://schemas.microsoft.com/office/drawing/2014/main" id="{02D08142-5799-4EDD-A24F-FCC43D8C29A8}"/>
              </a:ext>
            </a:extLst>
          </p:cNvPr>
          <p:cNvSpPr/>
          <p:nvPr/>
        </p:nvSpPr>
        <p:spPr>
          <a:xfrm>
            <a:off x="15422549" y="1611103"/>
            <a:ext cx="252002" cy="252002"/>
          </a:xfrm>
          <a:prstGeom prst="ellipse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391" name="Ellipse 390">
            <a:extLst>
              <a:ext uri="{FF2B5EF4-FFF2-40B4-BE49-F238E27FC236}">
                <a16:creationId xmlns:a16="http://schemas.microsoft.com/office/drawing/2014/main" id="{A1C67AC6-DDE5-4AF9-A46F-D2D0EF238C4A}"/>
              </a:ext>
            </a:extLst>
          </p:cNvPr>
          <p:cNvSpPr/>
          <p:nvPr/>
        </p:nvSpPr>
        <p:spPr>
          <a:xfrm>
            <a:off x="15743144" y="1294279"/>
            <a:ext cx="252002" cy="252002"/>
          </a:xfrm>
          <a:prstGeom prst="ellipse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392" name="Ellipse 391">
            <a:extLst>
              <a:ext uri="{FF2B5EF4-FFF2-40B4-BE49-F238E27FC236}">
                <a16:creationId xmlns:a16="http://schemas.microsoft.com/office/drawing/2014/main" id="{2DEB1B57-0190-4AA8-A247-6EEEFB3EBCBD}"/>
              </a:ext>
            </a:extLst>
          </p:cNvPr>
          <p:cNvSpPr/>
          <p:nvPr/>
        </p:nvSpPr>
        <p:spPr>
          <a:xfrm>
            <a:off x="16026082" y="1015021"/>
            <a:ext cx="252002" cy="252002"/>
          </a:xfrm>
          <a:prstGeom prst="ellipse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400" name="Losange 399">
            <a:extLst>
              <a:ext uri="{FF2B5EF4-FFF2-40B4-BE49-F238E27FC236}">
                <a16:creationId xmlns:a16="http://schemas.microsoft.com/office/drawing/2014/main" id="{3EC42748-3468-418D-AE83-F855EDE88EDA}"/>
              </a:ext>
            </a:extLst>
          </p:cNvPr>
          <p:cNvSpPr/>
          <p:nvPr/>
        </p:nvSpPr>
        <p:spPr>
          <a:xfrm>
            <a:off x="5358978" y="5281379"/>
            <a:ext cx="1800000" cy="1800000"/>
          </a:xfrm>
          <a:prstGeom prst="diamond">
            <a:avLst/>
          </a:prstGeom>
          <a:solidFill>
            <a:srgbClr val="FFF915"/>
          </a:solidFill>
          <a:ln w="10160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433">
              <a:solidFill>
                <a:srgbClr val="CDCD06"/>
              </a:solidFill>
            </a:endParaRPr>
          </a:p>
        </p:txBody>
      </p:sp>
      <p:sp>
        <p:nvSpPr>
          <p:cNvPr id="401" name="ZoneTexte 400">
            <a:extLst>
              <a:ext uri="{FF2B5EF4-FFF2-40B4-BE49-F238E27FC236}">
                <a16:creationId xmlns:a16="http://schemas.microsoft.com/office/drawing/2014/main" id="{0672626C-5648-406B-A65E-E1163A7760D7}"/>
              </a:ext>
            </a:extLst>
          </p:cNvPr>
          <p:cNvSpPr txBox="1"/>
          <p:nvPr/>
        </p:nvSpPr>
        <p:spPr>
          <a:xfrm>
            <a:off x="4903974" y="7194948"/>
            <a:ext cx="258128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1800" dirty="0">
                <a:solidFill>
                  <a:schemeClr val="bg1">
                    <a:lumMod val="50000"/>
                  </a:schemeClr>
                </a:solidFill>
                <a:latin typeface="Michelin Black" panose="02000000000000000000" pitchFamily="50" charset="0"/>
              </a:rPr>
              <a:t>RISK</a:t>
            </a:r>
          </a:p>
          <a:p>
            <a:pPr algn="ctr"/>
            <a:r>
              <a:rPr lang="fr-FR" sz="1800" dirty="0">
                <a:solidFill>
                  <a:schemeClr val="bg1">
                    <a:lumMod val="50000"/>
                  </a:schemeClr>
                </a:solidFill>
                <a:latin typeface="Michelin Black" panose="02000000000000000000" pitchFamily="50" charset="0"/>
              </a:rPr>
              <a:t>MANAGEMENT</a:t>
            </a:r>
          </a:p>
        </p:txBody>
      </p:sp>
      <p:sp>
        <p:nvSpPr>
          <p:cNvPr id="403" name="ZoneTexte 402">
            <a:extLst>
              <a:ext uri="{FF2B5EF4-FFF2-40B4-BE49-F238E27FC236}">
                <a16:creationId xmlns:a16="http://schemas.microsoft.com/office/drawing/2014/main" id="{C1BE3F6E-4AF2-45C2-9066-FE65BDDAE5D5}"/>
              </a:ext>
            </a:extLst>
          </p:cNvPr>
          <p:cNvSpPr txBox="1"/>
          <p:nvPr/>
        </p:nvSpPr>
        <p:spPr>
          <a:xfrm>
            <a:off x="5259312" y="4611461"/>
            <a:ext cx="925254" cy="26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kern="0" dirty="0">
                <a:solidFill>
                  <a:srgbClr val="20519B"/>
                </a:solidFill>
                <a:latin typeface="Michelin Black" panose="02000000000000000000" pitchFamily="50" charset="0"/>
                <a:cs typeface="Aharoni" panose="02010803020104030203" pitchFamily="2" charset="-79"/>
              </a:rPr>
              <a:t>#RISK</a:t>
            </a:r>
          </a:p>
        </p:txBody>
      </p:sp>
      <p:sp>
        <p:nvSpPr>
          <p:cNvPr id="415" name="Triangle isocèle 414">
            <a:extLst>
              <a:ext uri="{FF2B5EF4-FFF2-40B4-BE49-F238E27FC236}">
                <a16:creationId xmlns:a16="http://schemas.microsoft.com/office/drawing/2014/main" id="{BB32A2AB-8C40-4D01-B08F-51BA4BEFEEF7}"/>
              </a:ext>
            </a:extLst>
          </p:cNvPr>
          <p:cNvSpPr/>
          <p:nvPr/>
        </p:nvSpPr>
        <p:spPr>
          <a:xfrm>
            <a:off x="5832876" y="5620590"/>
            <a:ext cx="728370" cy="373864"/>
          </a:xfrm>
          <a:prstGeom prst="triangl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500"/>
          </a:p>
        </p:txBody>
      </p:sp>
      <p:pic>
        <p:nvPicPr>
          <p:cNvPr id="418" name="Image 417">
            <a:extLst>
              <a:ext uri="{FF2B5EF4-FFF2-40B4-BE49-F238E27FC236}">
                <a16:creationId xmlns:a16="http://schemas.microsoft.com/office/drawing/2014/main" id="{4E99B6A4-0E50-4CA3-9C93-101848CF7E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2353" y="5976660"/>
            <a:ext cx="472086" cy="276269"/>
          </a:xfrm>
          <a:prstGeom prst="rect">
            <a:avLst/>
          </a:prstGeom>
        </p:spPr>
      </p:pic>
      <p:sp>
        <p:nvSpPr>
          <p:cNvPr id="442" name="Rectangle : coins arrondis 441">
            <a:extLst>
              <a:ext uri="{FF2B5EF4-FFF2-40B4-BE49-F238E27FC236}">
                <a16:creationId xmlns:a16="http://schemas.microsoft.com/office/drawing/2014/main" id="{FC0EFF1D-6BBA-4853-A54A-4F8F15AE52D5}"/>
              </a:ext>
            </a:extLst>
          </p:cNvPr>
          <p:cNvSpPr/>
          <p:nvPr/>
        </p:nvSpPr>
        <p:spPr>
          <a:xfrm>
            <a:off x="7232725" y="6048612"/>
            <a:ext cx="919642" cy="283219"/>
          </a:xfrm>
          <a:prstGeom prst="roundRect">
            <a:avLst>
              <a:gd name="adj" fmla="val 10180"/>
            </a:avLst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1" name="ZoneTexte 450">
            <a:extLst>
              <a:ext uri="{FF2B5EF4-FFF2-40B4-BE49-F238E27FC236}">
                <a16:creationId xmlns:a16="http://schemas.microsoft.com/office/drawing/2014/main" id="{7EC53D05-B7E0-465F-9BF2-76551BDF395B}"/>
              </a:ext>
            </a:extLst>
          </p:cNvPr>
          <p:cNvSpPr txBox="1"/>
          <p:nvPr/>
        </p:nvSpPr>
        <p:spPr>
          <a:xfrm>
            <a:off x="7427537" y="6056467"/>
            <a:ext cx="820752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ROAM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BOARD INIT.</a:t>
            </a:r>
          </a:p>
        </p:txBody>
      </p:sp>
      <p:sp>
        <p:nvSpPr>
          <p:cNvPr id="455" name="Triangle isocèle 454">
            <a:extLst>
              <a:ext uri="{FF2B5EF4-FFF2-40B4-BE49-F238E27FC236}">
                <a16:creationId xmlns:a16="http://schemas.microsoft.com/office/drawing/2014/main" id="{8CF4D5C3-8983-4633-B900-7BE14040C539}"/>
              </a:ext>
            </a:extLst>
          </p:cNvPr>
          <p:cNvSpPr/>
          <p:nvPr/>
        </p:nvSpPr>
        <p:spPr>
          <a:xfrm flipV="1">
            <a:off x="5589343" y="6362452"/>
            <a:ext cx="1372722" cy="689558"/>
          </a:xfrm>
          <a:prstGeom prst="triangle">
            <a:avLst/>
          </a:prstGeom>
          <a:solidFill>
            <a:srgbClr val="FFFFF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500"/>
          </a:p>
        </p:txBody>
      </p:sp>
      <p:sp>
        <p:nvSpPr>
          <p:cNvPr id="456" name="Triangle isocèle 455">
            <a:extLst>
              <a:ext uri="{FF2B5EF4-FFF2-40B4-BE49-F238E27FC236}">
                <a16:creationId xmlns:a16="http://schemas.microsoft.com/office/drawing/2014/main" id="{19AF2ECE-90DF-44A0-8502-5EF2E2128F91}"/>
              </a:ext>
            </a:extLst>
          </p:cNvPr>
          <p:cNvSpPr/>
          <p:nvPr/>
        </p:nvSpPr>
        <p:spPr>
          <a:xfrm>
            <a:off x="5721939" y="5354181"/>
            <a:ext cx="1047526" cy="489343"/>
          </a:xfrm>
          <a:prstGeom prst="triangle">
            <a:avLst>
              <a:gd name="adj" fmla="val 51749"/>
            </a:avLst>
          </a:prstGeom>
          <a:solidFill>
            <a:srgbClr val="FFFFF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500"/>
          </a:p>
        </p:txBody>
      </p:sp>
      <p:sp>
        <p:nvSpPr>
          <p:cNvPr id="457" name="Rectangle : coins arrondis 456">
            <a:extLst>
              <a:ext uri="{FF2B5EF4-FFF2-40B4-BE49-F238E27FC236}">
                <a16:creationId xmlns:a16="http://schemas.microsoft.com/office/drawing/2014/main" id="{52FA2F78-4500-4C8D-BC14-EC310738ACE0}"/>
              </a:ext>
            </a:extLst>
          </p:cNvPr>
          <p:cNvSpPr/>
          <p:nvPr/>
        </p:nvSpPr>
        <p:spPr>
          <a:xfrm>
            <a:off x="2500987" y="3401804"/>
            <a:ext cx="919642" cy="547354"/>
          </a:xfrm>
          <a:prstGeom prst="roundRect">
            <a:avLst>
              <a:gd name="adj" fmla="val 10180"/>
            </a:avLst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8" name="ZoneTexte 457">
            <a:extLst>
              <a:ext uri="{FF2B5EF4-FFF2-40B4-BE49-F238E27FC236}">
                <a16:creationId xmlns:a16="http://schemas.microsoft.com/office/drawing/2014/main" id="{FAD33DA2-709D-46C5-B2BB-38950AF74090}"/>
              </a:ext>
            </a:extLst>
          </p:cNvPr>
          <p:cNvSpPr txBox="1"/>
          <p:nvPr/>
        </p:nvSpPr>
        <p:spPr>
          <a:xfrm>
            <a:off x="2688222" y="3417976"/>
            <a:ext cx="820752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SCOPING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PLAN</a:t>
            </a:r>
          </a:p>
        </p:txBody>
      </p:sp>
      <p:grpSp>
        <p:nvGrpSpPr>
          <p:cNvPr id="459" name="Groupe 338">
            <a:extLst>
              <a:ext uri="{FF2B5EF4-FFF2-40B4-BE49-F238E27FC236}">
                <a16:creationId xmlns:a16="http://schemas.microsoft.com/office/drawing/2014/main" id="{3B0312B6-81D7-4978-A9E0-3FDBE5619CFE}"/>
              </a:ext>
            </a:extLst>
          </p:cNvPr>
          <p:cNvGrpSpPr>
            <a:grpSpLocks/>
          </p:cNvGrpSpPr>
          <p:nvPr/>
        </p:nvGrpSpPr>
        <p:grpSpPr bwMode="auto">
          <a:xfrm>
            <a:off x="2595196" y="3473022"/>
            <a:ext cx="176721" cy="152365"/>
            <a:chOff x="620046" y="4144587"/>
            <a:chExt cx="179232" cy="164591"/>
          </a:xfrm>
          <a:solidFill>
            <a:srgbClr val="CCCC00"/>
          </a:solidFill>
        </p:grpSpPr>
        <p:sp>
          <p:nvSpPr>
            <p:cNvPr id="460" name="Rectangle : coins arrondis 459">
              <a:extLst>
                <a:ext uri="{FF2B5EF4-FFF2-40B4-BE49-F238E27FC236}">
                  <a16:creationId xmlns:a16="http://schemas.microsoft.com/office/drawing/2014/main" id="{D3308194-4F18-4DA8-8F19-4EB3FAEC5EE0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000"/>
            </a:p>
          </p:txBody>
        </p:sp>
        <p:sp>
          <p:nvSpPr>
            <p:cNvPr id="474" name="Rectangle : coins arrondis 473">
              <a:extLst>
                <a:ext uri="{FF2B5EF4-FFF2-40B4-BE49-F238E27FC236}">
                  <a16:creationId xmlns:a16="http://schemas.microsoft.com/office/drawing/2014/main" id="{B0B43002-11BF-4C53-AA95-48570BBDF417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56069F38-1918-4666-A618-F32B469BC893}"/>
              </a:ext>
            </a:extLst>
          </p:cNvPr>
          <p:cNvSpPr txBox="1"/>
          <p:nvPr/>
        </p:nvSpPr>
        <p:spPr>
          <a:xfrm>
            <a:off x="2673211" y="3669664"/>
            <a:ext cx="820752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RUGBY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BALL V1</a:t>
            </a:r>
          </a:p>
        </p:txBody>
      </p:sp>
      <p:grpSp>
        <p:nvGrpSpPr>
          <p:cNvPr id="490" name="Groupe 338">
            <a:extLst>
              <a:ext uri="{FF2B5EF4-FFF2-40B4-BE49-F238E27FC236}">
                <a16:creationId xmlns:a16="http://schemas.microsoft.com/office/drawing/2014/main" id="{196D17DB-5040-43AE-B72F-BEFFFAE7844C}"/>
              </a:ext>
            </a:extLst>
          </p:cNvPr>
          <p:cNvGrpSpPr>
            <a:grpSpLocks/>
          </p:cNvGrpSpPr>
          <p:nvPr/>
        </p:nvGrpSpPr>
        <p:grpSpPr bwMode="auto">
          <a:xfrm>
            <a:off x="2594875" y="3699215"/>
            <a:ext cx="176721" cy="152365"/>
            <a:chOff x="620046" y="4144587"/>
            <a:chExt cx="179232" cy="164591"/>
          </a:xfrm>
          <a:solidFill>
            <a:srgbClr val="CCCC00"/>
          </a:solidFill>
        </p:grpSpPr>
        <p:sp>
          <p:nvSpPr>
            <p:cNvPr id="491" name="Rectangle : coins arrondis 490">
              <a:extLst>
                <a:ext uri="{FF2B5EF4-FFF2-40B4-BE49-F238E27FC236}">
                  <a16:creationId xmlns:a16="http://schemas.microsoft.com/office/drawing/2014/main" id="{A2323DB5-9A4B-4DE2-AC70-5114FCB7F37C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000"/>
            </a:p>
          </p:txBody>
        </p:sp>
        <p:sp>
          <p:nvSpPr>
            <p:cNvPr id="492" name="Rectangle : coins arrondis 491">
              <a:extLst>
                <a:ext uri="{FF2B5EF4-FFF2-40B4-BE49-F238E27FC236}">
                  <a16:creationId xmlns:a16="http://schemas.microsoft.com/office/drawing/2014/main" id="{42BA35A5-571F-497A-B3B6-6ACF07F1698B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493" name="Groupe 338">
            <a:extLst>
              <a:ext uri="{FF2B5EF4-FFF2-40B4-BE49-F238E27FC236}">
                <a16:creationId xmlns:a16="http://schemas.microsoft.com/office/drawing/2014/main" id="{9839F980-5CA7-495A-928E-AC58039A9102}"/>
              </a:ext>
            </a:extLst>
          </p:cNvPr>
          <p:cNvGrpSpPr>
            <a:grpSpLocks/>
          </p:cNvGrpSpPr>
          <p:nvPr/>
        </p:nvGrpSpPr>
        <p:grpSpPr bwMode="auto">
          <a:xfrm>
            <a:off x="12171750" y="1833152"/>
            <a:ext cx="176721" cy="152365"/>
            <a:chOff x="620046" y="4144587"/>
            <a:chExt cx="179232" cy="164591"/>
          </a:xfrm>
          <a:solidFill>
            <a:srgbClr val="FFF915"/>
          </a:solidFill>
        </p:grpSpPr>
        <p:sp>
          <p:nvSpPr>
            <p:cNvPr id="494" name="Rectangle : coins arrondis 493">
              <a:extLst>
                <a:ext uri="{FF2B5EF4-FFF2-40B4-BE49-F238E27FC236}">
                  <a16:creationId xmlns:a16="http://schemas.microsoft.com/office/drawing/2014/main" id="{227617EA-B104-48BF-A7CE-EC4E8BEFE30D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FFF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5" name="Rectangle : coins arrondis 494">
              <a:extLst>
                <a:ext uri="{FF2B5EF4-FFF2-40B4-BE49-F238E27FC236}">
                  <a16:creationId xmlns:a16="http://schemas.microsoft.com/office/drawing/2014/main" id="{DD2F0C26-36DF-4717-BC81-40F6431F2020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grpFill/>
            <a:ln w="12700">
              <a:solidFill>
                <a:srgbClr val="FFF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</p:grpSp>
      <p:sp>
        <p:nvSpPr>
          <p:cNvPr id="496" name="ZoneTexte 495">
            <a:extLst>
              <a:ext uri="{FF2B5EF4-FFF2-40B4-BE49-F238E27FC236}">
                <a16:creationId xmlns:a16="http://schemas.microsoft.com/office/drawing/2014/main" id="{AE047065-A576-4E7E-8581-51C5FFB1AEB9}"/>
              </a:ext>
            </a:extLst>
          </p:cNvPr>
          <p:cNvSpPr txBox="1"/>
          <p:nvPr/>
        </p:nvSpPr>
        <p:spPr>
          <a:xfrm>
            <a:off x="12320773" y="1829856"/>
            <a:ext cx="1570898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RUGBY BALL V2</a:t>
            </a:r>
          </a:p>
        </p:txBody>
      </p:sp>
      <p:sp>
        <p:nvSpPr>
          <p:cNvPr id="497" name="Ellipse 496">
            <a:extLst>
              <a:ext uri="{FF2B5EF4-FFF2-40B4-BE49-F238E27FC236}">
                <a16:creationId xmlns:a16="http://schemas.microsoft.com/office/drawing/2014/main" id="{B6A0AF2B-180B-442B-85FE-E15FB44DDB42}"/>
              </a:ext>
            </a:extLst>
          </p:cNvPr>
          <p:cNvSpPr/>
          <p:nvPr/>
        </p:nvSpPr>
        <p:spPr>
          <a:xfrm>
            <a:off x="9954266" y="1789063"/>
            <a:ext cx="252002" cy="252002"/>
          </a:xfrm>
          <a:prstGeom prst="ellipse">
            <a:avLst/>
          </a:prstGeom>
          <a:solidFill>
            <a:srgbClr val="FFF91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498" name="ZoneTexte 497">
            <a:extLst>
              <a:ext uri="{FF2B5EF4-FFF2-40B4-BE49-F238E27FC236}">
                <a16:creationId xmlns:a16="http://schemas.microsoft.com/office/drawing/2014/main" id="{C259F21A-417B-4E55-864B-FA4799A46AAA}"/>
              </a:ext>
            </a:extLst>
          </p:cNvPr>
          <p:cNvSpPr txBox="1"/>
          <p:nvPr/>
        </p:nvSpPr>
        <p:spPr>
          <a:xfrm>
            <a:off x="9291116" y="1777173"/>
            <a:ext cx="72114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" b="1" ker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SKILL</a:t>
            </a:r>
          </a:p>
          <a:p>
            <a:r>
              <a:rPr lang="fr-FR" dirty="0"/>
              <a:t>MATRIX</a:t>
            </a:r>
          </a:p>
        </p:txBody>
      </p:sp>
      <p:cxnSp>
        <p:nvCxnSpPr>
          <p:cNvPr id="499" name="Connecteur droit 498">
            <a:extLst>
              <a:ext uri="{FF2B5EF4-FFF2-40B4-BE49-F238E27FC236}">
                <a16:creationId xmlns:a16="http://schemas.microsoft.com/office/drawing/2014/main" id="{498E26FD-5213-47E4-A93A-81152C535B84}"/>
              </a:ext>
            </a:extLst>
          </p:cNvPr>
          <p:cNvCxnSpPr>
            <a:cxnSpLocks/>
          </p:cNvCxnSpPr>
          <p:nvPr/>
        </p:nvCxnSpPr>
        <p:spPr>
          <a:xfrm flipV="1">
            <a:off x="6258978" y="4747266"/>
            <a:ext cx="0" cy="615205"/>
          </a:xfrm>
          <a:prstGeom prst="line">
            <a:avLst/>
          </a:prstGeom>
          <a:ln w="57150">
            <a:solidFill>
              <a:srgbClr val="FFF915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0" name="Ellipse 499">
            <a:extLst>
              <a:ext uri="{FF2B5EF4-FFF2-40B4-BE49-F238E27FC236}">
                <a16:creationId xmlns:a16="http://schemas.microsoft.com/office/drawing/2014/main" id="{13ED5158-0D70-4842-B318-605FE5488362}"/>
              </a:ext>
            </a:extLst>
          </p:cNvPr>
          <p:cNvSpPr/>
          <p:nvPr/>
        </p:nvSpPr>
        <p:spPr>
          <a:xfrm>
            <a:off x="5585478" y="5397827"/>
            <a:ext cx="252002" cy="252002"/>
          </a:xfrm>
          <a:prstGeom prst="ellipse">
            <a:avLst/>
          </a:prstGeom>
          <a:solidFill>
            <a:srgbClr val="FFF91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grpSp>
        <p:nvGrpSpPr>
          <p:cNvPr id="502" name="Groupe 338">
            <a:extLst>
              <a:ext uri="{FF2B5EF4-FFF2-40B4-BE49-F238E27FC236}">
                <a16:creationId xmlns:a16="http://schemas.microsoft.com/office/drawing/2014/main" id="{E63C38D9-45AB-4079-9F47-644398ABBA6B}"/>
              </a:ext>
            </a:extLst>
          </p:cNvPr>
          <p:cNvGrpSpPr>
            <a:grpSpLocks/>
          </p:cNvGrpSpPr>
          <p:nvPr/>
        </p:nvGrpSpPr>
        <p:grpSpPr bwMode="auto">
          <a:xfrm>
            <a:off x="7328425" y="6089603"/>
            <a:ext cx="176721" cy="152360"/>
            <a:chOff x="620046" y="4144587"/>
            <a:chExt cx="179232" cy="164585"/>
          </a:xfrm>
          <a:solidFill>
            <a:srgbClr val="FFF915"/>
          </a:solidFill>
        </p:grpSpPr>
        <p:sp>
          <p:nvSpPr>
            <p:cNvPr id="503" name="Rectangle : coins arrondis 502">
              <a:extLst>
                <a:ext uri="{FF2B5EF4-FFF2-40B4-BE49-F238E27FC236}">
                  <a16:creationId xmlns:a16="http://schemas.microsoft.com/office/drawing/2014/main" id="{D6B894A2-8595-4E4F-9782-9670DF888F69}"/>
                </a:ext>
              </a:extLst>
            </p:cNvPr>
            <p:cNvSpPr/>
            <p:nvPr/>
          </p:nvSpPr>
          <p:spPr>
            <a:xfrm>
              <a:off x="655455" y="4176994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FFF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4" name="Rectangle : coins arrondis 503">
              <a:extLst>
                <a:ext uri="{FF2B5EF4-FFF2-40B4-BE49-F238E27FC236}">
                  <a16:creationId xmlns:a16="http://schemas.microsoft.com/office/drawing/2014/main" id="{4C058092-20D3-4A3F-B8A5-DD0EF437E0C2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grpFill/>
            <a:ln w="12700">
              <a:solidFill>
                <a:srgbClr val="FFF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</p:grpSp>
      <p:sp>
        <p:nvSpPr>
          <p:cNvPr id="416" name="ZoneTexte 415">
            <a:extLst>
              <a:ext uri="{FF2B5EF4-FFF2-40B4-BE49-F238E27FC236}">
                <a16:creationId xmlns:a16="http://schemas.microsoft.com/office/drawing/2014/main" id="{48684075-60FF-41CC-A623-A8724894EC86}"/>
              </a:ext>
            </a:extLst>
          </p:cNvPr>
          <p:cNvSpPr txBox="1"/>
          <p:nvPr/>
        </p:nvSpPr>
        <p:spPr>
          <a:xfrm>
            <a:off x="5919685" y="5711336"/>
            <a:ext cx="839382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FACILITATION</a:t>
            </a:r>
          </a:p>
        </p:txBody>
      </p:sp>
      <p:sp>
        <p:nvSpPr>
          <p:cNvPr id="436" name="ZoneTexte 435">
            <a:extLst>
              <a:ext uri="{FF2B5EF4-FFF2-40B4-BE49-F238E27FC236}">
                <a16:creationId xmlns:a16="http://schemas.microsoft.com/office/drawing/2014/main" id="{365B7B3D-1C2B-462B-ACD6-99EF03B0B197}"/>
              </a:ext>
            </a:extLst>
          </p:cNvPr>
          <p:cNvSpPr txBox="1"/>
          <p:nvPr/>
        </p:nvSpPr>
        <p:spPr>
          <a:xfrm>
            <a:off x="6043245" y="6335731"/>
            <a:ext cx="742624" cy="188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GUESTS</a:t>
            </a:r>
          </a:p>
        </p:txBody>
      </p:sp>
      <p:sp>
        <p:nvSpPr>
          <p:cNvPr id="505" name="ZoneTexte 504">
            <a:extLst>
              <a:ext uri="{FF2B5EF4-FFF2-40B4-BE49-F238E27FC236}">
                <a16:creationId xmlns:a16="http://schemas.microsoft.com/office/drawing/2014/main" id="{7B5B0B23-9573-48B5-A9C2-E2AE9460D2D7}"/>
              </a:ext>
            </a:extLst>
          </p:cNvPr>
          <p:cNvSpPr txBox="1"/>
          <p:nvPr/>
        </p:nvSpPr>
        <p:spPr>
          <a:xfrm>
            <a:off x="18690371" y="2148600"/>
            <a:ext cx="965226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ARCHITECTIURE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RUNWAY </a:t>
            </a:r>
          </a:p>
        </p:txBody>
      </p:sp>
      <p:sp>
        <p:nvSpPr>
          <p:cNvPr id="409" name="ZoneTexte 408">
            <a:extLst>
              <a:ext uri="{FF2B5EF4-FFF2-40B4-BE49-F238E27FC236}">
                <a16:creationId xmlns:a16="http://schemas.microsoft.com/office/drawing/2014/main" id="{A82C8FD0-1D0E-4988-A77D-58800D922078}"/>
              </a:ext>
            </a:extLst>
          </p:cNvPr>
          <p:cNvSpPr txBox="1"/>
          <p:nvPr/>
        </p:nvSpPr>
        <p:spPr>
          <a:xfrm>
            <a:off x="3829945" y="2567478"/>
            <a:ext cx="820752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PRODUCT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MANIFEST</a:t>
            </a:r>
          </a:p>
        </p:txBody>
      </p:sp>
      <p:grpSp>
        <p:nvGrpSpPr>
          <p:cNvPr id="411" name="Groupe 338">
            <a:extLst>
              <a:ext uri="{FF2B5EF4-FFF2-40B4-BE49-F238E27FC236}">
                <a16:creationId xmlns:a16="http://schemas.microsoft.com/office/drawing/2014/main" id="{A176BF65-84F5-42A5-BC64-C255C95F81B9}"/>
              </a:ext>
            </a:extLst>
          </p:cNvPr>
          <p:cNvGrpSpPr>
            <a:grpSpLocks/>
          </p:cNvGrpSpPr>
          <p:nvPr/>
        </p:nvGrpSpPr>
        <p:grpSpPr bwMode="auto">
          <a:xfrm>
            <a:off x="3695379" y="2631255"/>
            <a:ext cx="176721" cy="152365"/>
            <a:chOff x="620046" y="4144587"/>
            <a:chExt cx="179232" cy="164591"/>
          </a:xfrm>
          <a:solidFill>
            <a:srgbClr val="CCCC00"/>
          </a:solidFill>
        </p:grpSpPr>
        <p:sp>
          <p:nvSpPr>
            <p:cNvPr id="412" name="Rectangle : coins arrondis 411">
              <a:extLst>
                <a:ext uri="{FF2B5EF4-FFF2-40B4-BE49-F238E27FC236}">
                  <a16:creationId xmlns:a16="http://schemas.microsoft.com/office/drawing/2014/main" id="{DD7CE24D-8447-44EF-9A42-FFA58EA2A989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000"/>
            </a:p>
          </p:txBody>
        </p:sp>
        <p:sp>
          <p:nvSpPr>
            <p:cNvPr id="413" name="Rectangle : coins arrondis 412">
              <a:extLst>
                <a:ext uri="{FF2B5EF4-FFF2-40B4-BE49-F238E27FC236}">
                  <a16:creationId xmlns:a16="http://schemas.microsoft.com/office/drawing/2014/main" id="{A8A9424A-445A-43C9-AC87-A253018E5098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434" name="Ellipse 433">
            <a:extLst>
              <a:ext uri="{FF2B5EF4-FFF2-40B4-BE49-F238E27FC236}">
                <a16:creationId xmlns:a16="http://schemas.microsoft.com/office/drawing/2014/main" id="{F3995986-32EB-485C-963C-9A4A16F39EC0}"/>
              </a:ext>
            </a:extLst>
          </p:cNvPr>
          <p:cNvSpPr/>
          <p:nvPr/>
        </p:nvSpPr>
        <p:spPr>
          <a:xfrm>
            <a:off x="12280287" y="5421905"/>
            <a:ext cx="252002" cy="252002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grpSp>
        <p:nvGrpSpPr>
          <p:cNvPr id="448" name="Groupe 338">
            <a:extLst>
              <a:ext uri="{FF2B5EF4-FFF2-40B4-BE49-F238E27FC236}">
                <a16:creationId xmlns:a16="http://schemas.microsoft.com/office/drawing/2014/main" id="{43C90E51-7DCF-44D6-83CF-73AB80165B0B}"/>
              </a:ext>
            </a:extLst>
          </p:cNvPr>
          <p:cNvGrpSpPr>
            <a:grpSpLocks/>
          </p:cNvGrpSpPr>
          <p:nvPr/>
        </p:nvGrpSpPr>
        <p:grpSpPr bwMode="auto">
          <a:xfrm>
            <a:off x="13641867" y="6668385"/>
            <a:ext cx="176721" cy="152365"/>
            <a:chOff x="620046" y="4144587"/>
            <a:chExt cx="179232" cy="164591"/>
          </a:xfrm>
          <a:solidFill>
            <a:srgbClr val="CCCC00"/>
          </a:solidFill>
        </p:grpSpPr>
        <p:sp>
          <p:nvSpPr>
            <p:cNvPr id="452" name="Rectangle : coins arrondis 451">
              <a:extLst>
                <a:ext uri="{FF2B5EF4-FFF2-40B4-BE49-F238E27FC236}">
                  <a16:creationId xmlns:a16="http://schemas.microsoft.com/office/drawing/2014/main" id="{C06AA637-30BB-417E-8913-1E336A604BD3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000"/>
            </a:p>
          </p:txBody>
        </p:sp>
        <p:sp>
          <p:nvSpPr>
            <p:cNvPr id="453" name="Rectangle : coins arrondis 452">
              <a:extLst>
                <a:ext uri="{FF2B5EF4-FFF2-40B4-BE49-F238E27FC236}">
                  <a16:creationId xmlns:a16="http://schemas.microsoft.com/office/drawing/2014/main" id="{BD1CF7ED-5C36-4CE9-94EC-679F7EE6EE68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454" name="ZoneTexte 453">
            <a:extLst>
              <a:ext uri="{FF2B5EF4-FFF2-40B4-BE49-F238E27FC236}">
                <a16:creationId xmlns:a16="http://schemas.microsoft.com/office/drawing/2014/main" id="{9886F97A-4846-4F0D-BA99-FD55918D2EA2}"/>
              </a:ext>
            </a:extLst>
          </p:cNvPr>
          <p:cNvSpPr txBox="1"/>
          <p:nvPr/>
        </p:nvSpPr>
        <p:spPr>
          <a:xfrm>
            <a:off x="13829697" y="6677603"/>
            <a:ext cx="702634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USER STORY</a:t>
            </a:r>
          </a:p>
        </p:txBody>
      </p:sp>
      <p:sp>
        <p:nvSpPr>
          <p:cNvPr id="462" name="ZoneTexte 461">
            <a:extLst>
              <a:ext uri="{FF2B5EF4-FFF2-40B4-BE49-F238E27FC236}">
                <a16:creationId xmlns:a16="http://schemas.microsoft.com/office/drawing/2014/main" id="{BCDDECF3-FD90-4066-993D-722264F4A7A7}"/>
              </a:ext>
            </a:extLst>
          </p:cNvPr>
          <p:cNvSpPr txBox="1"/>
          <p:nvPr/>
        </p:nvSpPr>
        <p:spPr>
          <a:xfrm>
            <a:off x="15035182" y="1016988"/>
            <a:ext cx="1123262" cy="26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ARCHITECTIURE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RUNWAY </a:t>
            </a:r>
          </a:p>
        </p:txBody>
      </p:sp>
      <p:sp>
        <p:nvSpPr>
          <p:cNvPr id="463" name="ZoneTexte 462">
            <a:extLst>
              <a:ext uri="{FF2B5EF4-FFF2-40B4-BE49-F238E27FC236}">
                <a16:creationId xmlns:a16="http://schemas.microsoft.com/office/drawing/2014/main" id="{E19FA360-0B2A-4D18-BB45-A673B9418FCE}"/>
              </a:ext>
            </a:extLst>
          </p:cNvPr>
          <p:cNvSpPr txBox="1"/>
          <p:nvPr/>
        </p:nvSpPr>
        <p:spPr>
          <a:xfrm>
            <a:off x="14791617" y="1312461"/>
            <a:ext cx="1123262" cy="26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464" name="ZoneTexte 463">
            <a:extLst>
              <a:ext uri="{FF2B5EF4-FFF2-40B4-BE49-F238E27FC236}">
                <a16:creationId xmlns:a16="http://schemas.microsoft.com/office/drawing/2014/main" id="{6024F29A-CF1D-4E4F-A5DA-125F4B3B479F}"/>
              </a:ext>
            </a:extLst>
          </p:cNvPr>
          <p:cNvSpPr txBox="1"/>
          <p:nvPr/>
        </p:nvSpPr>
        <p:spPr>
          <a:xfrm>
            <a:off x="14847207" y="1580891"/>
            <a:ext cx="580891" cy="35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DRIVEN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465" name="ZoneTexte 464">
            <a:extLst>
              <a:ext uri="{FF2B5EF4-FFF2-40B4-BE49-F238E27FC236}">
                <a16:creationId xmlns:a16="http://schemas.microsoft.com/office/drawing/2014/main" id="{0EDF4817-BF2A-4273-839F-A120155879C0}"/>
              </a:ext>
            </a:extLst>
          </p:cNvPr>
          <p:cNvSpPr txBox="1"/>
          <p:nvPr/>
        </p:nvSpPr>
        <p:spPr>
          <a:xfrm>
            <a:off x="22881496" y="5919493"/>
            <a:ext cx="1107988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ROAM BOARD CHECK</a:t>
            </a:r>
          </a:p>
        </p:txBody>
      </p:sp>
      <p:grpSp>
        <p:nvGrpSpPr>
          <p:cNvPr id="466" name="Groupe 338">
            <a:extLst>
              <a:ext uri="{FF2B5EF4-FFF2-40B4-BE49-F238E27FC236}">
                <a16:creationId xmlns:a16="http://schemas.microsoft.com/office/drawing/2014/main" id="{6325D8DC-60F7-4282-BCEA-3520ED57D86F}"/>
              </a:ext>
            </a:extLst>
          </p:cNvPr>
          <p:cNvGrpSpPr>
            <a:grpSpLocks/>
          </p:cNvGrpSpPr>
          <p:nvPr/>
        </p:nvGrpSpPr>
        <p:grpSpPr bwMode="auto">
          <a:xfrm>
            <a:off x="22613991" y="5943789"/>
            <a:ext cx="176721" cy="152365"/>
            <a:chOff x="620046" y="4144587"/>
            <a:chExt cx="179232" cy="164591"/>
          </a:xfrm>
          <a:solidFill>
            <a:srgbClr val="FFF915"/>
          </a:solidFill>
        </p:grpSpPr>
        <p:sp>
          <p:nvSpPr>
            <p:cNvPr id="518" name="Rectangle : coins arrondis 517">
              <a:extLst>
                <a:ext uri="{FF2B5EF4-FFF2-40B4-BE49-F238E27FC236}">
                  <a16:creationId xmlns:a16="http://schemas.microsoft.com/office/drawing/2014/main" id="{58035BD5-DAFB-4210-B954-989B2D91BE4D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FFF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1" name="Rectangle : coins arrondis 520">
              <a:extLst>
                <a:ext uri="{FF2B5EF4-FFF2-40B4-BE49-F238E27FC236}">
                  <a16:creationId xmlns:a16="http://schemas.microsoft.com/office/drawing/2014/main" id="{731FF201-ED46-4BBD-A02C-C95C4A7842E0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grpFill/>
            <a:ln w="12700">
              <a:solidFill>
                <a:srgbClr val="FFF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</p:grpSp>
      <p:sp>
        <p:nvSpPr>
          <p:cNvPr id="522" name="ZoneTexte 521">
            <a:extLst>
              <a:ext uri="{FF2B5EF4-FFF2-40B4-BE49-F238E27FC236}">
                <a16:creationId xmlns:a16="http://schemas.microsoft.com/office/drawing/2014/main" id="{0801FF66-FCA0-4384-8E40-62DAFEDA8C9A}"/>
              </a:ext>
            </a:extLst>
          </p:cNvPr>
          <p:cNvSpPr txBox="1"/>
          <p:nvPr/>
        </p:nvSpPr>
        <p:spPr>
          <a:xfrm>
            <a:off x="13956908" y="3045216"/>
            <a:ext cx="691407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FMEA</a:t>
            </a:r>
          </a:p>
        </p:txBody>
      </p:sp>
      <p:grpSp>
        <p:nvGrpSpPr>
          <p:cNvPr id="523" name="Groupe 338">
            <a:extLst>
              <a:ext uri="{FF2B5EF4-FFF2-40B4-BE49-F238E27FC236}">
                <a16:creationId xmlns:a16="http://schemas.microsoft.com/office/drawing/2014/main" id="{497777DA-8323-4D6C-BFC4-D134988A58BE}"/>
              </a:ext>
            </a:extLst>
          </p:cNvPr>
          <p:cNvGrpSpPr>
            <a:grpSpLocks/>
          </p:cNvGrpSpPr>
          <p:nvPr/>
        </p:nvGrpSpPr>
        <p:grpSpPr bwMode="auto">
          <a:xfrm>
            <a:off x="18602819" y="3018411"/>
            <a:ext cx="176721" cy="152365"/>
            <a:chOff x="620046" y="4144587"/>
            <a:chExt cx="179232" cy="164591"/>
          </a:xfrm>
          <a:solidFill>
            <a:srgbClr val="FFF915"/>
          </a:solidFill>
        </p:grpSpPr>
        <p:sp>
          <p:nvSpPr>
            <p:cNvPr id="524" name="Rectangle : coins arrondis 523">
              <a:extLst>
                <a:ext uri="{FF2B5EF4-FFF2-40B4-BE49-F238E27FC236}">
                  <a16:creationId xmlns:a16="http://schemas.microsoft.com/office/drawing/2014/main" id="{60B74240-4A7F-4E01-853D-8ACAE78E02DD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5" name="Rectangle : coins arrondis 524">
              <a:extLst>
                <a:ext uri="{FF2B5EF4-FFF2-40B4-BE49-F238E27FC236}">
                  <a16:creationId xmlns:a16="http://schemas.microsoft.com/office/drawing/2014/main" id="{BCE8947A-BD33-41D7-A015-FA0F0A2401A3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solidFill>
              <a:schemeClr val="accent3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05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527" name="Groupe 338">
            <a:extLst>
              <a:ext uri="{FF2B5EF4-FFF2-40B4-BE49-F238E27FC236}">
                <a16:creationId xmlns:a16="http://schemas.microsoft.com/office/drawing/2014/main" id="{B278F1CD-9B69-431D-A591-96A38A033DA0}"/>
              </a:ext>
            </a:extLst>
          </p:cNvPr>
          <p:cNvGrpSpPr>
            <a:grpSpLocks/>
          </p:cNvGrpSpPr>
          <p:nvPr/>
        </p:nvGrpSpPr>
        <p:grpSpPr bwMode="auto">
          <a:xfrm>
            <a:off x="3695379" y="3144769"/>
            <a:ext cx="176721" cy="152365"/>
            <a:chOff x="620046" y="4144587"/>
            <a:chExt cx="179232" cy="164591"/>
          </a:xfrm>
          <a:solidFill>
            <a:srgbClr val="CCCC00"/>
          </a:solidFill>
        </p:grpSpPr>
        <p:sp>
          <p:nvSpPr>
            <p:cNvPr id="528" name="Rectangle : coins arrondis 527">
              <a:extLst>
                <a:ext uri="{FF2B5EF4-FFF2-40B4-BE49-F238E27FC236}">
                  <a16:creationId xmlns:a16="http://schemas.microsoft.com/office/drawing/2014/main" id="{0ED4DCC1-C00A-4B2A-8F60-F205EFFA8AB4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000"/>
            </a:p>
          </p:txBody>
        </p:sp>
        <p:sp>
          <p:nvSpPr>
            <p:cNvPr id="529" name="Rectangle : coins arrondis 528">
              <a:extLst>
                <a:ext uri="{FF2B5EF4-FFF2-40B4-BE49-F238E27FC236}">
                  <a16:creationId xmlns:a16="http://schemas.microsoft.com/office/drawing/2014/main" id="{656F4C2F-3681-4520-8E85-D88211C1F8F2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78003289-7817-479C-B3CC-DCC355B27A60}"/>
              </a:ext>
            </a:extLst>
          </p:cNvPr>
          <p:cNvSpPr txBox="1"/>
          <p:nvPr/>
        </p:nvSpPr>
        <p:spPr>
          <a:xfrm>
            <a:off x="3791526" y="3103271"/>
            <a:ext cx="820752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ELEVATOR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PITCH</a:t>
            </a:r>
          </a:p>
        </p:txBody>
      </p:sp>
      <p:sp>
        <p:nvSpPr>
          <p:cNvPr id="531" name="Ellipse 530">
            <a:extLst>
              <a:ext uri="{FF2B5EF4-FFF2-40B4-BE49-F238E27FC236}">
                <a16:creationId xmlns:a16="http://schemas.microsoft.com/office/drawing/2014/main" id="{E499FD0A-8779-4B4E-8454-1A3B5D0892D0}"/>
              </a:ext>
            </a:extLst>
          </p:cNvPr>
          <p:cNvSpPr/>
          <p:nvPr/>
        </p:nvSpPr>
        <p:spPr>
          <a:xfrm>
            <a:off x="2758845" y="1554355"/>
            <a:ext cx="252002" cy="252002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0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532" name="ZoneTexte 531">
            <a:extLst>
              <a:ext uri="{FF2B5EF4-FFF2-40B4-BE49-F238E27FC236}">
                <a16:creationId xmlns:a16="http://schemas.microsoft.com/office/drawing/2014/main" id="{AFCE8FF5-C4DC-4F8B-8C72-C9AA8C5B2E17}"/>
              </a:ext>
            </a:extLst>
          </p:cNvPr>
          <p:cNvSpPr txBox="1"/>
          <p:nvPr/>
        </p:nvSpPr>
        <p:spPr>
          <a:xfrm>
            <a:off x="2116700" y="1519524"/>
            <a:ext cx="794469" cy="26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  <a:endParaRPr lang="fr-FR" sz="766" b="1" kern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3" name="Ellipse 532">
            <a:extLst>
              <a:ext uri="{FF2B5EF4-FFF2-40B4-BE49-F238E27FC236}">
                <a16:creationId xmlns:a16="http://schemas.microsoft.com/office/drawing/2014/main" id="{FAA0FF9B-6B46-4551-B588-141C716384AD}"/>
              </a:ext>
            </a:extLst>
          </p:cNvPr>
          <p:cNvSpPr/>
          <p:nvPr/>
        </p:nvSpPr>
        <p:spPr>
          <a:xfrm>
            <a:off x="2470049" y="1820269"/>
            <a:ext cx="252002" cy="252002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0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534" name="ZoneTexte 533">
            <a:extLst>
              <a:ext uri="{FF2B5EF4-FFF2-40B4-BE49-F238E27FC236}">
                <a16:creationId xmlns:a16="http://schemas.microsoft.com/office/drawing/2014/main" id="{BA994032-4C03-447E-8424-CDAE557E3961}"/>
              </a:ext>
            </a:extLst>
          </p:cNvPr>
          <p:cNvSpPr txBox="1"/>
          <p:nvPr/>
        </p:nvSpPr>
        <p:spPr>
          <a:xfrm>
            <a:off x="1843505" y="1751608"/>
            <a:ext cx="794469" cy="26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ELEVATOR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</a:t>
            </a:r>
          </a:p>
        </p:txBody>
      </p:sp>
      <p:sp>
        <p:nvSpPr>
          <p:cNvPr id="537" name="Ellipse 536">
            <a:extLst>
              <a:ext uri="{FF2B5EF4-FFF2-40B4-BE49-F238E27FC236}">
                <a16:creationId xmlns:a16="http://schemas.microsoft.com/office/drawing/2014/main" id="{F63FAE2E-D1DB-4AF9-9F9F-80950E6AD05B}"/>
              </a:ext>
            </a:extLst>
          </p:cNvPr>
          <p:cNvSpPr/>
          <p:nvPr/>
        </p:nvSpPr>
        <p:spPr>
          <a:xfrm>
            <a:off x="10682305" y="1566751"/>
            <a:ext cx="288000" cy="288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FA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rgbClr val="FFC000"/>
                </a:solidFill>
                <a:latin typeface="Michelin SemiBold"/>
              </a:rPr>
              <a:t>TEAM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rgbClr val="FFC000"/>
                </a:solidFill>
                <a:latin typeface="Michelin SemiBold"/>
              </a:rPr>
              <a:t>LEADER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6D610C-1BB2-43EB-9BA2-4B73530279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7904" y="1643727"/>
            <a:ext cx="288000" cy="288000"/>
          </a:xfrm>
          <a:prstGeom prst="rect">
            <a:avLst/>
          </a:prstGeom>
        </p:spPr>
      </p:pic>
      <p:sp>
        <p:nvSpPr>
          <p:cNvPr id="542" name="Ellipse 541">
            <a:extLst>
              <a:ext uri="{FF2B5EF4-FFF2-40B4-BE49-F238E27FC236}">
                <a16:creationId xmlns:a16="http://schemas.microsoft.com/office/drawing/2014/main" id="{4D08D14B-F821-498C-94E0-5233C1352009}"/>
              </a:ext>
            </a:extLst>
          </p:cNvPr>
          <p:cNvSpPr/>
          <p:nvPr/>
        </p:nvSpPr>
        <p:spPr>
          <a:xfrm>
            <a:off x="6132605" y="6499302"/>
            <a:ext cx="288000" cy="288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chemeClr val="tx2"/>
                </a:solidFill>
                <a:latin typeface="Michelin SemiBold"/>
              </a:rPr>
              <a:t>S</a:t>
            </a:r>
            <a:r>
              <a:rPr lang="fr-FR" sz="200" b="1" dirty="0">
                <a:solidFill>
                  <a:schemeClr val="tx2"/>
                </a:solidFill>
                <a:latin typeface="Michelin SemiBold"/>
              </a:rPr>
              <a:t>UBJECT</a:t>
            </a: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chemeClr val="tx2"/>
                </a:solidFill>
                <a:latin typeface="Michelin SemiBold"/>
              </a:rPr>
              <a:t>M</a:t>
            </a:r>
            <a:r>
              <a:rPr lang="fr-FR" sz="200" b="1" dirty="0">
                <a:solidFill>
                  <a:schemeClr val="tx2"/>
                </a:solidFill>
                <a:latin typeface="Michelin SemiBold"/>
              </a:rPr>
              <a:t>ATTER</a:t>
            </a: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chemeClr val="tx2"/>
                </a:solidFill>
                <a:latin typeface="Michelin SemiBold"/>
              </a:rPr>
              <a:t>E</a:t>
            </a:r>
            <a:r>
              <a:rPr lang="fr-FR" sz="200" b="1" dirty="0">
                <a:solidFill>
                  <a:schemeClr val="tx2"/>
                </a:solidFill>
                <a:latin typeface="Michelin SemiBold"/>
              </a:rPr>
              <a:t>XPERT</a:t>
            </a:r>
            <a:endParaRPr lang="fr-FR" sz="300" b="1" dirty="0">
              <a:solidFill>
                <a:schemeClr val="tx2"/>
              </a:solidFill>
              <a:latin typeface="Michelin SemiBold"/>
            </a:endParaRPr>
          </a:p>
        </p:txBody>
      </p:sp>
      <p:sp>
        <p:nvSpPr>
          <p:cNvPr id="543" name="ZoneTexte 542">
            <a:extLst>
              <a:ext uri="{FF2B5EF4-FFF2-40B4-BE49-F238E27FC236}">
                <a16:creationId xmlns:a16="http://schemas.microsoft.com/office/drawing/2014/main" id="{3BE448F4-F4A3-4B1A-9127-A9253494590E}"/>
              </a:ext>
            </a:extLst>
          </p:cNvPr>
          <p:cNvSpPr txBox="1"/>
          <p:nvPr/>
        </p:nvSpPr>
        <p:spPr>
          <a:xfrm>
            <a:off x="4721967" y="5436668"/>
            <a:ext cx="916246" cy="26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544" name="Image 543">
            <a:extLst>
              <a:ext uri="{FF2B5EF4-FFF2-40B4-BE49-F238E27FC236}">
                <a16:creationId xmlns:a16="http://schemas.microsoft.com/office/drawing/2014/main" id="{DA05465D-37E0-4627-909F-3C050C371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7121" y="5431580"/>
            <a:ext cx="288000" cy="288000"/>
          </a:xfrm>
          <a:prstGeom prst="rect">
            <a:avLst/>
          </a:prstGeom>
        </p:spPr>
      </p:pic>
      <p:sp>
        <p:nvSpPr>
          <p:cNvPr id="546" name="Rectangle : coins arrondis 545">
            <a:extLst>
              <a:ext uri="{FF2B5EF4-FFF2-40B4-BE49-F238E27FC236}">
                <a16:creationId xmlns:a16="http://schemas.microsoft.com/office/drawing/2014/main" id="{83EE4A9F-8556-4CB8-97D4-E81662E40C23}"/>
              </a:ext>
            </a:extLst>
          </p:cNvPr>
          <p:cNvSpPr/>
          <p:nvPr/>
        </p:nvSpPr>
        <p:spPr>
          <a:xfrm>
            <a:off x="6402192" y="4626159"/>
            <a:ext cx="649839" cy="567136"/>
          </a:xfrm>
          <a:prstGeom prst="roundRect">
            <a:avLst>
              <a:gd name="adj" fmla="val 10180"/>
            </a:avLst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7" name="ZoneTexte 546">
            <a:extLst>
              <a:ext uri="{FF2B5EF4-FFF2-40B4-BE49-F238E27FC236}">
                <a16:creationId xmlns:a16="http://schemas.microsoft.com/office/drawing/2014/main" id="{5948FBED-DD60-4B7F-BFE1-8D51416D04A5}"/>
              </a:ext>
            </a:extLst>
          </p:cNvPr>
          <p:cNvSpPr txBox="1"/>
          <p:nvPr/>
        </p:nvSpPr>
        <p:spPr>
          <a:xfrm>
            <a:off x="6278685" y="4907062"/>
            <a:ext cx="895572" cy="291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0" b="1" kern="0" dirty="0">
                <a:solidFill>
                  <a:schemeClr val="tx2"/>
                </a:solidFill>
                <a:latin typeface="Calibri"/>
              </a:rPr>
              <a:t>PROBLEM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0" b="1" kern="0" dirty="0">
                <a:solidFill>
                  <a:schemeClr val="tx2"/>
                </a:solidFill>
                <a:latin typeface="Calibri"/>
              </a:rPr>
              <a:t>SOLVING</a:t>
            </a:r>
          </a:p>
        </p:txBody>
      </p:sp>
      <p:sp>
        <p:nvSpPr>
          <p:cNvPr id="548" name="Freeform 7">
            <a:extLst>
              <a:ext uri="{FF2B5EF4-FFF2-40B4-BE49-F238E27FC236}">
                <a16:creationId xmlns:a16="http://schemas.microsoft.com/office/drawing/2014/main" id="{26369EB1-6F00-4AD8-A2A7-1506366F1632}"/>
              </a:ext>
            </a:extLst>
          </p:cNvPr>
          <p:cNvSpPr>
            <a:spLocks noEditPoints="1"/>
          </p:cNvSpPr>
          <p:nvPr/>
        </p:nvSpPr>
        <p:spPr bwMode="auto">
          <a:xfrm>
            <a:off x="6562929" y="4672575"/>
            <a:ext cx="252000" cy="252000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16">
              <a:solidFill>
                <a:srgbClr val="E3DE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822" name="Connecteur droit 821">
            <a:extLst>
              <a:ext uri="{FF2B5EF4-FFF2-40B4-BE49-F238E27FC236}">
                <a16:creationId xmlns:a16="http://schemas.microsoft.com/office/drawing/2014/main" id="{CA27D235-6374-4F33-AABA-F732877652C6}"/>
              </a:ext>
            </a:extLst>
          </p:cNvPr>
          <p:cNvCxnSpPr>
            <a:cxnSpLocks/>
          </p:cNvCxnSpPr>
          <p:nvPr/>
        </p:nvCxnSpPr>
        <p:spPr>
          <a:xfrm flipV="1">
            <a:off x="10837419" y="3594943"/>
            <a:ext cx="0" cy="615205"/>
          </a:xfrm>
          <a:prstGeom prst="line">
            <a:avLst/>
          </a:prstGeom>
          <a:ln w="57150">
            <a:solidFill>
              <a:srgbClr val="FFF915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1" name="Image 550">
            <a:extLst>
              <a:ext uri="{FF2B5EF4-FFF2-40B4-BE49-F238E27FC236}">
                <a16:creationId xmlns:a16="http://schemas.microsoft.com/office/drawing/2014/main" id="{1B4221C4-A8AC-467F-A755-54448ADA3C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1126" y="940415"/>
            <a:ext cx="288000" cy="288000"/>
          </a:xfrm>
          <a:prstGeom prst="rect">
            <a:avLst/>
          </a:prstGeom>
        </p:spPr>
      </p:pic>
      <p:pic>
        <p:nvPicPr>
          <p:cNvPr id="552" name="Image 551">
            <a:extLst>
              <a:ext uri="{FF2B5EF4-FFF2-40B4-BE49-F238E27FC236}">
                <a16:creationId xmlns:a16="http://schemas.microsoft.com/office/drawing/2014/main" id="{2CBCBCFF-4E99-4E3F-A99F-095531EB99B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3885"/>
          <a:stretch/>
        </p:blipFill>
        <p:spPr>
          <a:xfrm>
            <a:off x="23326298" y="167354"/>
            <a:ext cx="1660803" cy="540534"/>
          </a:xfrm>
          <a:prstGeom prst="rect">
            <a:avLst/>
          </a:prstGeom>
        </p:spPr>
      </p:pic>
      <p:pic>
        <p:nvPicPr>
          <p:cNvPr id="553" name="Image 589">
            <a:extLst>
              <a:ext uri="{FF2B5EF4-FFF2-40B4-BE49-F238E27FC236}">
                <a16:creationId xmlns:a16="http://schemas.microsoft.com/office/drawing/2014/main" id="{76C8B921-ECCF-4B18-9951-02BAF447D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6722" y="502645"/>
            <a:ext cx="859891" cy="22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4" name="Graphique 553">
            <a:extLst>
              <a:ext uri="{FF2B5EF4-FFF2-40B4-BE49-F238E27FC236}">
                <a16:creationId xmlns:a16="http://schemas.microsoft.com/office/drawing/2014/main" id="{5D4BCADA-DDF6-47DE-9DBB-F149F6A010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28670" y="564144"/>
            <a:ext cx="526374" cy="155114"/>
          </a:xfrm>
          <a:prstGeom prst="rect">
            <a:avLst/>
          </a:prstGeom>
        </p:spPr>
      </p:pic>
      <p:sp>
        <p:nvSpPr>
          <p:cNvPr id="435" name="ZoneTexte 434">
            <a:extLst>
              <a:ext uri="{FF2B5EF4-FFF2-40B4-BE49-F238E27FC236}">
                <a16:creationId xmlns:a16="http://schemas.microsoft.com/office/drawing/2014/main" id="{660752AE-4C42-48AF-AD9F-00941779F5F3}"/>
              </a:ext>
            </a:extLst>
          </p:cNvPr>
          <p:cNvSpPr txBox="1"/>
          <p:nvPr/>
        </p:nvSpPr>
        <p:spPr>
          <a:xfrm>
            <a:off x="18096390" y="5310892"/>
            <a:ext cx="404277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 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700" b="1" kern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8" name="ZoneTexte 437">
            <a:extLst>
              <a:ext uri="{FF2B5EF4-FFF2-40B4-BE49-F238E27FC236}">
                <a16:creationId xmlns:a16="http://schemas.microsoft.com/office/drawing/2014/main" id="{CFA59E39-1219-457F-9EE2-4846EEDA1187}"/>
              </a:ext>
            </a:extLst>
          </p:cNvPr>
          <p:cNvSpPr txBox="1"/>
          <p:nvPr/>
        </p:nvSpPr>
        <p:spPr>
          <a:xfrm>
            <a:off x="18358687" y="5664533"/>
            <a:ext cx="691407" cy="178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CARD</a:t>
            </a:r>
          </a:p>
        </p:txBody>
      </p:sp>
      <p:sp>
        <p:nvSpPr>
          <p:cNvPr id="461" name="Ellipse 460">
            <a:extLst>
              <a:ext uri="{FF2B5EF4-FFF2-40B4-BE49-F238E27FC236}">
                <a16:creationId xmlns:a16="http://schemas.microsoft.com/office/drawing/2014/main" id="{4BAA3A1D-3C98-4D99-AB47-026849063BD5}"/>
              </a:ext>
            </a:extLst>
          </p:cNvPr>
          <p:cNvSpPr/>
          <p:nvPr/>
        </p:nvSpPr>
        <p:spPr>
          <a:xfrm>
            <a:off x="18033857" y="5597891"/>
            <a:ext cx="252002" cy="252002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501" name="ZoneTexte 500">
            <a:extLst>
              <a:ext uri="{FF2B5EF4-FFF2-40B4-BE49-F238E27FC236}">
                <a16:creationId xmlns:a16="http://schemas.microsoft.com/office/drawing/2014/main" id="{267694E5-A675-469C-B117-8F77443C04FD}"/>
              </a:ext>
            </a:extLst>
          </p:cNvPr>
          <p:cNvSpPr txBox="1"/>
          <p:nvPr/>
        </p:nvSpPr>
        <p:spPr>
          <a:xfrm>
            <a:off x="15290439" y="5579319"/>
            <a:ext cx="691407" cy="26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 MAPPING</a:t>
            </a:r>
          </a:p>
        </p:txBody>
      </p:sp>
      <p:sp>
        <p:nvSpPr>
          <p:cNvPr id="520" name="Ellipse 519">
            <a:extLst>
              <a:ext uri="{FF2B5EF4-FFF2-40B4-BE49-F238E27FC236}">
                <a16:creationId xmlns:a16="http://schemas.microsoft.com/office/drawing/2014/main" id="{C23AE4AB-4184-4B20-A726-10EFB0844127}"/>
              </a:ext>
            </a:extLst>
          </p:cNvPr>
          <p:cNvSpPr/>
          <p:nvPr/>
        </p:nvSpPr>
        <p:spPr>
          <a:xfrm>
            <a:off x="16084687" y="5609918"/>
            <a:ext cx="252002" cy="252002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526" name="ZoneTexte 525">
            <a:extLst>
              <a:ext uri="{FF2B5EF4-FFF2-40B4-BE49-F238E27FC236}">
                <a16:creationId xmlns:a16="http://schemas.microsoft.com/office/drawing/2014/main" id="{6B6757EF-10F6-4436-81FD-D32CF35EA749}"/>
              </a:ext>
            </a:extLst>
          </p:cNvPr>
          <p:cNvSpPr txBox="1"/>
          <p:nvPr/>
        </p:nvSpPr>
        <p:spPr>
          <a:xfrm>
            <a:off x="15726575" y="5243863"/>
            <a:ext cx="691407" cy="26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</a:p>
        </p:txBody>
      </p:sp>
      <p:sp>
        <p:nvSpPr>
          <p:cNvPr id="535" name="Ellipse 534">
            <a:extLst>
              <a:ext uri="{FF2B5EF4-FFF2-40B4-BE49-F238E27FC236}">
                <a16:creationId xmlns:a16="http://schemas.microsoft.com/office/drawing/2014/main" id="{0811B2E6-C6AD-4F0D-B709-C5402E35351D}"/>
              </a:ext>
            </a:extLst>
          </p:cNvPr>
          <p:cNvSpPr/>
          <p:nvPr/>
        </p:nvSpPr>
        <p:spPr>
          <a:xfrm>
            <a:off x="16364881" y="5238655"/>
            <a:ext cx="252002" cy="252002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536" name="Ellipse 535">
            <a:extLst>
              <a:ext uri="{FF2B5EF4-FFF2-40B4-BE49-F238E27FC236}">
                <a16:creationId xmlns:a16="http://schemas.microsoft.com/office/drawing/2014/main" id="{7C054971-4234-4AC0-B6FD-99C59AB5C8E3}"/>
              </a:ext>
            </a:extLst>
          </p:cNvPr>
          <p:cNvSpPr/>
          <p:nvPr/>
        </p:nvSpPr>
        <p:spPr>
          <a:xfrm>
            <a:off x="17714157" y="5238801"/>
            <a:ext cx="252002" cy="252002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558" name="ZoneTexte 557">
            <a:extLst>
              <a:ext uri="{FF2B5EF4-FFF2-40B4-BE49-F238E27FC236}">
                <a16:creationId xmlns:a16="http://schemas.microsoft.com/office/drawing/2014/main" id="{C978E4E1-0306-4A2E-83F2-2A2DBAE46BBB}"/>
              </a:ext>
            </a:extLst>
          </p:cNvPr>
          <p:cNvSpPr txBox="1"/>
          <p:nvPr/>
        </p:nvSpPr>
        <p:spPr>
          <a:xfrm>
            <a:off x="13833962" y="6078353"/>
            <a:ext cx="691407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FEATURE </a:t>
            </a:r>
          </a:p>
        </p:txBody>
      </p:sp>
      <p:grpSp>
        <p:nvGrpSpPr>
          <p:cNvPr id="559" name="Groupe 338">
            <a:extLst>
              <a:ext uri="{FF2B5EF4-FFF2-40B4-BE49-F238E27FC236}">
                <a16:creationId xmlns:a16="http://schemas.microsoft.com/office/drawing/2014/main" id="{9C316D68-5CF8-4147-B060-F49059F27B20}"/>
              </a:ext>
            </a:extLst>
          </p:cNvPr>
          <p:cNvGrpSpPr>
            <a:grpSpLocks/>
          </p:cNvGrpSpPr>
          <p:nvPr/>
        </p:nvGrpSpPr>
        <p:grpSpPr bwMode="auto">
          <a:xfrm>
            <a:off x="13654727" y="6386905"/>
            <a:ext cx="176721" cy="152365"/>
            <a:chOff x="620046" y="4144587"/>
            <a:chExt cx="179232" cy="164591"/>
          </a:xfrm>
          <a:solidFill>
            <a:srgbClr val="CCCC00"/>
          </a:solidFill>
        </p:grpSpPr>
        <p:sp>
          <p:nvSpPr>
            <p:cNvPr id="560" name="Rectangle : coins arrondis 559">
              <a:extLst>
                <a:ext uri="{FF2B5EF4-FFF2-40B4-BE49-F238E27FC236}">
                  <a16:creationId xmlns:a16="http://schemas.microsoft.com/office/drawing/2014/main" id="{78448C8F-11E6-433E-BB4D-8EA21B99FB76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000"/>
            </a:p>
          </p:txBody>
        </p:sp>
        <p:sp>
          <p:nvSpPr>
            <p:cNvPr id="561" name="Rectangle : coins arrondis 560">
              <a:extLst>
                <a:ext uri="{FF2B5EF4-FFF2-40B4-BE49-F238E27FC236}">
                  <a16:creationId xmlns:a16="http://schemas.microsoft.com/office/drawing/2014/main" id="{6CD7643F-D3FE-4EE9-A2ED-49A675034C74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562" name="ZoneTexte 561">
            <a:extLst>
              <a:ext uri="{FF2B5EF4-FFF2-40B4-BE49-F238E27FC236}">
                <a16:creationId xmlns:a16="http://schemas.microsoft.com/office/drawing/2014/main" id="{16EE15F3-2F2A-438C-9E7B-D5C92D1260D2}"/>
              </a:ext>
            </a:extLst>
          </p:cNvPr>
          <p:cNvSpPr txBox="1"/>
          <p:nvPr/>
        </p:nvSpPr>
        <p:spPr>
          <a:xfrm>
            <a:off x="13850501" y="6356490"/>
            <a:ext cx="691407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TEST CARD</a:t>
            </a:r>
          </a:p>
        </p:txBody>
      </p:sp>
      <p:grpSp>
        <p:nvGrpSpPr>
          <p:cNvPr id="563" name="Groupe 338">
            <a:extLst>
              <a:ext uri="{FF2B5EF4-FFF2-40B4-BE49-F238E27FC236}">
                <a16:creationId xmlns:a16="http://schemas.microsoft.com/office/drawing/2014/main" id="{B6E26CB2-73FE-4274-BB5E-5C7E730170D0}"/>
              </a:ext>
            </a:extLst>
          </p:cNvPr>
          <p:cNvGrpSpPr>
            <a:grpSpLocks/>
          </p:cNvGrpSpPr>
          <p:nvPr/>
        </p:nvGrpSpPr>
        <p:grpSpPr bwMode="auto">
          <a:xfrm>
            <a:off x="18943243" y="6129295"/>
            <a:ext cx="176721" cy="152365"/>
            <a:chOff x="620046" y="4144587"/>
            <a:chExt cx="179232" cy="164591"/>
          </a:xfrm>
          <a:solidFill>
            <a:srgbClr val="CCCC00"/>
          </a:solidFill>
        </p:grpSpPr>
        <p:sp>
          <p:nvSpPr>
            <p:cNvPr id="564" name="Rectangle : coins arrondis 563">
              <a:extLst>
                <a:ext uri="{FF2B5EF4-FFF2-40B4-BE49-F238E27FC236}">
                  <a16:creationId xmlns:a16="http://schemas.microsoft.com/office/drawing/2014/main" id="{F0C54278-4EBC-4124-A5F8-7C622D57BB83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000"/>
            </a:p>
          </p:txBody>
        </p:sp>
        <p:sp>
          <p:nvSpPr>
            <p:cNvPr id="565" name="Rectangle : coins arrondis 564">
              <a:extLst>
                <a:ext uri="{FF2B5EF4-FFF2-40B4-BE49-F238E27FC236}">
                  <a16:creationId xmlns:a16="http://schemas.microsoft.com/office/drawing/2014/main" id="{D7F842AF-5F77-4C8E-9A30-7289792C9E3B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566" name="Groupe 338">
            <a:extLst>
              <a:ext uri="{FF2B5EF4-FFF2-40B4-BE49-F238E27FC236}">
                <a16:creationId xmlns:a16="http://schemas.microsoft.com/office/drawing/2014/main" id="{7C6405A7-FE37-4436-AB09-628A58C22649}"/>
              </a:ext>
            </a:extLst>
          </p:cNvPr>
          <p:cNvGrpSpPr>
            <a:grpSpLocks/>
          </p:cNvGrpSpPr>
          <p:nvPr/>
        </p:nvGrpSpPr>
        <p:grpSpPr bwMode="auto">
          <a:xfrm>
            <a:off x="18946922" y="6688912"/>
            <a:ext cx="176721" cy="152365"/>
            <a:chOff x="620046" y="4144587"/>
            <a:chExt cx="179232" cy="164591"/>
          </a:xfrm>
          <a:solidFill>
            <a:srgbClr val="CCCC00"/>
          </a:solidFill>
        </p:grpSpPr>
        <p:sp>
          <p:nvSpPr>
            <p:cNvPr id="567" name="Rectangle : coins arrondis 566">
              <a:extLst>
                <a:ext uri="{FF2B5EF4-FFF2-40B4-BE49-F238E27FC236}">
                  <a16:creationId xmlns:a16="http://schemas.microsoft.com/office/drawing/2014/main" id="{24DE0D71-8DD8-4BBC-AC0A-B4114DAA40D1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000"/>
            </a:p>
          </p:txBody>
        </p:sp>
        <p:sp>
          <p:nvSpPr>
            <p:cNvPr id="568" name="Rectangle : coins arrondis 567">
              <a:extLst>
                <a:ext uri="{FF2B5EF4-FFF2-40B4-BE49-F238E27FC236}">
                  <a16:creationId xmlns:a16="http://schemas.microsoft.com/office/drawing/2014/main" id="{47E049E3-D46A-4EED-BF18-D637A63FF3CE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569" name="ZoneTexte 568">
            <a:extLst>
              <a:ext uri="{FF2B5EF4-FFF2-40B4-BE49-F238E27FC236}">
                <a16:creationId xmlns:a16="http://schemas.microsoft.com/office/drawing/2014/main" id="{D01A931A-9F33-429E-B5B9-CDD1377EF9C4}"/>
              </a:ext>
            </a:extLst>
          </p:cNvPr>
          <p:cNvSpPr txBox="1"/>
          <p:nvPr/>
        </p:nvSpPr>
        <p:spPr>
          <a:xfrm>
            <a:off x="19138363" y="6685616"/>
            <a:ext cx="702634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USER STORY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C319A1FB-9BE7-4492-8095-ACC432E23B24}"/>
              </a:ext>
            </a:extLst>
          </p:cNvPr>
          <p:cNvSpPr txBox="1"/>
          <p:nvPr/>
        </p:nvSpPr>
        <p:spPr>
          <a:xfrm>
            <a:off x="19139017" y="6098880"/>
            <a:ext cx="691407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FEATURE </a:t>
            </a:r>
          </a:p>
        </p:txBody>
      </p:sp>
      <p:grpSp>
        <p:nvGrpSpPr>
          <p:cNvPr id="571" name="Groupe 338">
            <a:extLst>
              <a:ext uri="{FF2B5EF4-FFF2-40B4-BE49-F238E27FC236}">
                <a16:creationId xmlns:a16="http://schemas.microsoft.com/office/drawing/2014/main" id="{EA2368D2-05DE-433D-855B-21206632F22F}"/>
              </a:ext>
            </a:extLst>
          </p:cNvPr>
          <p:cNvGrpSpPr>
            <a:grpSpLocks/>
          </p:cNvGrpSpPr>
          <p:nvPr/>
        </p:nvGrpSpPr>
        <p:grpSpPr bwMode="auto">
          <a:xfrm>
            <a:off x="18959782" y="6407432"/>
            <a:ext cx="176721" cy="152365"/>
            <a:chOff x="620046" y="4144587"/>
            <a:chExt cx="179232" cy="164591"/>
          </a:xfrm>
          <a:solidFill>
            <a:srgbClr val="CCCC00"/>
          </a:solidFill>
        </p:grpSpPr>
        <p:sp>
          <p:nvSpPr>
            <p:cNvPr id="572" name="Rectangle : coins arrondis 571">
              <a:extLst>
                <a:ext uri="{FF2B5EF4-FFF2-40B4-BE49-F238E27FC236}">
                  <a16:creationId xmlns:a16="http://schemas.microsoft.com/office/drawing/2014/main" id="{CE12903F-FA7A-4652-9D54-E81AF60A706E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000"/>
            </a:p>
          </p:txBody>
        </p:sp>
        <p:sp>
          <p:nvSpPr>
            <p:cNvPr id="573" name="Rectangle : coins arrondis 572">
              <a:extLst>
                <a:ext uri="{FF2B5EF4-FFF2-40B4-BE49-F238E27FC236}">
                  <a16:creationId xmlns:a16="http://schemas.microsoft.com/office/drawing/2014/main" id="{62CBF93A-EC2E-4A4D-8D3D-DB9E880F6169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4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574" name="ZoneTexte 573">
            <a:extLst>
              <a:ext uri="{FF2B5EF4-FFF2-40B4-BE49-F238E27FC236}">
                <a16:creationId xmlns:a16="http://schemas.microsoft.com/office/drawing/2014/main" id="{9E20E8A0-E943-4688-AE54-AEBA471B0497}"/>
              </a:ext>
            </a:extLst>
          </p:cNvPr>
          <p:cNvSpPr txBox="1"/>
          <p:nvPr/>
        </p:nvSpPr>
        <p:spPr>
          <a:xfrm>
            <a:off x="19155556" y="6377017"/>
            <a:ext cx="691407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TEST CARD</a:t>
            </a:r>
          </a:p>
        </p:txBody>
      </p:sp>
      <p:grpSp>
        <p:nvGrpSpPr>
          <p:cNvPr id="576" name="Groupe 338">
            <a:extLst>
              <a:ext uri="{FF2B5EF4-FFF2-40B4-BE49-F238E27FC236}">
                <a16:creationId xmlns:a16="http://schemas.microsoft.com/office/drawing/2014/main" id="{295BE0CC-44D4-451F-8EBE-ED21661608FD}"/>
              </a:ext>
            </a:extLst>
          </p:cNvPr>
          <p:cNvGrpSpPr>
            <a:grpSpLocks/>
          </p:cNvGrpSpPr>
          <p:nvPr/>
        </p:nvGrpSpPr>
        <p:grpSpPr bwMode="auto">
          <a:xfrm>
            <a:off x="18597232" y="1711522"/>
            <a:ext cx="176721" cy="158774"/>
            <a:chOff x="620046" y="4144587"/>
            <a:chExt cx="179232" cy="171514"/>
          </a:xfrm>
          <a:solidFill>
            <a:srgbClr val="FFF915"/>
          </a:solidFill>
        </p:grpSpPr>
        <p:sp>
          <p:nvSpPr>
            <p:cNvPr id="577" name="Rectangle : coins arrondis 576">
              <a:extLst>
                <a:ext uri="{FF2B5EF4-FFF2-40B4-BE49-F238E27FC236}">
                  <a16:creationId xmlns:a16="http://schemas.microsoft.com/office/drawing/2014/main" id="{B77E8712-2BFE-48F2-9500-363010E68FBA}"/>
                </a:ext>
              </a:extLst>
            </p:cNvPr>
            <p:cNvSpPr/>
            <p:nvPr/>
          </p:nvSpPr>
          <p:spPr>
            <a:xfrm>
              <a:off x="624762" y="4176999"/>
              <a:ext cx="174516" cy="13910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8" name="Rectangle : coins arrondis 577">
              <a:extLst>
                <a:ext uri="{FF2B5EF4-FFF2-40B4-BE49-F238E27FC236}">
                  <a16:creationId xmlns:a16="http://schemas.microsoft.com/office/drawing/2014/main" id="{F873003C-DC3D-4BE4-81E3-78525256EB75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solidFill>
              <a:schemeClr val="accent3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05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579" name="Groupe 338">
            <a:extLst>
              <a:ext uri="{FF2B5EF4-FFF2-40B4-BE49-F238E27FC236}">
                <a16:creationId xmlns:a16="http://schemas.microsoft.com/office/drawing/2014/main" id="{09CA1A2B-BFB9-49CD-B6EA-6322240077A9}"/>
              </a:ext>
            </a:extLst>
          </p:cNvPr>
          <p:cNvGrpSpPr>
            <a:grpSpLocks/>
          </p:cNvGrpSpPr>
          <p:nvPr/>
        </p:nvGrpSpPr>
        <p:grpSpPr bwMode="auto">
          <a:xfrm>
            <a:off x="18601880" y="1933162"/>
            <a:ext cx="176721" cy="158774"/>
            <a:chOff x="620046" y="4144587"/>
            <a:chExt cx="179232" cy="171514"/>
          </a:xfrm>
          <a:solidFill>
            <a:srgbClr val="FFF915"/>
          </a:solidFill>
        </p:grpSpPr>
        <p:sp>
          <p:nvSpPr>
            <p:cNvPr id="657" name="Rectangle : coins arrondis 656">
              <a:extLst>
                <a:ext uri="{FF2B5EF4-FFF2-40B4-BE49-F238E27FC236}">
                  <a16:creationId xmlns:a16="http://schemas.microsoft.com/office/drawing/2014/main" id="{17CB1C65-4B2A-438D-8A08-08AD3ED29CA8}"/>
                </a:ext>
              </a:extLst>
            </p:cNvPr>
            <p:cNvSpPr/>
            <p:nvPr/>
          </p:nvSpPr>
          <p:spPr>
            <a:xfrm>
              <a:off x="624762" y="4176999"/>
              <a:ext cx="174516" cy="13910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58" name="Rectangle : coins arrondis 657">
              <a:extLst>
                <a:ext uri="{FF2B5EF4-FFF2-40B4-BE49-F238E27FC236}">
                  <a16:creationId xmlns:a16="http://schemas.microsoft.com/office/drawing/2014/main" id="{C1BF722D-B732-4598-B588-057E88F8C93D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solidFill>
              <a:schemeClr val="accent3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05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659" name="Freeform 7">
            <a:extLst>
              <a:ext uri="{FF2B5EF4-FFF2-40B4-BE49-F238E27FC236}">
                <a16:creationId xmlns:a16="http://schemas.microsoft.com/office/drawing/2014/main" id="{F110ED1F-6BAA-49B9-B73C-36E1B37437E4}"/>
              </a:ext>
            </a:extLst>
          </p:cNvPr>
          <p:cNvSpPr>
            <a:spLocks noEditPoints="1"/>
          </p:cNvSpPr>
          <p:nvPr/>
        </p:nvSpPr>
        <p:spPr bwMode="auto">
          <a:xfrm>
            <a:off x="18560045" y="2141478"/>
            <a:ext cx="187147" cy="201011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16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60" name="Ellipse 659">
            <a:extLst>
              <a:ext uri="{FF2B5EF4-FFF2-40B4-BE49-F238E27FC236}">
                <a16:creationId xmlns:a16="http://schemas.microsoft.com/office/drawing/2014/main" id="{801847EF-B82B-4855-8730-A601E8504A54}"/>
              </a:ext>
            </a:extLst>
          </p:cNvPr>
          <p:cNvSpPr/>
          <p:nvPr/>
        </p:nvSpPr>
        <p:spPr>
          <a:xfrm>
            <a:off x="17234154" y="978286"/>
            <a:ext cx="252002" cy="252002"/>
          </a:xfrm>
          <a:prstGeom prst="ellipse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661" name="ZoneTexte 660">
            <a:extLst>
              <a:ext uri="{FF2B5EF4-FFF2-40B4-BE49-F238E27FC236}">
                <a16:creationId xmlns:a16="http://schemas.microsoft.com/office/drawing/2014/main" id="{18018C3E-767C-4C00-A1F1-2E2FB7A60251}"/>
              </a:ext>
            </a:extLst>
          </p:cNvPr>
          <p:cNvSpPr txBox="1"/>
          <p:nvPr/>
        </p:nvSpPr>
        <p:spPr>
          <a:xfrm>
            <a:off x="17268984" y="996136"/>
            <a:ext cx="1123262" cy="26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STORMING</a:t>
            </a:r>
          </a:p>
        </p:txBody>
      </p:sp>
      <p:sp>
        <p:nvSpPr>
          <p:cNvPr id="662" name="Ellipse 661">
            <a:extLst>
              <a:ext uri="{FF2B5EF4-FFF2-40B4-BE49-F238E27FC236}">
                <a16:creationId xmlns:a16="http://schemas.microsoft.com/office/drawing/2014/main" id="{040E5524-F7FD-42DB-A6CC-428072350C09}"/>
              </a:ext>
            </a:extLst>
          </p:cNvPr>
          <p:cNvSpPr/>
          <p:nvPr/>
        </p:nvSpPr>
        <p:spPr>
          <a:xfrm>
            <a:off x="17582148" y="1313912"/>
            <a:ext cx="252002" cy="252002"/>
          </a:xfrm>
          <a:prstGeom prst="ellipse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663" name="ZoneTexte 662">
            <a:extLst>
              <a:ext uri="{FF2B5EF4-FFF2-40B4-BE49-F238E27FC236}">
                <a16:creationId xmlns:a16="http://schemas.microsoft.com/office/drawing/2014/main" id="{4210D743-47D9-4987-9795-BBB4011B7FBF}"/>
              </a:ext>
            </a:extLst>
          </p:cNvPr>
          <p:cNvSpPr txBox="1"/>
          <p:nvPr/>
        </p:nvSpPr>
        <p:spPr>
          <a:xfrm>
            <a:off x="17786890" y="1342272"/>
            <a:ext cx="580891" cy="178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</a:t>
            </a:r>
          </a:p>
        </p:txBody>
      </p:sp>
      <p:grpSp>
        <p:nvGrpSpPr>
          <p:cNvPr id="668" name="Groupe 338">
            <a:extLst>
              <a:ext uri="{FF2B5EF4-FFF2-40B4-BE49-F238E27FC236}">
                <a16:creationId xmlns:a16="http://schemas.microsoft.com/office/drawing/2014/main" id="{143EED4C-4E15-40CF-B0EA-9615EB44E031}"/>
              </a:ext>
            </a:extLst>
          </p:cNvPr>
          <p:cNvGrpSpPr>
            <a:grpSpLocks/>
          </p:cNvGrpSpPr>
          <p:nvPr/>
        </p:nvGrpSpPr>
        <p:grpSpPr bwMode="auto">
          <a:xfrm>
            <a:off x="13852394" y="3054989"/>
            <a:ext cx="176721" cy="152365"/>
            <a:chOff x="620046" y="4144587"/>
            <a:chExt cx="179232" cy="164591"/>
          </a:xfrm>
          <a:solidFill>
            <a:srgbClr val="FFF915"/>
          </a:solidFill>
        </p:grpSpPr>
        <p:sp>
          <p:nvSpPr>
            <p:cNvPr id="669" name="Rectangle : coins arrondis 668">
              <a:extLst>
                <a:ext uri="{FF2B5EF4-FFF2-40B4-BE49-F238E27FC236}">
                  <a16:creationId xmlns:a16="http://schemas.microsoft.com/office/drawing/2014/main" id="{F6F10BDD-6E7C-4821-8DBD-E82BEEFB1222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70" name="Rectangle : coins arrondis 669">
              <a:extLst>
                <a:ext uri="{FF2B5EF4-FFF2-40B4-BE49-F238E27FC236}">
                  <a16:creationId xmlns:a16="http://schemas.microsoft.com/office/drawing/2014/main" id="{AFC09424-CDC2-412B-AEAC-543C4B78D61E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05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673" name="ZoneTexte 672">
            <a:extLst>
              <a:ext uri="{FF2B5EF4-FFF2-40B4-BE49-F238E27FC236}">
                <a16:creationId xmlns:a16="http://schemas.microsoft.com/office/drawing/2014/main" id="{0286AA0B-770E-48E9-9E5F-FF1332B4E0C7}"/>
              </a:ext>
            </a:extLst>
          </p:cNvPr>
          <p:cNvSpPr txBox="1"/>
          <p:nvPr/>
        </p:nvSpPr>
        <p:spPr>
          <a:xfrm>
            <a:off x="13972861" y="3302157"/>
            <a:ext cx="691407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RCA</a:t>
            </a:r>
          </a:p>
        </p:txBody>
      </p:sp>
      <p:grpSp>
        <p:nvGrpSpPr>
          <p:cNvPr id="674" name="Groupe 338">
            <a:extLst>
              <a:ext uri="{FF2B5EF4-FFF2-40B4-BE49-F238E27FC236}">
                <a16:creationId xmlns:a16="http://schemas.microsoft.com/office/drawing/2014/main" id="{C087506A-5420-4289-9FE9-14FE07206556}"/>
              </a:ext>
            </a:extLst>
          </p:cNvPr>
          <p:cNvGrpSpPr>
            <a:grpSpLocks/>
          </p:cNvGrpSpPr>
          <p:nvPr/>
        </p:nvGrpSpPr>
        <p:grpSpPr bwMode="auto">
          <a:xfrm>
            <a:off x="13868347" y="3311930"/>
            <a:ext cx="176721" cy="152365"/>
            <a:chOff x="620046" y="4144587"/>
            <a:chExt cx="179232" cy="164591"/>
          </a:xfrm>
          <a:solidFill>
            <a:srgbClr val="FFF915"/>
          </a:solidFill>
        </p:grpSpPr>
        <p:sp>
          <p:nvSpPr>
            <p:cNvPr id="675" name="Rectangle : coins arrondis 674">
              <a:extLst>
                <a:ext uri="{FF2B5EF4-FFF2-40B4-BE49-F238E27FC236}">
                  <a16:creationId xmlns:a16="http://schemas.microsoft.com/office/drawing/2014/main" id="{AC7F5DCB-4A46-47A4-A53F-4340D0CAA873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76" name="Rectangle : coins arrondis 675">
              <a:extLst>
                <a:ext uri="{FF2B5EF4-FFF2-40B4-BE49-F238E27FC236}">
                  <a16:creationId xmlns:a16="http://schemas.microsoft.com/office/drawing/2014/main" id="{28647EA0-19A1-4873-9489-BF2185509323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05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677" name="ZoneTexte 676">
            <a:extLst>
              <a:ext uri="{FF2B5EF4-FFF2-40B4-BE49-F238E27FC236}">
                <a16:creationId xmlns:a16="http://schemas.microsoft.com/office/drawing/2014/main" id="{F8BD2B5B-19DA-4AF2-9172-D5C28E1E6AD3}"/>
              </a:ext>
            </a:extLst>
          </p:cNvPr>
          <p:cNvSpPr txBox="1"/>
          <p:nvPr/>
        </p:nvSpPr>
        <p:spPr>
          <a:xfrm>
            <a:off x="13986743" y="3549760"/>
            <a:ext cx="691407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FRACAS</a:t>
            </a:r>
          </a:p>
        </p:txBody>
      </p:sp>
      <p:grpSp>
        <p:nvGrpSpPr>
          <p:cNvPr id="678" name="Groupe 338">
            <a:extLst>
              <a:ext uri="{FF2B5EF4-FFF2-40B4-BE49-F238E27FC236}">
                <a16:creationId xmlns:a16="http://schemas.microsoft.com/office/drawing/2014/main" id="{DE13D2CD-D2C7-425B-A038-77725DAD6F26}"/>
              </a:ext>
            </a:extLst>
          </p:cNvPr>
          <p:cNvGrpSpPr>
            <a:grpSpLocks/>
          </p:cNvGrpSpPr>
          <p:nvPr/>
        </p:nvGrpSpPr>
        <p:grpSpPr bwMode="auto">
          <a:xfrm>
            <a:off x="13882229" y="3559533"/>
            <a:ext cx="176721" cy="152365"/>
            <a:chOff x="620046" y="4144587"/>
            <a:chExt cx="179232" cy="164591"/>
          </a:xfrm>
          <a:solidFill>
            <a:srgbClr val="FFF915"/>
          </a:solidFill>
        </p:grpSpPr>
        <p:sp>
          <p:nvSpPr>
            <p:cNvPr id="680" name="Rectangle : coins arrondis 679">
              <a:extLst>
                <a:ext uri="{FF2B5EF4-FFF2-40B4-BE49-F238E27FC236}">
                  <a16:creationId xmlns:a16="http://schemas.microsoft.com/office/drawing/2014/main" id="{CFD3E4D4-90C9-4FD7-A990-FE81CA6824D5}"/>
                </a:ext>
              </a:extLst>
            </p:cNvPr>
            <p:cNvSpPr/>
            <p:nvPr/>
          </p:nvSpPr>
          <p:spPr>
            <a:xfrm>
              <a:off x="655455" y="4177000"/>
              <a:ext cx="143823" cy="13217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81" name="Rectangle : coins arrondis 680">
              <a:extLst>
                <a:ext uri="{FF2B5EF4-FFF2-40B4-BE49-F238E27FC236}">
                  <a16:creationId xmlns:a16="http://schemas.microsoft.com/office/drawing/2014/main" id="{50D4FD28-3DFF-40C9-9170-6395AB696884}"/>
                </a:ext>
              </a:extLst>
            </p:cNvPr>
            <p:cNvSpPr/>
            <p:nvPr/>
          </p:nvSpPr>
          <p:spPr>
            <a:xfrm>
              <a:off x="620046" y="4144587"/>
              <a:ext cx="143823" cy="132178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27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05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pic>
        <p:nvPicPr>
          <p:cNvPr id="682" name="Image 681">
            <a:extLst>
              <a:ext uri="{FF2B5EF4-FFF2-40B4-BE49-F238E27FC236}">
                <a16:creationId xmlns:a16="http://schemas.microsoft.com/office/drawing/2014/main" id="{0832AD80-51FB-42FE-B572-808A93308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14233" y="5738142"/>
            <a:ext cx="728101" cy="426091"/>
          </a:xfrm>
          <a:prstGeom prst="rect">
            <a:avLst/>
          </a:prstGeom>
        </p:spPr>
      </p:pic>
      <p:sp>
        <p:nvSpPr>
          <p:cNvPr id="357" name="Ellipse 356">
            <a:extLst>
              <a:ext uri="{FF2B5EF4-FFF2-40B4-BE49-F238E27FC236}">
                <a16:creationId xmlns:a16="http://schemas.microsoft.com/office/drawing/2014/main" id="{7DB8FF3E-EE81-4B97-BA2E-8DB038E7AEDE}"/>
              </a:ext>
            </a:extLst>
          </p:cNvPr>
          <p:cNvSpPr/>
          <p:nvPr/>
        </p:nvSpPr>
        <p:spPr>
          <a:xfrm>
            <a:off x="11113776" y="6922470"/>
            <a:ext cx="288000" cy="288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prstClr val="white">
                    <a:lumMod val="50000"/>
                  </a:prstClr>
                </a:solidFill>
                <a:latin typeface="Michelin SemiBold"/>
              </a:rPr>
              <a:t>END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prstClr val="white">
                    <a:lumMod val="50000"/>
                  </a:prstClr>
                </a:solidFill>
                <a:latin typeface="Michelin SemiBold"/>
              </a:rPr>
              <a:t>USER</a:t>
            </a:r>
          </a:p>
        </p:txBody>
      </p:sp>
      <p:sp>
        <p:nvSpPr>
          <p:cNvPr id="359" name="Ellipse 358">
            <a:extLst>
              <a:ext uri="{FF2B5EF4-FFF2-40B4-BE49-F238E27FC236}">
                <a16:creationId xmlns:a16="http://schemas.microsoft.com/office/drawing/2014/main" id="{FDB34EB1-6B4A-40E8-976E-0F41B61553A0}"/>
              </a:ext>
            </a:extLst>
          </p:cNvPr>
          <p:cNvSpPr/>
          <p:nvPr/>
        </p:nvSpPr>
        <p:spPr>
          <a:xfrm>
            <a:off x="11864543" y="6918119"/>
            <a:ext cx="288000" cy="288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chemeClr val="accent2"/>
                </a:solidFill>
                <a:latin typeface="Michelin SemiBold"/>
              </a:rPr>
              <a:t>OPS</a:t>
            </a:r>
          </a:p>
        </p:txBody>
      </p:sp>
      <p:sp>
        <p:nvSpPr>
          <p:cNvPr id="538" name="Ellipse 537">
            <a:extLst>
              <a:ext uri="{FF2B5EF4-FFF2-40B4-BE49-F238E27FC236}">
                <a16:creationId xmlns:a16="http://schemas.microsoft.com/office/drawing/2014/main" id="{6BBC511C-C563-463C-A41C-88C6487B5861}"/>
              </a:ext>
            </a:extLst>
          </p:cNvPr>
          <p:cNvSpPr/>
          <p:nvPr/>
        </p:nvSpPr>
        <p:spPr>
          <a:xfrm>
            <a:off x="3313687" y="24777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chemeClr val="accent4"/>
                </a:solidFill>
                <a:latin typeface="Michelin SemiBold"/>
              </a:rPr>
              <a:t>ENTERPRISE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chemeClr val="accent4"/>
                </a:solidFill>
                <a:latin typeface="Michelin SemiBold"/>
              </a:rPr>
              <a:t>ARCHITECT</a:t>
            </a:r>
          </a:p>
        </p:txBody>
      </p:sp>
      <p:sp>
        <p:nvSpPr>
          <p:cNvPr id="539" name="Ellipse 538">
            <a:extLst>
              <a:ext uri="{FF2B5EF4-FFF2-40B4-BE49-F238E27FC236}">
                <a16:creationId xmlns:a16="http://schemas.microsoft.com/office/drawing/2014/main" id="{F9720186-64A1-44B7-BCDC-B42AE530FBC1}"/>
              </a:ext>
            </a:extLst>
          </p:cNvPr>
          <p:cNvSpPr/>
          <p:nvPr/>
        </p:nvSpPr>
        <p:spPr>
          <a:xfrm>
            <a:off x="11503041" y="6929583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chemeClr val="accent4"/>
                </a:solidFill>
                <a:latin typeface="Michelin SemiBold"/>
              </a:rPr>
              <a:t>ENTERPRISE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chemeClr val="accent4"/>
                </a:solidFill>
                <a:latin typeface="Michelin SemiBold"/>
              </a:rPr>
              <a:t>ARCHITECT</a:t>
            </a:r>
          </a:p>
        </p:txBody>
      </p:sp>
      <p:sp>
        <p:nvSpPr>
          <p:cNvPr id="541" name="Ellipse 540">
            <a:extLst>
              <a:ext uri="{FF2B5EF4-FFF2-40B4-BE49-F238E27FC236}">
                <a16:creationId xmlns:a16="http://schemas.microsoft.com/office/drawing/2014/main" id="{D9387543-DEC4-4D36-BE66-1C96F16B488B}"/>
              </a:ext>
            </a:extLst>
          </p:cNvPr>
          <p:cNvSpPr/>
          <p:nvPr/>
        </p:nvSpPr>
        <p:spPr>
          <a:xfrm>
            <a:off x="12260919" y="6922470"/>
            <a:ext cx="288000" cy="288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chemeClr val="tx2"/>
                </a:solidFill>
                <a:latin typeface="Michelin SemiBold"/>
              </a:rPr>
              <a:t>S</a:t>
            </a:r>
            <a:r>
              <a:rPr lang="fr-FR" sz="200" b="1" dirty="0">
                <a:solidFill>
                  <a:schemeClr val="tx2"/>
                </a:solidFill>
                <a:latin typeface="Michelin SemiBold"/>
              </a:rPr>
              <a:t>UBJECT</a:t>
            </a: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chemeClr val="tx2"/>
                </a:solidFill>
                <a:latin typeface="Michelin SemiBold"/>
              </a:rPr>
              <a:t>M</a:t>
            </a:r>
            <a:r>
              <a:rPr lang="fr-FR" sz="200" b="1" dirty="0">
                <a:solidFill>
                  <a:schemeClr val="tx2"/>
                </a:solidFill>
                <a:latin typeface="Michelin SemiBold"/>
              </a:rPr>
              <a:t>ATTER</a:t>
            </a: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chemeClr val="tx2"/>
                </a:solidFill>
                <a:latin typeface="Michelin SemiBold"/>
              </a:rPr>
              <a:t>E</a:t>
            </a:r>
            <a:r>
              <a:rPr lang="fr-FR" sz="200" b="1" dirty="0">
                <a:solidFill>
                  <a:schemeClr val="tx2"/>
                </a:solidFill>
                <a:latin typeface="Michelin SemiBold"/>
              </a:rPr>
              <a:t>XPERT</a:t>
            </a:r>
            <a:endParaRPr lang="fr-FR" sz="300" b="1" dirty="0">
              <a:solidFill>
                <a:schemeClr val="tx2"/>
              </a:solidFill>
              <a:latin typeface="Michelin SemiBold"/>
            </a:endParaRPr>
          </a:p>
        </p:txBody>
      </p:sp>
      <p:sp>
        <p:nvSpPr>
          <p:cNvPr id="545" name="Ellipse 544">
            <a:extLst>
              <a:ext uri="{FF2B5EF4-FFF2-40B4-BE49-F238E27FC236}">
                <a16:creationId xmlns:a16="http://schemas.microsoft.com/office/drawing/2014/main" id="{DB015B6B-CB26-4128-B4DA-DFF854719B65}"/>
              </a:ext>
            </a:extLst>
          </p:cNvPr>
          <p:cNvSpPr/>
          <p:nvPr/>
        </p:nvSpPr>
        <p:spPr>
          <a:xfrm>
            <a:off x="5393540" y="2728737"/>
            <a:ext cx="288000" cy="288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rgbClr val="CDCD06"/>
                </a:solidFill>
                <a:latin typeface="Michelin SemiBold"/>
              </a:rPr>
              <a:t>END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rgbClr val="CDCD06"/>
                </a:solidFill>
                <a:latin typeface="Michelin SemiBold"/>
              </a:rPr>
              <a:t>USER</a:t>
            </a:r>
          </a:p>
        </p:txBody>
      </p:sp>
      <p:sp>
        <p:nvSpPr>
          <p:cNvPr id="555" name="Ellipse 554">
            <a:extLst>
              <a:ext uri="{FF2B5EF4-FFF2-40B4-BE49-F238E27FC236}">
                <a16:creationId xmlns:a16="http://schemas.microsoft.com/office/drawing/2014/main" id="{FFB2B043-4D0D-48FC-9375-C073AAFAFA88}"/>
              </a:ext>
            </a:extLst>
          </p:cNvPr>
          <p:cNvSpPr/>
          <p:nvPr/>
        </p:nvSpPr>
        <p:spPr>
          <a:xfrm>
            <a:off x="16611920" y="2727792"/>
            <a:ext cx="288000" cy="288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chemeClr val="accent2"/>
                </a:solidFill>
                <a:latin typeface="Michelin SemiBold"/>
              </a:rPr>
              <a:t>OPS</a:t>
            </a:r>
          </a:p>
        </p:txBody>
      </p:sp>
      <p:sp>
        <p:nvSpPr>
          <p:cNvPr id="556" name="Ellipse 555">
            <a:extLst>
              <a:ext uri="{FF2B5EF4-FFF2-40B4-BE49-F238E27FC236}">
                <a16:creationId xmlns:a16="http://schemas.microsoft.com/office/drawing/2014/main" id="{4807831E-B1F7-4792-AEE1-181152FFDCD3}"/>
              </a:ext>
            </a:extLst>
          </p:cNvPr>
          <p:cNvSpPr/>
          <p:nvPr/>
        </p:nvSpPr>
        <p:spPr>
          <a:xfrm>
            <a:off x="16250418" y="2739256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chemeClr val="accent4"/>
                </a:solidFill>
                <a:latin typeface="Michelin SemiBold"/>
              </a:rPr>
              <a:t>ENTERPRISE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chemeClr val="accent4"/>
                </a:solidFill>
                <a:latin typeface="Michelin SemiBold"/>
              </a:rPr>
              <a:t>ARCHITECT</a:t>
            </a:r>
          </a:p>
        </p:txBody>
      </p:sp>
      <p:sp>
        <p:nvSpPr>
          <p:cNvPr id="557" name="Ellipse 556">
            <a:extLst>
              <a:ext uri="{FF2B5EF4-FFF2-40B4-BE49-F238E27FC236}">
                <a16:creationId xmlns:a16="http://schemas.microsoft.com/office/drawing/2014/main" id="{AD8FE5EF-828D-4371-98EB-3B99B4043FED}"/>
              </a:ext>
            </a:extLst>
          </p:cNvPr>
          <p:cNvSpPr/>
          <p:nvPr/>
        </p:nvSpPr>
        <p:spPr>
          <a:xfrm>
            <a:off x="17008296" y="2732143"/>
            <a:ext cx="288000" cy="288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chemeClr val="tx2"/>
                </a:solidFill>
                <a:latin typeface="Michelin SemiBold"/>
              </a:rPr>
              <a:t>S</a:t>
            </a:r>
            <a:r>
              <a:rPr lang="fr-FR" sz="200" b="1" dirty="0">
                <a:solidFill>
                  <a:schemeClr val="tx2"/>
                </a:solidFill>
                <a:latin typeface="Michelin SemiBold"/>
              </a:rPr>
              <a:t>UBJECT</a:t>
            </a: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chemeClr val="tx2"/>
                </a:solidFill>
                <a:latin typeface="Michelin SemiBold"/>
              </a:rPr>
              <a:t>M</a:t>
            </a:r>
            <a:r>
              <a:rPr lang="fr-FR" sz="200" b="1" dirty="0">
                <a:solidFill>
                  <a:schemeClr val="tx2"/>
                </a:solidFill>
                <a:latin typeface="Michelin SemiBold"/>
              </a:rPr>
              <a:t>ATTER</a:t>
            </a: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chemeClr val="tx2"/>
                </a:solidFill>
                <a:latin typeface="Michelin SemiBold"/>
              </a:rPr>
              <a:t>E</a:t>
            </a:r>
            <a:r>
              <a:rPr lang="fr-FR" sz="200" b="1" dirty="0">
                <a:solidFill>
                  <a:schemeClr val="tx2"/>
                </a:solidFill>
                <a:latin typeface="Michelin SemiBold"/>
              </a:rPr>
              <a:t>XPERT</a:t>
            </a:r>
            <a:endParaRPr lang="fr-FR" sz="300" b="1" dirty="0">
              <a:solidFill>
                <a:schemeClr val="tx2"/>
              </a:solidFill>
              <a:latin typeface="Michelin SemiBold"/>
            </a:endParaRPr>
          </a:p>
        </p:txBody>
      </p:sp>
      <p:sp>
        <p:nvSpPr>
          <p:cNvPr id="666" name="ZoneTexte 665">
            <a:extLst>
              <a:ext uri="{FF2B5EF4-FFF2-40B4-BE49-F238E27FC236}">
                <a16:creationId xmlns:a16="http://schemas.microsoft.com/office/drawing/2014/main" id="{CE057B5B-4217-4FA7-B847-16B9ADAE67AB}"/>
              </a:ext>
            </a:extLst>
          </p:cNvPr>
          <p:cNvSpPr txBox="1"/>
          <p:nvPr/>
        </p:nvSpPr>
        <p:spPr>
          <a:xfrm>
            <a:off x="16924984" y="6764209"/>
            <a:ext cx="742624" cy="188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GUESTS</a:t>
            </a:r>
          </a:p>
        </p:txBody>
      </p:sp>
      <p:sp>
        <p:nvSpPr>
          <p:cNvPr id="671" name="Ellipse 670">
            <a:extLst>
              <a:ext uri="{FF2B5EF4-FFF2-40B4-BE49-F238E27FC236}">
                <a16:creationId xmlns:a16="http://schemas.microsoft.com/office/drawing/2014/main" id="{192A14C9-05CC-4DB0-BE29-554FE46E84AF}"/>
              </a:ext>
            </a:extLst>
          </p:cNvPr>
          <p:cNvSpPr/>
          <p:nvPr/>
        </p:nvSpPr>
        <p:spPr>
          <a:xfrm>
            <a:off x="2987006" y="246590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DC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rgbClr val="CDCD06"/>
                </a:solidFill>
                <a:latin typeface="Michelin SemiBold"/>
              </a:rPr>
              <a:t>BUSINESS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rgbClr val="CDCD06"/>
                </a:solidFill>
                <a:latin typeface="Michelin SemiBold"/>
              </a:rPr>
              <a:t>SPONSOR</a:t>
            </a:r>
          </a:p>
        </p:txBody>
      </p:sp>
      <p:sp>
        <p:nvSpPr>
          <p:cNvPr id="684" name="Ellipse 683">
            <a:extLst>
              <a:ext uri="{FF2B5EF4-FFF2-40B4-BE49-F238E27FC236}">
                <a16:creationId xmlns:a16="http://schemas.microsoft.com/office/drawing/2014/main" id="{0E570019-1F56-47A5-A45A-467D33D57A07}"/>
              </a:ext>
            </a:extLst>
          </p:cNvPr>
          <p:cNvSpPr/>
          <p:nvPr/>
        </p:nvSpPr>
        <p:spPr>
          <a:xfrm>
            <a:off x="23562491" y="3199065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chemeClr val="tx2"/>
                </a:solidFill>
                <a:latin typeface="Michelin SemiBold"/>
              </a:rPr>
              <a:t>DSCI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chemeClr val="tx2"/>
                </a:solidFill>
                <a:latin typeface="Michelin SemiBold"/>
              </a:rPr>
              <a:t>SPONSOR</a:t>
            </a:r>
          </a:p>
        </p:txBody>
      </p:sp>
      <p:sp>
        <p:nvSpPr>
          <p:cNvPr id="685" name="Ellipse 684">
            <a:extLst>
              <a:ext uri="{FF2B5EF4-FFF2-40B4-BE49-F238E27FC236}">
                <a16:creationId xmlns:a16="http://schemas.microsoft.com/office/drawing/2014/main" id="{5AD653E7-8C01-4118-82A3-CBFA3ED04E4B}"/>
              </a:ext>
            </a:extLst>
          </p:cNvPr>
          <p:cNvSpPr/>
          <p:nvPr/>
        </p:nvSpPr>
        <p:spPr>
          <a:xfrm>
            <a:off x="23218303" y="319487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DC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rgbClr val="CDCD06"/>
                </a:solidFill>
                <a:latin typeface="Michelin SemiBold"/>
              </a:rPr>
              <a:t>BUSINESS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rgbClr val="CDCD06"/>
                </a:solidFill>
                <a:latin typeface="Michelin SemiBold"/>
              </a:rPr>
              <a:t>SPONSOR</a:t>
            </a:r>
          </a:p>
        </p:txBody>
      </p:sp>
      <p:sp>
        <p:nvSpPr>
          <p:cNvPr id="687" name="Ellipse 686">
            <a:extLst>
              <a:ext uri="{FF2B5EF4-FFF2-40B4-BE49-F238E27FC236}">
                <a16:creationId xmlns:a16="http://schemas.microsoft.com/office/drawing/2014/main" id="{436AE0D7-CBC8-4AAC-AB69-A43318B4B5AF}"/>
              </a:ext>
            </a:extLst>
          </p:cNvPr>
          <p:cNvSpPr/>
          <p:nvPr/>
        </p:nvSpPr>
        <p:spPr>
          <a:xfrm>
            <a:off x="16586619" y="96432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CC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rgbClr val="1AD1A5"/>
                </a:solidFill>
                <a:latin typeface="Michelin SemiBold"/>
              </a:rPr>
              <a:t>FULL STACK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rgbClr val="1AD1A5"/>
                </a:solidFill>
                <a:latin typeface="Michelin SemiBold"/>
              </a:rPr>
              <a:t>ARCHITECT</a:t>
            </a:r>
          </a:p>
        </p:txBody>
      </p:sp>
      <p:sp>
        <p:nvSpPr>
          <p:cNvPr id="688" name="Ellipse 687">
            <a:extLst>
              <a:ext uri="{FF2B5EF4-FFF2-40B4-BE49-F238E27FC236}">
                <a16:creationId xmlns:a16="http://schemas.microsoft.com/office/drawing/2014/main" id="{4A048E3E-A269-4365-B244-F6C13F7950C2}"/>
              </a:ext>
            </a:extLst>
          </p:cNvPr>
          <p:cNvSpPr/>
          <p:nvPr/>
        </p:nvSpPr>
        <p:spPr>
          <a:xfrm>
            <a:off x="1920257" y="3166543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DC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rgbClr val="CDCD06"/>
                </a:solidFill>
                <a:latin typeface="Michelin SemiBold"/>
              </a:rPr>
              <a:t>BUSINESS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rgbClr val="CDCD06"/>
                </a:solidFill>
                <a:latin typeface="Michelin SemiBold"/>
              </a:rPr>
              <a:t>SPONSOR</a:t>
            </a:r>
          </a:p>
        </p:txBody>
      </p:sp>
      <p:sp>
        <p:nvSpPr>
          <p:cNvPr id="689" name="Ellipse 688">
            <a:extLst>
              <a:ext uri="{FF2B5EF4-FFF2-40B4-BE49-F238E27FC236}">
                <a16:creationId xmlns:a16="http://schemas.microsoft.com/office/drawing/2014/main" id="{519B27AC-4070-41B2-8E88-9AF30C1A1E98}"/>
              </a:ext>
            </a:extLst>
          </p:cNvPr>
          <p:cNvSpPr/>
          <p:nvPr/>
        </p:nvSpPr>
        <p:spPr>
          <a:xfrm>
            <a:off x="13881861" y="2176763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CC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rgbClr val="1AD1A5"/>
                </a:solidFill>
                <a:latin typeface="Michelin SemiBold"/>
              </a:rPr>
              <a:t>FULL STACK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rgbClr val="1AD1A5"/>
                </a:solidFill>
                <a:latin typeface="Michelin SemiBold"/>
              </a:rPr>
              <a:t>ARCHITECT</a:t>
            </a:r>
          </a:p>
        </p:txBody>
      </p:sp>
      <p:sp>
        <p:nvSpPr>
          <p:cNvPr id="690" name="Ellipse 689">
            <a:extLst>
              <a:ext uri="{FF2B5EF4-FFF2-40B4-BE49-F238E27FC236}">
                <a16:creationId xmlns:a16="http://schemas.microsoft.com/office/drawing/2014/main" id="{AEF50937-0662-430F-B1A0-719920AD26CD}"/>
              </a:ext>
            </a:extLst>
          </p:cNvPr>
          <p:cNvSpPr/>
          <p:nvPr/>
        </p:nvSpPr>
        <p:spPr>
          <a:xfrm>
            <a:off x="16512396" y="6945780"/>
            <a:ext cx="288000" cy="288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prstClr val="white">
                    <a:lumMod val="50000"/>
                  </a:prstClr>
                </a:solidFill>
                <a:latin typeface="Michelin SemiBold"/>
              </a:rPr>
              <a:t>END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prstClr val="white">
                    <a:lumMod val="50000"/>
                  </a:prstClr>
                </a:solidFill>
                <a:latin typeface="Michelin SemiBold"/>
              </a:rPr>
              <a:t>USER</a:t>
            </a:r>
          </a:p>
        </p:txBody>
      </p:sp>
      <p:sp>
        <p:nvSpPr>
          <p:cNvPr id="691" name="Ellipse 690">
            <a:extLst>
              <a:ext uri="{FF2B5EF4-FFF2-40B4-BE49-F238E27FC236}">
                <a16:creationId xmlns:a16="http://schemas.microsoft.com/office/drawing/2014/main" id="{F28210CE-6FCF-4B69-B39B-348017955E00}"/>
              </a:ext>
            </a:extLst>
          </p:cNvPr>
          <p:cNvSpPr/>
          <p:nvPr/>
        </p:nvSpPr>
        <p:spPr>
          <a:xfrm>
            <a:off x="17263163" y="6941429"/>
            <a:ext cx="288000" cy="288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chemeClr val="accent2"/>
                </a:solidFill>
                <a:latin typeface="Michelin SemiBold"/>
              </a:rPr>
              <a:t>OPS</a:t>
            </a:r>
          </a:p>
        </p:txBody>
      </p:sp>
      <p:sp>
        <p:nvSpPr>
          <p:cNvPr id="692" name="Ellipse 691">
            <a:extLst>
              <a:ext uri="{FF2B5EF4-FFF2-40B4-BE49-F238E27FC236}">
                <a16:creationId xmlns:a16="http://schemas.microsoft.com/office/drawing/2014/main" id="{D3439E2C-619E-4716-AC47-04F2756D7C0E}"/>
              </a:ext>
            </a:extLst>
          </p:cNvPr>
          <p:cNvSpPr/>
          <p:nvPr/>
        </p:nvSpPr>
        <p:spPr>
          <a:xfrm>
            <a:off x="16901661" y="6952893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68538" rIns="0" bIns="168538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chemeClr val="accent4"/>
                </a:solidFill>
                <a:latin typeface="Michelin SemiBold"/>
              </a:rPr>
              <a:t>ENTERPRISE</a:t>
            </a:r>
          </a:p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" b="1" dirty="0">
                <a:solidFill>
                  <a:schemeClr val="accent4"/>
                </a:solidFill>
                <a:latin typeface="Michelin SemiBold"/>
              </a:rPr>
              <a:t>ARCHITECT</a:t>
            </a:r>
          </a:p>
        </p:txBody>
      </p:sp>
      <p:sp>
        <p:nvSpPr>
          <p:cNvPr id="693" name="Ellipse 692">
            <a:extLst>
              <a:ext uri="{FF2B5EF4-FFF2-40B4-BE49-F238E27FC236}">
                <a16:creationId xmlns:a16="http://schemas.microsoft.com/office/drawing/2014/main" id="{DA618FB2-F251-4807-932F-D9EB0252E38C}"/>
              </a:ext>
            </a:extLst>
          </p:cNvPr>
          <p:cNvSpPr/>
          <p:nvPr/>
        </p:nvSpPr>
        <p:spPr>
          <a:xfrm>
            <a:off x="17659539" y="6945780"/>
            <a:ext cx="288000" cy="288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chemeClr val="tx2"/>
                </a:solidFill>
                <a:latin typeface="Michelin SemiBold"/>
              </a:rPr>
              <a:t>S</a:t>
            </a:r>
            <a:r>
              <a:rPr lang="fr-FR" sz="200" b="1" dirty="0">
                <a:solidFill>
                  <a:schemeClr val="tx2"/>
                </a:solidFill>
                <a:latin typeface="Michelin SemiBold"/>
              </a:rPr>
              <a:t>UBJECT</a:t>
            </a: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chemeClr val="tx2"/>
                </a:solidFill>
                <a:latin typeface="Michelin SemiBold"/>
              </a:rPr>
              <a:t>M</a:t>
            </a:r>
            <a:r>
              <a:rPr lang="fr-FR" sz="200" b="1" dirty="0">
                <a:solidFill>
                  <a:schemeClr val="tx2"/>
                </a:solidFill>
                <a:latin typeface="Michelin SemiBold"/>
              </a:rPr>
              <a:t>ATTER</a:t>
            </a: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chemeClr val="tx2"/>
                </a:solidFill>
                <a:latin typeface="Michelin SemiBold"/>
              </a:rPr>
              <a:t>E</a:t>
            </a:r>
            <a:r>
              <a:rPr lang="fr-FR" sz="200" b="1" dirty="0">
                <a:solidFill>
                  <a:schemeClr val="tx2"/>
                </a:solidFill>
                <a:latin typeface="Michelin SemiBold"/>
              </a:rPr>
              <a:t>XPERT</a:t>
            </a:r>
            <a:endParaRPr lang="fr-FR" sz="300" b="1" dirty="0">
              <a:solidFill>
                <a:schemeClr val="tx2"/>
              </a:solidFill>
              <a:latin typeface="Michelin SemiBold"/>
            </a:endParaRPr>
          </a:p>
        </p:txBody>
      </p:sp>
      <p:sp>
        <p:nvSpPr>
          <p:cNvPr id="694" name="Ellipse 693">
            <a:extLst>
              <a:ext uri="{FF2B5EF4-FFF2-40B4-BE49-F238E27FC236}">
                <a16:creationId xmlns:a16="http://schemas.microsoft.com/office/drawing/2014/main" id="{CECF36A3-9560-4739-89D0-8866AA1F6C2E}"/>
              </a:ext>
            </a:extLst>
          </p:cNvPr>
          <p:cNvSpPr/>
          <p:nvPr/>
        </p:nvSpPr>
        <p:spPr>
          <a:xfrm>
            <a:off x="20870716" y="5223222"/>
            <a:ext cx="252002" cy="252002"/>
          </a:xfrm>
          <a:prstGeom prst="ellipse">
            <a:avLst/>
          </a:prstGeom>
          <a:solidFill>
            <a:srgbClr val="FFF91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695" name="ZoneTexte 694">
            <a:extLst>
              <a:ext uri="{FF2B5EF4-FFF2-40B4-BE49-F238E27FC236}">
                <a16:creationId xmlns:a16="http://schemas.microsoft.com/office/drawing/2014/main" id="{2061279B-37EA-4338-A32F-7926B8F7E88B}"/>
              </a:ext>
            </a:extLst>
          </p:cNvPr>
          <p:cNvSpPr txBox="1"/>
          <p:nvPr/>
        </p:nvSpPr>
        <p:spPr>
          <a:xfrm>
            <a:off x="20007205" y="5262063"/>
            <a:ext cx="916246" cy="26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698" name="Ellipse 697">
            <a:extLst>
              <a:ext uri="{FF2B5EF4-FFF2-40B4-BE49-F238E27FC236}">
                <a16:creationId xmlns:a16="http://schemas.microsoft.com/office/drawing/2014/main" id="{983E2977-99A3-4032-9EEA-CBBBA4179796}"/>
              </a:ext>
            </a:extLst>
          </p:cNvPr>
          <p:cNvSpPr/>
          <p:nvPr/>
        </p:nvSpPr>
        <p:spPr>
          <a:xfrm>
            <a:off x="1581982" y="6715859"/>
            <a:ext cx="1440000" cy="1440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" b="1" dirty="0">
              <a:solidFill>
                <a:schemeClr val="tx2"/>
              </a:solidFill>
              <a:latin typeface="Michelin SemiBold"/>
            </a:endParaRP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" b="1" dirty="0">
              <a:solidFill>
                <a:schemeClr val="tx2"/>
              </a:solidFill>
              <a:latin typeface="Michelin SemiBold"/>
            </a:endParaRP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" b="1" dirty="0">
              <a:solidFill>
                <a:schemeClr val="tx2"/>
              </a:solidFill>
              <a:latin typeface="Michelin SemiBold"/>
            </a:endParaRP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" b="1" dirty="0">
              <a:solidFill>
                <a:schemeClr val="tx2"/>
              </a:solidFill>
              <a:latin typeface="Michelin SemiBold"/>
            </a:endParaRP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" b="1" dirty="0">
              <a:solidFill>
                <a:schemeClr val="tx2"/>
              </a:solidFill>
              <a:latin typeface="Michelin SemiBold"/>
            </a:endParaRP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" b="1" dirty="0">
              <a:solidFill>
                <a:schemeClr val="tx2"/>
              </a:solidFill>
              <a:latin typeface="Michelin SemiBold"/>
            </a:endParaRP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b="1" dirty="0">
                <a:solidFill>
                  <a:schemeClr val="tx2"/>
                </a:solidFill>
                <a:latin typeface="Michelin SemiBold"/>
              </a:rPr>
              <a:t>TEAM</a:t>
            </a: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b="1" dirty="0">
                <a:solidFill>
                  <a:schemeClr val="tx2"/>
                </a:solidFill>
                <a:latin typeface="Michelin SemiBold"/>
              </a:rPr>
              <a:t>MEMBER</a:t>
            </a:r>
          </a:p>
        </p:txBody>
      </p:sp>
      <p:sp>
        <p:nvSpPr>
          <p:cNvPr id="699" name="Ellipse 698">
            <a:extLst>
              <a:ext uri="{FF2B5EF4-FFF2-40B4-BE49-F238E27FC236}">
                <a16:creationId xmlns:a16="http://schemas.microsoft.com/office/drawing/2014/main" id="{C486F0EF-D8AD-4A3E-A658-67EB092E1294}"/>
              </a:ext>
            </a:extLst>
          </p:cNvPr>
          <p:cNvSpPr/>
          <p:nvPr/>
        </p:nvSpPr>
        <p:spPr>
          <a:xfrm>
            <a:off x="1572298" y="6702065"/>
            <a:ext cx="360000" cy="360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rgbClr val="FFC000"/>
                </a:solidFill>
                <a:latin typeface="Michelin SemiBold"/>
              </a:rPr>
              <a:t>TEAM</a:t>
            </a: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rgbClr val="FFC000"/>
                </a:solidFill>
                <a:latin typeface="Michelin SemiBold"/>
              </a:rPr>
              <a:t>LEADER</a:t>
            </a:r>
          </a:p>
        </p:txBody>
      </p:sp>
      <p:sp>
        <p:nvSpPr>
          <p:cNvPr id="701" name="Ellipse 700">
            <a:extLst>
              <a:ext uri="{FF2B5EF4-FFF2-40B4-BE49-F238E27FC236}">
                <a16:creationId xmlns:a16="http://schemas.microsoft.com/office/drawing/2014/main" id="{E72AC0A7-604D-4821-A307-FE3E09D5E789}"/>
              </a:ext>
            </a:extLst>
          </p:cNvPr>
          <p:cNvSpPr/>
          <p:nvPr/>
        </p:nvSpPr>
        <p:spPr>
          <a:xfrm>
            <a:off x="2747775" y="7586337"/>
            <a:ext cx="360000" cy="360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1AD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rgbClr val="1AD1A5"/>
                </a:solidFill>
                <a:latin typeface="Michelin SemiBold"/>
              </a:rPr>
              <a:t>Full</a:t>
            </a: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rgbClr val="1AD1A5"/>
                </a:solidFill>
                <a:latin typeface="Michelin SemiBold"/>
              </a:rPr>
              <a:t>Stack</a:t>
            </a: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 err="1">
                <a:solidFill>
                  <a:srgbClr val="1AD1A5"/>
                </a:solidFill>
                <a:latin typeface="Michelin SemiBold"/>
              </a:rPr>
              <a:t>architect</a:t>
            </a:r>
            <a:endParaRPr lang="fr-FR" sz="300" b="1" dirty="0">
              <a:solidFill>
                <a:srgbClr val="1AD1A5"/>
              </a:solidFill>
              <a:latin typeface="Michelin SemiBold"/>
            </a:endParaRPr>
          </a:p>
        </p:txBody>
      </p:sp>
      <p:sp>
        <p:nvSpPr>
          <p:cNvPr id="702" name="Ellipse 701">
            <a:extLst>
              <a:ext uri="{FF2B5EF4-FFF2-40B4-BE49-F238E27FC236}">
                <a16:creationId xmlns:a16="http://schemas.microsoft.com/office/drawing/2014/main" id="{F1F07197-1D05-4230-9A6D-36DAA776300F}"/>
              </a:ext>
            </a:extLst>
          </p:cNvPr>
          <p:cNvSpPr/>
          <p:nvPr/>
        </p:nvSpPr>
        <p:spPr>
          <a:xfrm>
            <a:off x="2095067" y="8003689"/>
            <a:ext cx="360000" cy="360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CDC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300" b="1" dirty="0">
                <a:solidFill>
                  <a:srgbClr val="CDCD06"/>
                </a:solidFill>
                <a:latin typeface="Michelin SemiBold"/>
              </a:rPr>
              <a:t>Product</a:t>
            </a: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300" b="1" dirty="0" err="1">
                <a:solidFill>
                  <a:srgbClr val="CDCD06"/>
                </a:solidFill>
                <a:latin typeface="Michelin SemiBold"/>
              </a:rPr>
              <a:t>architect</a:t>
            </a:r>
            <a:endParaRPr lang="fr-FR" sz="300" b="1" dirty="0">
              <a:solidFill>
                <a:srgbClr val="CDCD06"/>
              </a:solidFill>
              <a:latin typeface="Michelin SemiBold"/>
            </a:endParaRPr>
          </a:p>
        </p:txBody>
      </p:sp>
      <p:sp>
        <p:nvSpPr>
          <p:cNvPr id="703" name="Ellipse 702">
            <a:extLst>
              <a:ext uri="{FF2B5EF4-FFF2-40B4-BE49-F238E27FC236}">
                <a16:creationId xmlns:a16="http://schemas.microsoft.com/office/drawing/2014/main" id="{7FCF2F0C-C18E-4F8D-93FE-0A72F7560E8F}"/>
              </a:ext>
            </a:extLst>
          </p:cNvPr>
          <p:cNvSpPr/>
          <p:nvPr/>
        </p:nvSpPr>
        <p:spPr>
          <a:xfrm>
            <a:off x="1447264" y="7427635"/>
            <a:ext cx="360000" cy="360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CDC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300" b="1" dirty="0">
                <a:solidFill>
                  <a:srgbClr val="CDCD06"/>
                </a:solidFill>
                <a:latin typeface="Michelin SemiBold"/>
              </a:rPr>
              <a:t>PRODUCT</a:t>
            </a: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300" b="1" dirty="0">
                <a:solidFill>
                  <a:srgbClr val="CDCD06"/>
                </a:solidFill>
                <a:latin typeface="Michelin SemiBold"/>
              </a:rPr>
              <a:t>OWNER</a:t>
            </a:r>
          </a:p>
        </p:txBody>
      </p:sp>
      <p:sp>
        <p:nvSpPr>
          <p:cNvPr id="704" name="Ellipse 703">
            <a:extLst>
              <a:ext uri="{FF2B5EF4-FFF2-40B4-BE49-F238E27FC236}">
                <a16:creationId xmlns:a16="http://schemas.microsoft.com/office/drawing/2014/main" id="{D0C59A22-D844-4F4D-9A45-895F35B4ED39}"/>
              </a:ext>
            </a:extLst>
          </p:cNvPr>
          <p:cNvSpPr/>
          <p:nvPr/>
        </p:nvSpPr>
        <p:spPr>
          <a:xfrm>
            <a:off x="2577787" y="6632363"/>
            <a:ext cx="360000" cy="360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rgbClr val="FFC000"/>
                </a:solidFill>
                <a:latin typeface="Michelin SemiBold"/>
              </a:rPr>
              <a:t>DEVELOPER</a:t>
            </a:r>
          </a:p>
          <a:p>
            <a:pPr algn="ctr" defTabSz="428075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" b="1" dirty="0">
                <a:solidFill>
                  <a:srgbClr val="FFC000"/>
                </a:solidFill>
                <a:latin typeface="Michelin SemiBold"/>
              </a:rPr>
              <a:t>ANALYST</a:t>
            </a:r>
          </a:p>
        </p:txBody>
      </p:sp>
      <p:pic>
        <p:nvPicPr>
          <p:cNvPr id="708" name="Image 707">
            <a:extLst>
              <a:ext uri="{FF2B5EF4-FFF2-40B4-BE49-F238E27FC236}">
                <a16:creationId xmlns:a16="http://schemas.microsoft.com/office/drawing/2014/main" id="{76FA3EBE-13E0-484D-A4B3-8096550FE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3549" y="6897351"/>
            <a:ext cx="1154652" cy="675713"/>
          </a:xfrm>
          <a:prstGeom prst="rect">
            <a:avLst/>
          </a:prstGeom>
        </p:spPr>
      </p:pic>
      <p:pic>
        <p:nvPicPr>
          <p:cNvPr id="368" name="Graphique 367">
            <a:extLst>
              <a:ext uri="{FF2B5EF4-FFF2-40B4-BE49-F238E27FC236}">
                <a16:creationId xmlns:a16="http://schemas.microsoft.com/office/drawing/2014/main" id="{00A7860C-123B-4883-92FF-047976A925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477157" y="8720820"/>
            <a:ext cx="628850" cy="1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7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LOAD">
  <a:themeElements>
    <a:clrScheme name="Benutzerdefiniert 2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3498DB"/>
      </a:accent1>
      <a:accent2>
        <a:srgbClr val="C8303F"/>
      </a:accent2>
      <a:accent3>
        <a:srgbClr val="9BBB59"/>
      </a:accent3>
      <a:accent4>
        <a:srgbClr val="FFC000"/>
      </a:accent4>
      <a:accent5>
        <a:srgbClr val="814993"/>
      </a:accent5>
      <a:accent6>
        <a:srgbClr val="45B1CB"/>
      </a:accent6>
      <a:hlink>
        <a:srgbClr val="7F7F7F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676EFF43BD44A973BAF3C3F8897C" ma:contentTypeVersion="11" ma:contentTypeDescription="Crée un document." ma:contentTypeScope="" ma:versionID="16055b838173ea074c74866c85749e9f">
  <xsd:schema xmlns:xsd="http://www.w3.org/2001/XMLSchema" xmlns:xs="http://www.w3.org/2001/XMLSchema" xmlns:p="http://schemas.microsoft.com/office/2006/metadata/properties" xmlns:ns3="e2e26994-5e48-4994-8c16-0b6f61c4bc8a" xmlns:ns4="9f09b4db-7fdb-4a79-a1ce-e7e1d5ac2b17" targetNamespace="http://schemas.microsoft.com/office/2006/metadata/properties" ma:root="true" ma:fieldsID="7356ef530764415288c8753ef1e753cb" ns3:_="" ns4:_="">
    <xsd:import namespace="e2e26994-5e48-4994-8c16-0b6f61c4bc8a"/>
    <xsd:import namespace="9f09b4db-7fdb-4a79-a1ce-e7e1d5ac2b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26994-5e48-4994-8c16-0b6f61c4bc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9b4db-7fdb-4a79-a1ce-e7e1d5ac2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041D01-ECBE-4D49-BF06-BC2AF59D28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AF8FC4-E5F1-4B81-808F-86EDD4A24C9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9f09b4db-7fdb-4a79-a1ce-e7e1d5ac2b17"/>
    <ds:schemaRef ds:uri="e2e26994-5e48-4994-8c16-0b6f61c4bc8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E332A3F-093C-4E96-85DE-D745A3AD5F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26994-5e48-4994-8c16-0b6f61c4bc8a"/>
    <ds:schemaRef ds:uri="9f09b4db-7fdb-4a79-a1ce-e7e1d5ac2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18844</TotalTime>
  <Words>377</Words>
  <Application>Microsoft Macintosh PowerPoint</Application>
  <PresentationFormat>Personnalisé</PresentationFormat>
  <Paragraphs>290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13" baseType="lpstr">
      <vt:lpstr>Aharoni</vt:lpstr>
      <vt:lpstr>Arial</vt:lpstr>
      <vt:lpstr>Bebas Neue</vt:lpstr>
      <vt:lpstr>Calibri</vt:lpstr>
      <vt:lpstr>Calibri Light</vt:lpstr>
      <vt:lpstr>Michelin</vt:lpstr>
      <vt:lpstr>Michelin Black</vt:lpstr>
      <vt:lpstr>Michelin SemiBold</vt:lpstr>
      <vt:lpstr>Symbol</vt:lpstr>
      <vt:lpstr>Wingdings</vt:lpstr>
      <vt:lpstr>Thème Office</vt:lpstr>
      <vt:lpstr>PRESENTATIONLOAD</vt:lpstr>
      <vt:lpstr>Présentation PowerPoint</vt:lpstr>
    </vt:vector>
  </TitlesOfParts>
  <Company>MICHELIN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Lea Egron</dc:creator>
  <cp:lastModifiedBy>nicolas chevalier</cp:lastModifiedBy>
  <cp:revision>419</cp:revision>
  <dcterms:created xsi:type="dcterms:W3CDTF">2019-06-27T06:55:10Z</dcterms:created>
  <dcterms:modified xsi:type="dcterms:W3CDTF">2021-04-02T08:34:58Z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0x010100C8B6676EFF43BD44A973BAF3C3F8897C</vt:lpwstr>
  </property>
</Properties>
</file>