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91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91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  <p:cmAuthor id="4" name="nicolas chevalier" initials="nc" lastIdx="1" clrIdx="3">
    <p:extLst>
      <p:ext uri="{19B8F6BF-5375-455C-9EA6-DF929625EA0E}">
        <p15:presenceInfo xmlns:p15="http://schemas.microsoft.com/office/powerpoint/2012/main" userId="nicolas cheval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9B"/>
    <a:srgbClr val="85BC25"/>
    <a:srgbClr val="CDCD06"/>
    <a:srgbClr val="1AD1A5"/>
    <a:srgbClr val="00CC9B"/>
    <a:srgbClr val="00866E"/>
    <a:srgbClr val="FFF915"/>
    <a:srgbClr val="5FBFBB"/>
    <a:srgbClr val="97A56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48E2-9F47-4D26-A23D-D5AC4E9FE820}" v="7" dt="2020-10-20T16:14:30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2" autoAdjust="0"/>
    <p:restoredTop sz="96136" autoAdjust="0"/>
  </p:normalViewPr>
  <p:slideViewPr>
    <p:cSldViewPr snapToGrid="0">
      <p:cViewPr varScale="1">
        <p:scale>
          <a:sx n="147" d="100"/>
          <a:sy n="147" d="100"/>
        </p:scale>
        <p:origin x="66" y="120"/>
      </p:cViewPr>
      <p:guideLst>
        <p:guide orient="horz" pos="1597"/>
        <p:guide pos="2404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515D368-AB9E-4A29-8CDB-F0D8F1A1D4D3}"/>
              </a:ext>
            </a:extLst>
          </p:cNvPr>
          <p:cNvGrpSpPr/>
          <p:nvPr/>
        </p:nvGrpSpPr>
        <p:grpSpPr>
          <a:xfrm>
            <a:off x="68943" y="1363312"/>
            <a:ext cx="9006114" cy="2580444"/>
            <a:chOff x="514129" y="1047016"/>
            <a:chExt cx="24171718" cy="6669212"/>
          </a:xfrm>
        </p:grpSpPr>
        <p:pic>
          <p:nvPicPr>
            <p:cNvPr id="2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129" y="1047016"/>
              <a:ext cx="24171718" cy="6669212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4615FE8-2ABF-4500-990D-350AB5BFDF57}"/>
                </a:ext>
              </a:extLst>
            </p:cNvPr>
            <p:cNvSpPr txBox="1"/>
            <p:nvPr/>
          </p:nvSpPr>
          <p:spPr>
            <a:xfrm>
              <a:off x="11020942" y="4743101"/>
              <a:ext cx="1701846" cy="63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27509B"/>
                  </a:solidFill>
                  <a:latin typeface="Gotham Rounded Bold" pitchFamily="50" charset="0"/>
                </a:rPr>
                <a:t>HEALTH</a:t>
              </a:r>
            </a:p>
            <a:p>
              <a:r>
                <a:rPr lang="fr-FR" sz="500" dirty="0">
                  <a:solidFill>
                    <a:srgbClr val="27509B"/>
                  </a:solidFill>
                  <a:latin typeface="Gotham Rounded Bold" pitchFamily="50" charset="0"/>
                </a:rPr>
                <a:t> CHECK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82A4056-3D21-4D81-96FE-5B83C4677083}"/>
                </a:ext>
              </a:extLst>
            </p:cNvPr>
            <p:cNvSpPr txBox="1"/>
            <p:nvPr/>
          </p:nvSpPr>
          <p:spPr>
            <a:xfrm>
              <a:off x="17343701" y="4743098"/>
              <a:ext cx="1701846" cy="63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27509B"/>
                  </a:solidFill>
                  <a:latin typeface="Gotham Rounded Bold" pitchFamily="50" charset="0"/>
                </a:rPr>
                <a:t>HEALTH</a:t>
              </a:r>
            </a:p>
            <a:p>
              <a:r>
                <a:rPr lang="fr-FR" sz="500" dirty="0">
                  <a:solidFill>
                    <a:srgbClr val="27509B"/>
                  </a:solidFill>
                  <a:latin typeface="Gotham Rounded Bold" pitchFamily="50" charset="0"/>
                </a:rPr>
                <a:t> CHECK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EDE2874-BC1C-45D0-9476-1BA243F72CD4}"/>
              </a:ext>
            </a:extLst>
          </p:cNvPr>
          <p:cNvSpPr txBox="1"/>
          <p:nvPr/>
        </p:nvSpPr>
        <p:spPr>
          <a:xfrm>
            <a:off x="143895" y="67121"/>
            <a:ext cx="282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otham Rounded Bold" pitchFamily="50" charset="0"/>
                <a:cs typeface="Aharoni" panose="02010803020104030203" pitchFamily="2" charset="-79"/>
              </a:rPr>
              <a:t>PRODUCT LIFE CYCLE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B4BF-E099-4F59-98D2-580D0D57DFAB}"/>
              </a:ext>
            </a:extLst>
          </p:cNvPr>
          <p:cNvGrpSpPr/>
          <p:nvPr/>
        </p:nvGrpSpPr>
        <p:grpSpPr>
          <a:xfrm>
            <a:off x="5031467" y="67121"/>
            <a:ext cx="4089967" cy="1080672"/>
            <a:chOff x="3489324" y="450850"/>
            <a:chExt cx="1509088" cy="447675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0FD3888-D1EB-4E8E-B838-C0894CA26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981" t="43049" r="85536" b="40845"/>
            <a:stretch/>
          </p:blipFill>
          <p:spPr>
            <a:xfrm>
              <a:off x="3489324" y="450850"/>
              <a:ext cx="854075" cy="447675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A93A71D-E842-445A-B130-B8C3109E9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8372" t="43507" r="3628" b="42385"/>
            <a:stretch/>
          </p:blipFill>
          <p:spPr>
            <a:xfrm>
              <a:off x="4277914" y="459184"/>
              <a:ext cx="720498" cy="39211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1F48B4-F11B-4A83-BA61-17138F1ED58D}"/>
              </a:ext>
            </a:extLst>
          </p:cNvPr>
          <p:cNvSpPr txBox="1"/>
          <p:nvPr/>
        </p:nvSpPr>
        <p:spPr>
          <a:xfrm>
            <a:off x="1068704" y="3466702"/>
            <a:ext cx="19907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SOLUTION - PROBLEM FIX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993AC2-FE4D-489C-A42B-684353DEC631}"/>
              </a:ext>
            </a:extLst>
          </p:cNvPr>
          <p:cNvSpPr txBox="1"/>
          <p:nvPr/>
        </p:nvSpPr>
        <p:spPr>
          <a:xfrm>
            <a:off x="3687716" y="3479534"/>
            <a:ext cx="19907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PRODUCT – MARKET FIT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1AB73-4CA8-42BB-A17B-2896C15D97E4}"/>
              </a:ext>
            </a:extLst>
          </p:cNvPr>
          <p:cNvSpPr txBox="1"/>
          <p:nvPr/>
        </p:nvSpPr>
        <p:spPr>
          <a:xfrm>
            <a:off x="2402727" y="4159275"/>
            <a:ext cx="49434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85BC25"/>
                </a:solidFill>
                <a:latin typeface="Gotham Rounded Bold" pitchFamily="50" charset="0"/>
              </a:rPr>
              <a:t>FROM IDEA TO RETIREMENT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BF7A336-4192-40DA-88C0-6B625477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3" y="4608217"/>
            <a:ext cx="1105750" cy="448043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5A740329-9CB3-4B17-8447-4CB8CB0A7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9198" y="4970951"/>
            <a:ext cx="364802" cy="170619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A96F70F-9944-47B3-8736-63CE7BADA6CC}"/>
              </a:ext>
            </a:extLst>
          </p:cNvPr>
          <p:cNvSpPr txBox="1"/>
          <p:nvPr/>
        </p:nvSpPr>
        <p:spPr>
          <a:xfrm>
            <a:off x="2269376" y="3751505"/>
            <a:ext cx="49434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85BC25"/>
              </a:solidFill>
              <a:latin typeface="Michelin Black" panose="02000000000000000000" pitchFamily="50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5D6EB2-134A-4CF7-8A33-FCD07878DC39}"/>
              </a:ext>
            </a:extLst>
          </p:cNvPr>
          <p:cNvSpPr txBox="1"/>
          <p:nvPr/>
        </p:nvSpPr>
        <p:spPr>
          <a:xfrm>
            <a:off x="6372807" y="3451313"/>
            <a:ext cx="120147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63190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2e26994-5e48-4994-8c16-0b6f61c4bc8a"/>
    <ds:schemaRef ds:uri="http://purl.org/dc/terms/"/>
    <ds:schemaRef ds:uri="http://schemas.openxmlformats.org/package/2006/metadata/core-properties"/>
    <ds:schemaRef ds:uri="9f09b4db-7fdb-4a79-a1ce-e7e1d5ac2b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FC16D8-2F60-4844-97AE-E0BD30015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Affichage à l'écran (16:9)</PresentationFormat>
  <Paragraphs>9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0" baseType="lpstr"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573</cp:revision>
  <cp:lastPrinted>2020-01-30T15:06:13Z</cp:lastPrinted>
  <dcterms:modified xsi:type="dcterms:W3CDTF">2020-10-20T16:14:34Z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