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57" r:id="rId4"/>
    <p:sldId id="264" r:id="rId5"/>
    <p:sldId id="265" r:id="rId6"/>
    <p:sldId id="258" r:id="rId7"/>
    <p:sldId id="266" r:id="rId8"/>
    <p:sldId id="259" r:id="rId9"/>
    <p:sldId id="267" r:id="rId10"/>
    <p:sldId id="260" r:id="rId11"/>
    <p:sldId id="261" r:id="rId12"/>
    <p:sldId id="262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3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73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8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25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technoroids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Track. Analyze. Improve Student Engagement.</a:t>
            </a:r>
            <a:endParaRPr lang="en-US" dirty="0"/>
          </a:p>
          <a:p>
            <a:r>
              <a:rPr lang="en-US" dirty="0"/>
              <a:t>By : FRANCIS KYLE DELA TINA &amp; JAN GERARD ABELLA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4D1E4-9A2C-76CE-FA8E-7E27F8D3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69" y="335503"/>
            <a:ext cx="2317261" cy="23172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Storyboard 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Login Screen</a:t>
            </a:r>
          </a:p>
          <a:p>
            <a:r>
              <a:rPr lang="en-US" dirty="0"/>
              <a:t>2. Dashboard Overview</a:t>
            </a:r>
          </a:p>
          <a:p>
            <a:r>
              <a:rPr lang="en-US" dirty="0"/>
              <a:t>3. Engagement Graphs</a:t>
            </a:r>
          </a:p>
          <a:p>
            <a:r>
              <a:rPr lang="en-US" dirty="0"/>
              <a:t>4. Class Participation Summary</a:t>
            </a:r>
          </a:p>
          <a:p>
            <a:r>
              <a:rPr lang="en-US" dirty="0"/>
              <a:t>5. Student Profile View</a:t>
            </a:r>
          </a:p>
          <a:p>
            <a:r>
              <a:rPr lang="en-US" dirty="0"/>
              <a:t>6. Settings and Alerts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 &amp;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58143"/>
            <a:ext cx="7429499" cy="3541714"/>
          </a:xfrm>
        </p:spPr>
        <p:txBody>
          <a:bodyPr>
            <a:normAutofit fontScale="25000" lnSpcReduction="20000"/>
          </a:bodyPr>
          <a:lstStyle/>
          <a:p>
            <a:r>
              <a:rPr lang="en-PH" sz="7200" b="1" dirty="0"/>
              <a:t>Menu includes:</a:t>
            </a:r>
            <a:endParaRPr lang="en-PH" sz="7200" dirty="0"/>
          </a:p>
          <a:p>
            <a:r>
              <a:rPr lang="en-PH" sz="7200" dirty="0"/>
              <a:t>Dashboard</a:t>
            </a:r>
          </a:p>
          <a:p>
            <a:r>
              <a:rPr lang="en-PH" sz="7200" dirty="0"/>
              <a:t>Classes</a:t>
            </a:r>
          </a:p>
          <a:p>
            <a:r>
              <a:rPr lang="en-PH" sz="7200" dirty="0"/>
              <a:t>Engagement</a:t>
            </a:r>
          </a:p>
          <a:p>
            <a:r>
              <a:rPr lang="en-PH" sz="7200" dirty="0"/>
              <a:t>Profile</a:t>
            </a:r>
          </a:p>
          <a:p>
            <a:r>
              <a:rPr lang="en-PH" sz="7200" dirty="0"/>
              <a:t>Settings</a:t>
            </a:r>
          </a:p>
          <a:p>
            <a:r>
              <a:rPr lang="en-PH" sz="7200" b="1" dirty="0"/>
              <a:t>Settings include:</a:t>
            </a:r>
            <a:endParaRPr lang="en-PH" sz="7200" dirty="0"/>
          </a:p>
          <a:p>
            <a:r>
              <a:rPr lang="en-PH" sz="7200" dirty="0"/>
              <a:t>Change profile</a:t>
            </a:r>
          </a:p>
          <a:p>
            <a:r>
              <a:rPr lang="en-PH" sz="7200" dirty="0"/>
              <a:t>Toggle notifications</a:t>
            </a:r>
          </a:p>
          <a:p>
            <a:r>
              <a:rPr lang="en-PH" sz="7200" dirty="0"/>
              <a:t>Export data</a:t>
            </a:r>
          </a:p>
          <a:p>
            <a:r>
              <a:rPr lang="en-PH" sz="7200" dirty="0"/>
              <a:t>Theme/Language options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Users: Students and Teachers from target audience</a:t>
            </a:r>
          </a:p>
          <a:p>
            <a:r>
              <a:t>Tasks: Check dashboard, analyze student data, send alerts</a:t>
            </a:r>
          </a:p>
          <a:p>
            <a:r>
              <a:t>Methods: Observations, performance time, and satisfaction survey</a:t>
            </a:r>
          </a:p>
          <a:p>
            <a:r>
              <a:t>Feedback collected and used to refine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DEEC4-E9FD-DA68-AE75-7B146FBC7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8C29-995A-09E3-5FE8-C959FBBD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teachers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287ACB-DF36-3B2C-CDCA-95538A8C8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447" y="1978131"/>
            <a:ext cx="57422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Quickly identify disengaged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class-wide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 teaching based on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learning over time</a:t>
            </a:r>
          </a:p>
        </p:txBody>
      </p:sp>
    </p:spTree>
    <p:extLst>
      <p:ext uri="{BB962C8B-B14F-4D97-AF65-F5344CB8AC3E}">
        <p14:creationId xmlns:p14="http://schemas.microsoft.com/office/powerpoint/2010/main" val="359176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E01C-4336-DC16-6159-7165534D6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C98B-5389-A0C8-CBDA-E0B83CA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students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B7084D-3527-881F-9BA4-9E28008DA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625" y="1978254"/>
            <a:ext cx="54745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 their engagement stats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time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Earn feedback badges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motivated with self-awareness</a:t>
            </a:r>
          </a:p>
        </p:txBody>
      </p:sp>
    </p:spTree>
    <p:extLst>
      <p:ext uri="{BB962C8B-B14F-4D97-AF65-F5344CB8AC3E}">
        <p14:creationId xmlns:p14="http://schemas.microsoft.com/office/powerpoint/2010/main" val="4417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88523-D6EC-1815-41FE-1CDB416F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76DC-69CE-2C6B-2399-0449A6B1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4AF01-145D-2501-F258-64C278255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45040" y="1088580"/>
            <a:ext cx="3748030" cy="249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2F37E-1F85-78DA-8412-069C67CD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29" y="1088580"/>
            <a:ext cx="1606913" cy="2767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617B1-D183-0B7A-0574-59CD3312C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701" y="1088580"/>
            <a:ext cx="1516625" cy="2767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A192F9-7E5D-8AC7-BD67-9BF2579F8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05" y="3783954"/>
            <a:ext cx="1693142" cy="2814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F1813A-377D-3C67-F09A-BD443F0A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919" y="3783954"/>
            <a:ext cx="1581850" cy="28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55E92-5324-561B-A4F2-F22364387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6EAE-19DF-D688-A42F-D44DB17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C00D9E-4AEC-359D-E1DD-4BEE7F17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12" y="1164266"/>
            <a:ext cx="2042018" cy="35417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A13384-4291-670E-02ED-306073BF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48" y="1164266"/>
            <a:ext cx="1957262" cy="3541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0F077E-0EFD-E8E9-1997-DC7FBB190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328" y="1164266"/>
            <a:ext cx="1904506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9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25A52-C8BE-1BA4-C954-D05DACB5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4194-FED1-3ACB-B561-01C0C5CD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1F6FC2-1CC1-40C0-7498-F40ED7F59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726" y="993444"/>
            <a:ext cx="1958423" cy="35417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721D8-5A0B-4325-B455-D4744E88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017" y="993445"/>
            <a:ext cx="2023835" cy="3541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E6149-4E01-8F84-55B4-B8C3FC0C4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720" y="993444"/>
            <a:ext cx="2038999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9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14DF-E726-AA8F-37D4-CE2EC720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E191-1982-4327-2374-7E1DCA7D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9E47D3-F881-8F0A-AB43-8CC434D1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04" y="1154218"/>
            <a:ext cx="1974246" cy="354171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18366-844D-1A6B-BD11-8C9C00EB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40" y="1154218"/>
            <a:ext cx="2001838" cy="3541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103FB7-E1C7-0C6D-12DD-C04ADAAD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74" y="1154218"/>
            <a:ext cx="205220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F02E-E2B6-8946-0DBB-15BEDD328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2296-4DA1-BFA3-BB18-52E781E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56090-5DB4-FFDD-E151-7AEF195C0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04" y="1073831"/>
            <a:ext cx="1987355" cy="35417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2DC6A-EDB2-746B-4BCB-7A5B7D32F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64" y="1073831"/>
            <a:ext cx="1991872" cy="3541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BD299B-EE71-A228-9CC2-6A6FFB87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76" y="1073832"/>
            <a:ext cx="196339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6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5DF80-E068-D183-6BEF-6EBF7CA0F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6036-F2B1-FBDE-014A-FE22C49B1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Class Pulse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29BF7-6BE0-6966-7272-1D2EF0D2A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Track. Analyze. Improve Student Engagement.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AFEF3-00EF-2B5D-6EE8-7B3A17A7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80" y="303579"/>
            <a:ext cx="2308103" cy="23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4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 for listening </a:t>
            </a:r>
            <a:br>
              <a:rPr lang="en-US" dirty="0"/>
            </a:br>
            <a:br>
              <a:rPr lang="en-US" dirty="0"/>
            </a:br>
            <a:r>
              <a:rPr dirty="0"/>
              <a:t>Contact &amp; Deployment</a:t>
            </a:r>
            <a:r>
              <a:rPr lang="en-US" dirty="0"/>
              <a:t> 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Emails: fkDelaTina@mcm.edu.ph, jgAbella@mcm.edu.ph</a:t>
            </a:r>
          </a:p>
          <a:p>
            <a:r>
              <a:rPr dirty="0"/>
              <a:t>Website hosted via GitHub Pages using index.html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Class Pulse?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app to monitor student engagement in online classes.</a:t>
            </a:r>
          </a:p>
          <a:p>
            <a:r>
              <a:t>Tracks login frequency, material usage, participation, quizzes, and submissions.</a:t>
            </a:r>
          </a:p>
          <a:p>
            <a:r>
              <a:t>Visualizes data in graphs and summaries for both teachers and students.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CC0D0-71FC-BBA3-13E1-21500AC0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8A00-1B7D-7527-1F86-4D97C225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we built 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3B2A82-2A51-33DD-73A2-EEF7590FE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721" y="2097088"/>
            <a:ext cx="66768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learning made student engagement harder to track.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Teachers lack real-time insight into class participation.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often unaware of their own study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Pulse bridges this gap with clear data and visuals.</a:t>
            </a:r>
          </a:p>
        </p:txBody>
      </p:sp>
    </p:spTree>
    <p:extLst>
      <p:ext uri="{BB962C8B-B14F-4D97-AF65-F5344CB8AC3E}">
        <p14:creationId xmlns:p14="http://schemas.microsoft.com/office/powerpoint/2010/main" val="14798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DF10E-687A-D72B-CA63-A1B615E26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0370-0F21-3ACC-955D-5CF31DFA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Class Pulse?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EB41-DC8F-2054-9D45-C8112EA4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app to monitor student engagement in online classes.</a:t>
            </a:r>
          </a:p>
          <a:p>
            <a:r>
              <a:t>Tracks login frequency, material usage, participation, quizzes, and submissions.</a:t>
            </a:r>
          </a:p>
          <a:p>
            <a:r>
              <a:t>Visualizes data in graphs and summaries for both teachers and students.</a:t>
            </a:r>
          </a:p>
        </p:txBody>
      </p:sp>
    </p:spTree>
    <p:extLst>
      <p:ext uri="{BB962C8B-B14F-4D97-AF65-F5344CB8AC3E}">
        <p14:creationId xmlns:p14="http://schemas.microsoft.com/office/powerpoint/2010/main" val="10830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Real-Time Engagement Analyzer</a:t>
            </a:r>
          </a:p>
          <a:p>
            <a:r>
              <a:t>📅 Weekly Activity Summaries</a:t>
            </a:r>
          </a:p>
          <a:p>
            <a:r>
              <a:t>📈 Dashboards for Teachers</a:t>
            </a:r>
          </a:p>
          <a:p>
            <a:r>
              <a:t>✅ Personalized Student Feedback</a:t>
            </a:r>
          </a:p>
          <a:p>
            <a:r>
              <a:t>📥 Exportable Reports and Alerts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EFD30-3C9F-2066-875F-8428F2A39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9F0-162E-7BEC-8FFD-46F71959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ENGagement</a:t>
            </a:r>
            <a:r>
              <a:rPr lang="en-US" dirty="0"/>
              <a:t> analyzer details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1D4C28-2AB5-6F52-A915-2FEC7CD57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6060" y="1766915"/>
            <a:ext cx="677647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logins, time spent on materials, quiz attempts.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discussion activity (posts/replies).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 uploads and deadlines 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data linked to students and visualized.</a:t>
            </a:r>
          </a:p>
        </p:txBody>
      </p:sp>
    </p:spTree>
    <p:extLst>
      <p:ext uri="{BB962C8B-B14F-4D97-AF65-F5344CB8AC3E}">
        <p14:creationId xmlns:p14="http://schemas.microsoft.com/office/powerpoint/2010/main" val="9407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Card-Based Overview – Simple, scannable, mobile-friendly.</a:t>
            </a:r>
          </a:p>
          <a:p>
            <a:r>
              <a:t>2. Timeline Tracker – Visual log of daily engagement patterns.</a:t>
            </a:r>
          </a:p>
          <a:p>
            <a:r>
              <a:t>3. Analytics Dashboard – Graph-heavy, filterable for deep insights.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F82E0-E9CB-16A3-9B43-FA6B4A9E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F6B5-03AF-0B4D-EA45-CDE0A7DD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130605-19A3-3E15-4D70-169DABEAE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6060" y="1912703"/>
            <a:ext cx="59801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design: clean, modern, dashboard-focused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Colors: Blue tones for calm and trust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 Graphs, color codes for engagement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UX: Designed for both students and instructors</a:t>
            </a:r>
          </a:p>
        </p:txBody>
      </p:sp>
    </p:spTree>
    <p:extLst>
      <p:ext uri="{BB962C8B-B14F-4D97-AF65-F5344CB8AC3E}">
        <p14:creationId xmlns:p14="http://schemas.microsoft.com/office/powerpoint/2010/main" val="4109985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467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Team technoroids</vt:lpstr>
      <vt:lpstr>Class Pulse</vt:lpstr>
      <vt:lpstr>What is Class Pulse?</vt:lpstr>
      <vt:lpstr>Why we built it</vt:lpstr>
      <vt:lpstr>What is Class Pulse?</vt:lpstr>
      <vt:lpstr>Key Features</vt:lpstr>
      <vt:lpstr>ENGagement analyzer details</vt:lpstr>
      <vt:lpstr>Design Alternatives</vt:lpstr>
      <vt:lpstr>UI MOCKUPS</vt:lpstr>
      <vt:lpstr>Storyboard Flow</vt:lpstr>
      <vt:lpstr>Menu &amp; Settings</vt:lpstr>
      <vt:lpstr>Evaluation Plan</vt:lpstr>
      <vt:lpstr>Benefits for teachers</vt:lpstr>
      <vt:lpstr>Benefits for students</vt:lpstr>
      <vt:lpstr>PROTOTYPES AND FINAL DESIGN</vt:lpstr>
      <vt:lpstr>PROTOTYPES AND FINAL DESIGN</vt:lpstr>
      <vt:lpstr>PROTOTYPES AND FINAL DESIGN</vt:lpstr>
      <vt:lpstr>PROTOTYPES AND FINAL DESIGN</vt:lpstr>
      <vt:lpstr>PROTOTYPES AND FINAL DESIGN</vt:lpstr>
      <vt:lpstr>Thank you for listening   Contact &amp; Deployment 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Clarisse Camille dela Tiña</cp:lastModifiedBy>
  <cp:revision>2</cp:revision>
  <dcterms:created xsi:type="dcterms:W3CDTF">2013-01-27T09:14:16Z</dcterms:created>
  <dcterms:modified xsi:type="dcterms:W3CDTF">2025-06-26T13:13:38Z</dcterms:modified>
  <cp:category/>
</cp:coreProperties>
</file>