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8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2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Pulse: Prototype and Usability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Part 3 – Interface Implementation and Evaluation Plan</a:t>
            </a:r>
          </a:p>
          <a:p>
            <a:r>
              <a:rPr lang="en-US" dirty="0"/>
              <a:t>TEAM TECHNOROIDS – DELA TINA, ABELLA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Plan – Subjective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5-point Likert scale:</a:t>
            </a:r>
          </a:p>
          <a:p>
            <a:r>
              <a:t>• Navigation was intuitive</a:t>
            </a:r>
          </a:p>
          <a:p>
            <a:r>
              <a:t>• Visuals were clear</a:t>
            </a:r>
          </a:p>
          <a:p>
            <a:r>
              <a:t>• Tasks were easy to complete</a:t>
            </a:r>
          </a:p>
          <a:p>
            <a:r>
              <a:t>• App is useful for tracking engagement</a:t>
            </a:r>
          </a:p>
          <a:p>
            <a:r>
              <a:t>• It helped me reflect on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clickable interactivity</a:t>
            </a:r>
          </a:p>
          <a:p>
            <a:r>
              <a:t>• Improve graph accessibility</a:t>
            </a:r>
          </a:p>
          <a:p>
            <a:r>
              <a:t>• Conduct evaluation sessions</a:t>
            </a:r>
          </a:p>
          <a:p>
            <a:r>
              <a:t>• Use feedback for final prototype iteration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Pulse is a mobile app that helps monitor student engagement in online classes.</a:t>
            </a:r>
          </a:p>
          <a:p>
            <a:r>
              <a:t>• Main Feature: Class Engagement Analyzer</a:t>
            </a:r>
          </a:p>
          <a:p>
            <a:r>
              <a:t>• Users: Teachers and Students</a:t>
            </a:r>
          </a:p>
          <a:p>
            <a:r>
              <a:t>• Goal: Improve visibility of participation and support at-risk students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Created using [Insert Tool Used]</a:t>
            </a:r>
          </a:p>
          <a:p>
            <a:r>
              <a:t>• Focused on mobile interface</a:t>
            </a:r>
          </a:p>
          <a:p>
            <a:r>
              <a:t>• Key screens:</a:t>
            </a:r>
          </a:p>
          <a:p>
            <a:r>
              <a:t>  - Student Dashboard</a:t>
            </a:r>
          </a:p>
          <a:p>
            <a:r>
              <a:t>  - Weekly Activity Tracker</a:t>
            </a:r>
          </a:p>
          <a:p>
            <a:r>
              <a:t>  - Quiz/Assignment Summary</a:t>
            </a:r>
          </a:p>
          <a:p>
            <a:r>
              <a:t>• Teacher Dashboard (optional): Class overview, student 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Engagement Score displayed at top</a:t>
            </a:r>
          </a:p>
          <a:p>
            <a:r>
              <a:t>• Weekly Activity Graph (bar chart of logins/time spent)</a:t>
            </a:r>
          </a:p>
          <a:p>
            <a:r>
              <a:t>• Quiz and Assignment Completion status</a:t>
            </a:r>
          </a:p>
          <a:p>
            <a:r>
              <a:t>• Tips and Suggestions to improve study habits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 logs in -&gt; Sees dashboard</a:t>
            </a:r>
          </a:p>
          <a:p>
            <a:r>
              <a:t>• Taps on graphs for more detail</a:t>
            </a:r>
          </a:p>
          <a:p>
            <a:r>
              <a:t>• Accesses tips section for advice</a:t>
            </a:r>
          </a:p>
          <a:p>
            <a:r>
              <a:t>• Teacher view: Sorts students, checks stats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back-end integration for live data</a:t>
            </a:r>
          </a:p>
          <a:p>
            <a:r>
              <a:t>• Limited interactivity due to prototyping tool</a:t>
            </a:r>
          </a:p>
          <a:p>
            <a:r>
              <a:t>• Time constraints for complex functionality (e.g., real-time alerts)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Justification for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Based on feedback from Part 2 design explorations</a:t>
            </a:r>
          </a:p>
          <a:p>
            <a:r>
              <a:t>• Prioritized clarity and simplicity</a:t>
            </a:r>
          </a:p>
          <a:p>
            <a:r>
              <a:t>• Supports student reflection and early teacher intervention</a:t>
            </a:r>
          </a:p>
          <a:p>
            <a:r>
              <a:t>• Visual elements encourage engagement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Usability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                             | Metric</a:t>
            </a:r>
          </a:p>
          <a:p>
            <a:r>
              <a:t>--------------------------------------|-----------------------------</a:t>
            </a:r>
          </a:p>
          <a:p>
            <a:r>
              <a:t>Dashboard interpretation time         | ≤ 15 seconds</a:t>
            </a:r>
          </a:p>
          <a:p>
            <a:r>
              <a:t>Locate login history                  | ≤ 10 seconds</a:t>
            </a:r>
          </a:p>
          <a:p>
            <a:r>
              <a:t>Identify low-performing student       | ≤ 20 seconds</a:t>
            </a:r>
          </a:p>
          <a:p>
            <a:r>
              <a:t>Error rate                            | ≤ 1 error per session</a:t>
            </a:r>
          </a:p>
          <a:p>
            <a:r>
              <a:t>Satisfaction                          | ≥ 4/5 average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Plan – Benchmark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**Students:**</a:t>
            </a:r>
          </a:p>
          <a:p>
            <a:r>
              <a:t>1. Find and interpret engagement score</a:t>
            </a:r>
          </a:p>
          <a:p>
            <a:r>
              <a:t>2. View weekly login activity</a:t>
            </a:r>
          </a:p>
          <a:p>
            <a:r>
              <a:t>3. Read a tip to improve</a:t>
            </a:r>
          </a:p>
          <a:p>
            <a:endParaRPr/>
          </a:p>
          <a:p>
            <a:r>
              <a:t>**Teachers:**</a:t>
            </a:r>
          </a:p>
          <a:p>
            <a:r>
              <a:t>1. Identify lowest-engaged student</a:t>
            </a:r>
          </a:p>
          <a:p>
            <a:r>
              <a:t>2. View individual login trend</a:t>
            </a:r>
          </a:p>
          <a:p>
            <a:r>
              <a:t>3. Assess class average engagement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388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Class Pulse: Prototype and Usability Evaluation</vt:lpstr>
      <vt:lpstr>System Overview</vt:lpstr>
      <vt:lpstr>Prototype Description</vt:lpstr>
      <vt:lpstr>Student Dashboard Features</vt:lpstr>
      <vt:lpstr>User Interaction Flow</vt:lpstr>
      <vt:lpstr>Implementation Challenges</vt:lpstr>
      <vt:lpstr>Justification for Design</vt:lpstr>
      <vt:lpstr>Usability Specifications</vt:lpstr>
      <vt:lpstr>Evaluation Plan – Benchmark Tasks</vt:lpstr>
      <vt:lpstr>Evaluation Plan – Subjective Feedback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Clarisse Camille dela Tiña</cp:lastModifiedBy>
  <cp:revision>2</cp:revision>
  <dcterms:created xsi:type="dcterms:W3CDTF">2013-01-27T09:14:16Z</dcterms:created>
  <dcterms:modified xsi:type="dcterms:W3CDTF">2025-06-24T08:38:17Z</dcterms:modified>
  <cp:category/>
</cp:coreProperties>
</file>