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Quantico"/>
      <p:regular r:id="rId19"/>
      <p:bold r:id="rId20"/>
      <p:italic r:id="rId21"/>
      <p:boldItalic r:id="rId22"/>
    </p:embeddedFont>
    <p:embeddedFont>
      <p:font typeface="Catamaran"/>
      <p:regular r:id="rId23"/>
      <p:bold r:id="rId24"/>
    </p:embeddedFont>
    <p:embeddedFont>
      <p:font typeface="Bebas Neue"/>
      <p:regular r:id="rId25"/>
    </p:embeddedFont>
    <p:embeddedFont>
      <p:font typeface="Montserrat ExtraBold"/>
      <p:bold r:id="rId26"/>
      <p:boldItalic r:id="rId27"/>
    </p:embeddedFont>
    <p:embeddedFont>
      <p:font typeface="Spectral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nxjWF4zYTSjEeDfaAAJmF9ejZ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ntico-bold.fntdata"/><Relationship Id="rId22" Type="http://schemas.openxmlformats.org/officeDocument/2006/relationships/font" Target="fonts/Quantico-boldItalic.fntdata"/><Relationship Id="rId21" Type="http://schemas.openxmlformats.org/officeDocument/2006/relationships/font" Target="fonts/Quantico-italic.fntdata"/><Relationship Id="rId24" Type="http://schemas.openxmlformats.org/officeDocument/2006/relationships/font" Target="fonts/Catamaran-bold.fntdata"/><Relationship Id="rId23" Type="http://schemas.openxmlformats.org/officeDocument/2006/relationships/font" Target="fonts/Catamaran-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ExtraBold-bold.fntdata"/><Relationship Id="rId25" Type="http://schemas.openxmlformats.org/officeDocument/2006/relationships/font" Target="fonts/BebasNeue-regular.fntdata"/><Relationship Id="rId28" Type="http://schemas.openxmlformats.org/officeDocument/2006/relationships/font" Target="fonts/SpectralLight-regular.fntdata"/><Relationship Id="rId27" Type="http://schemas.openxmlformats.org/officeDocument/2006/relationships/font" Target="fonts/MontserratExtraBol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pectral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pectralLight-boldItalic.fntdata"/><Relationship Id="rId30" Type="http://schemas.openxmlformats.org/officeDocument/2006/relationships/font" Target="fonts/SpectralLight-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Quantic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899e365e5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1899e365e56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899e365e5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1899e365e5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899e365e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g1899e365e56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5" name="Google Shape;50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877f9f8fe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1877f9f8fe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g1877f9f8fe7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899e365e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899e365e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Francescolli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899e365e56_0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899e365e56_0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Francescolli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9"/>
          <p:cNvSpPr txBox="1"/>
          <p:nvPr>
            <p:ph type="ctrTitle"/>
          </p:nvPr>
        </p:nvSpPr>
        <p:spPr>
          <a:xfrm>
            <a:off x="705300" y="539500"/>
            <a:ext cx="7733400" cy="801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200"/>
              <a:buNone/>
              <a:defRPr sz="28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
        <p:nvSpPr>
          <p:cNvPr id="11" name="Google Shape;11;p59"/>
          <p:cNvSpPr txBox="1"/>
          <p:nvPr>
            <p:ph idx="1" type="subTitle"/>
          </p:nvPr>
        </p:nvSpPr>
        <p:spPr>
          <a:xfrm>
            <a:off x="782945" y="3943275"/>
            <a:ext cx="2516700" cy="65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15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2" name="Google Shape;12;p59"/>
          <p:cNvSpPr txBox="1"/>
          <p:nvPr>
            <p:ph idx="2" type="ctrTitle"/>
          </p:nvPr>
        </p:nvSpPr>
        <p:spPr>
          <a:xfrm>
            <a:off x="750550" y="1626076"/>
            <a:ext cx="3821400" cy="114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5200"/>
              <a:buNone/>
              <a:defRPr sz="4000">
                <a:solidFill>
                  <a:schemeClr val="lt1"/>
                </a:solidFill>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
    <p:spTree>
      <p:nvGrpSpPr>
        <p:cNvPr id="63" name="Shape 63"/>
        <p:cNvGrpSpPr/>
        <p:nvPr/>
      </p:nvGrpSpPr>
      <p:grpSpPr>
        <a:xfrm>
          <a:off x="0" y="0"/>
          <a:ext cx="0" cy="0"/>
          <a:chOff x="0" y="0"/>
          <a:chExt cx="0" cy="0"/>
        </a:xfrm>
      </p:grpSpPr>
      <p:sp>
        <p:nvSpPr>
          <p:cNvPr id="64" name="Google Shape;64;p68"/>
          <p:cNvSpPr txBox="1"/>
          <p:nvPr>
            <p:ph type="title"/>
          </p:nvPr>
        </p:nvSpPr>
        <p:spPr>
          <a:xfrm>
            <a:off x="4573728" y="1248390"/>
            <a:ext cx="3537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5" name="Google Shape;65;p68"/>
          <p:cNvSpPr txBox="1"/>
          <p:nvPr>
            <p:ph idx="1" type="subTitle"/>
          </p:nvPr>
        </p:nvSpPr>
        <p:spPr>
          <a:xfrm>
            <a:off x="4573728" y="1604990"/>
            <a:ext cx="3537000" cy="67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66" name="Google Shape;66;p68"/>
          <p:cNvSpPr txBox="1"/>
          <p:nvPr>
            <p:ph idx="2" type="title"/>
          </p:nvPr>
        </p:nvSpPr>
        <p:spPr>
          <a:xfrm>
            <a:off x="4573728" y="2393471"/>
            <a:ext cx="3537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7" name="Google Shape;67;p68"/>
          <p:cNvSpPr txBox="1"/>
          <p:nvPr>
            <p:ph idx="3" type="subTitle"/>
          </p:nvPr>
        </p:nvSpPr>
        <p:spPr>
          <a:xfrm>
            <a:off x="4573728" y="2750075"/>
            <a:ext cx="3537000" cy="67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68" name="Google Shape;68;p68"/>
          <p:cNvSpPr txBox="1"/>
          <p:nvPr>
            <p:ph idx="4" type="title"/>
          </p:nvPr>
        </p:nvSpPr>
        <p:spPr>
          <a:xfrm>
            <a:off x="4573728" y="3543871"/>
            <a:ext cx="35370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9" name="Google Shape;69;p68"/>
          <p:cNvSpPr txBox="1"/>
          <p:nvPr>
            <p:ph idx="5" type="subTitle"/>
          </p:nvPr>
        </p:nvSpPr>
        <p:spPr>
          <a:xfrm>
            <a:off x="4573728" y="3900475"/>
            <a:ext cx="3537000" cy="67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70" name="Google Shape;70;p68"/>
          <p:cNvSpPr txBox="1"/>
          <p:nvPr>
            <p:ph idx="6"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2">
    <p:spTree>
      <p:nvGrpSpPr>
        <p:cNvPr id="71" name="Shape 71"/>
        <p:cNvGrpSpPr/>
        <p:nvPr/>
      </p:nvGrpSpPr>
      <p:grpSpPr>
        <a:xfrm>
          <a:off x="0" y="0"/>
          <a:ext cx="0" cy="0"/>
          <a:chOff x="0" y="0"/>
          <a:chExt cx="0" cy="0"/>
        </a:xfrm>
      </p:grpSpPr>
      <p:sp>
        <p:nvSpPr>
          <p:cNvPr id="72" name="Google Shape;72;p69"/>
          <p:cNvSpPr txBox="1"/>
          <p:nvPr>
            <p:ph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73" name="Google Shape;73;p69"/>
          <p:cNvGrpSpPr/>
          <p:nvPr/>
        </p:nvGrpSpPr>
        <p:grpSpPr>
          <a:xfrm>
            <a:off x="7348717" y="137479"/>
            <a:ext cx="1823016" cy="296643"/>
            <a:chOff x="7857346" y="3902355"/>
            <a:chExt cx="1823016" cy="296643"/>
          </a:xfrm>
        </p:grpSpPr>
        <p:sp>
          <p:nvSpPr>
            <p:cNvPr id="74" name="Google Shape;74;p6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0" name="Shape 80"/>
        <p:cNvGrpSpPr/>
        <p:nvPr/>
      </p:nvGrpSpPr>
      <p:grpSpPr>
        <a:xfrm>
          <a:off x="0" y="0"/>
          <a:ext cx="0" cy="0"/>
          <a:chOff x="0" y="0"/>
          <a:chExt cx="0" cy="0"/>
        </a:xfrm>
      </p:grpSpPr>
      <p:sp>
        <p:nvSpPr>
          <p:cNvPr id="81" name="Google Shape;81;p70"/>
          <p:cNvSpPr txBox="1"/>
          <p:nvPr>
            <p:ph type="title"/>
          </p:nvPr>
        </p:nvSpPr>
        <p:spPr>
          <a:xfrm>
            <a:off x="716075" y="1574327"/>
            <a:ext cx="2148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2" name="Google Shape;82;p70"/>
          <p:cNvSpPr txBox="1"/>
          <p:nvPr>
            <p:ph idx="1" type="subTitle"/>
          </p:nvPr>
        </p:nvSpPr>
        <p:spPr>
          <a:xfrm>
            <a:off x="715775" y="2020522"/>
            <a:ext cx="2149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3" name="Google Shape;83;p70"/>
          <p:cNvSpPr txBox="1"/>
          <p:nvPr>
            <p:ph idx="2" type="title"/>
          </p:nvPr>
        </p:nvSpPr>
        <p:spPr>
          <a:xfrm>
            <a:off x="3497550" y="1574327"/>
            <a:ext cx="2148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4" name="Google Shape;84;p70"/>
          <p:cNvSpPr txBox="1"/>
          <p:nvPr>
            <p:ph idx="3" type="subTitle"/>
          </p:nvPr>
        </p:nvSpPr>
        <p:spPr>
          <a:xfrm>
            <a:off x="3497250" y="2020522"/>
            <a:ext cx="2149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5" name="Google Shape;85;p70"/>
          <p:cNvSpPr txBox="1"/>
          <p:nvPr>
            <p:ph idx="4" type="title"/>
          </p:nvPr>
        </p:nvSpPr>
        <p:spPr>
          <a:xfrm>
            <a:off x="716075" y="3083150"/>
            <a:ext cx="2148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6" name="Google Shape;86;p70"/>
          <p:cNvSpPr txBox="1"/>
          <p:nvPr>
            <p:ph idx="5" type="subTitle"/>
          </p:nvPr>
        </p:nvSpPr>
        <p:spPr>
          <a:xfrm>
            <a:off x="715775" y="3532064"/>
            <a:ext cx="2149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7" name="Google Shape;87;p70"/>
          <p:cNvSpPr txBox="1"/>
          <p:nvPr>
            <p:ph idx="6" type="title"/>
          </p:nvPr>
        </p:nvSpPr>
        <p:spPr>
          <a:xfrm>
            <a:off x="3497550" y="3083150"/>
            <a:ext cx="2148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88" name="Google Shape;88;p70"/>
          <p:cNvSpPr txBox="1"/>
          <p:nvPr>
            <p:ph idx="7" type="subTitle"/>
          </p:nvPr>
        </p:nvSpPr>
        <p:spPr>
          <a:xfrm>
            <a:off x="3497250" y="3532064"/>
            <a:ext cx="2149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89" name="Google Shape;89;p70"/>
          <p:cNvSpPr txBox="1"/>
          <p:nvPr>
            <p:ph idx="8" type="title"/>
          </p:nvPr>
        </p:nvSpPr>
        <p:spPr>
          <a:xfrm>
            <a:off x="6280438" y="1574327"/>
            <a:ext cx="2146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0" name="Google Shape;90;p70"/>
          <p:cNvSpPr txBox="1"/>
          <p:nvPr>
            <p:ph idx="9" type="subTitle"/>
          </p:nvPr>
        </p:nvSpPr>
        <p:spPr>
          <a:xfrm>
            <a:off x="6279088" y="2020522"/>
            <a:ext cx="2149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91" name="Google Shape;91;p70"/>
          <p:cNvSpPr txBox="1"/>
          <p:nvPr>
            <p:ph idx="13" type="title"/>
          </p:nvPr>
        </p:nvSpPr>
        <p:spPr>
          <a:xfrm>
            <a:off x="6279388" y="3083150"/>
            <a:ext cx="2148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92" name="Google Shape;92;p70"/>
          <p:cNvSpPr txBox="1"/>
          <p:nvPr>
            <p:ph idx="14" type="subTitle"/>
          </p:nvPr>
        </p:nvSpPr>
        <p:spPr>
          <a:xfrm>
            <a:off x="6279088" y="3532064"/>
            <a:ext cx="2149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93" name="Google Shape;93;p70"/>
          <p:cNvSpPr txBox="1"/>
          <p:nvPr>
            <p:ph idx="15"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94" name="Google Shape;94;p70"/>
          <p:cNvGrpSpPr/>
          <p:nvPr/>
        </p:nvGrpSpPr>
        <p:grpSpPr>
          <a:xfrm flipH="1">
            <a:off x="-8" y="134554"/>
            <a:ext cx="1823016" cy="296643"/>
            <a:chOff x="7857346" y="3902355"/>
            <a:chExt cx="1823016" cy="296643"/>
          </a:xfrm>
        </p:grpSpPr>
        <p:sp>
          <p:nvSpPr>
            <p:cNvPr id="95" name="Google Shape;95;p7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7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7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71"/>
          <p:cNvSpPr txBox="1"/>
          <p:nvPr>
            <p:ph type="title"/>
          </p:nvPr>
        </p:nvSpPr>
        <p:spPr>
          <a:xfrm>
            <a:off x="3658400" y="1588690"/>
            <a:ext cx="4767900" cy="1148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7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1">
    <p:spTree>
      <p:nvGrpSpPr>
        <p:cNvPr id="103" name="Shape 103"/>
        <p:cNvGrpSpPr/>
        <p:nvPr/>
      </p:nvGrpSpPr>
      <p:grpSpPr>
        <a:xfrm>
          <a:off x="0" y="0"/>
          <a:ext cx="0" cy="0"/>
          <a:chOff x="0" y="0"/>
          <a:chExt cx="0" cy="0"/>
        </a:xfrm>
      </p:grpSpPr>
      <p:sp>
        <p:nvSpPr>
          <p:cNvPr id="104" name="Google Shape;104;p72"/>
          <p:cNvSpPr txBox="1"/>
          <p:nvPr>
            <p:ph type="title"/>
          </p:nvPr>
        </p:nvSpPr>
        <p:spPr>
          <a:xfrm>
            <a:off x="3989318" y="1470593"/>
            <a:ext cx="4435500" cy="154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5" name="Google Shape;105;p72"/>
          <p:cNvSpPr txBox="1"/>
          <p:nvPr>
            <p:ph idx="1" type="subTitle"/>
          </p:nvPr>
        </p:nvSpPr>
        <p:spPr>
          <a:xfrm>
            <a:off x="3989318" y="3254297"/>
            <a:ext cx="4435500" cy="43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6" name="Shape 106"/>
        <p:cNvGrpSpPr/>
        <p:nvPr/>
      </p:nvGrpSpPr>
      <p:grpSpPr>
        <a:xfrm>
          <a:off x="0" y="0"/>
          <a:ext cx="0" cy="0"/>
          <a:chOff x="0" y="0"/>
          <a:chExt cx="0" cy="0"/>
        </a:xfrm>
      </p:grpSpPr>
      <p:sp>
        <p:nvSpPr>
          <p:cNvPr id="107" name="Google Shape;107;p73"/>
          <p:cNvSpPr txBox="1"/>
          <p:nvPr>
            <p:ph type="title"/>
          </p:nvPr>
        </p:nvSpPr>
        <p:spPr>
          <a:xfrm>
            <a:off x="1118821" y="1786557"/>
            <a:ext cx="20859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08" name="Google Shape;108;p73"/>
          <p:cNvSpPr txBox="1"/>
          <p:nvPr>
            <p:ph idx="1" type="subTitle"/>
          </p:nvPr>
        </p:nvSpPr>
        <p:spPr>
          <a:xfrm>
            <a:off x="1121821" y="2138872"/>
            <a:ext cx="20829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09" name="Google Shape;109;p73"/>
          <p:cNvSpPr txBox="1"/>
          <p:nvPr>
            <p:ph idx="2" type="title"/>
          </p:nvPr>
        </p:nvSpPr>
        <p:spPr>
          <a:xfrm>
            <a:off x="5933160" y="1786545"/>
            <a:ext cx="20847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0" name="Google Shape;110;p73"/>
          <p:cNvSpPr txBox="1"/>
          <p:nvPr>
            <p:ph idx="3" type="subTitle"/>
          </p:nvPr>
        </p:nvSpPr>
        <p:spPr>
          <a:xfrm>
            <a:off x="5933160" y="2138861"/>
            <a:ext cx="20817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11" name="Google Shape;111;p73"/>
          <p:cNvSpPr txBox="1"/>
          <p:nvPr>
            <p:ph idx="4" type="title"/>
          </p:nvPr>
        </p:nvSpPr>
        <p:spPr>
          <a:xfrm>
            <a:off x="1121821" y="3234355"/>
            <a:ext cx="20829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2" name="Google Shape;112;p73"/>
          <p:cNvSpPr txBox="1"/>
          <p:nvPr>
            <p:ph idx="5" type="subTitle"/>
          </p:nvPr>
        </p:nvSpPr>
        <p:spPr>
          <a:xfrm>
            <a:off x="1121821" y="3582493"/>
            <a:ext cx="2082900" cy="665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13" name="Google Shape;113;p73"/>
          <p:cNvSpPr txBox="1"/>
          <p:nvPr>
            <p:ph idx="6" type="title"/>
          </p:nvPr>
        </p:nvSpPr>
        <p:spPr>
          <a:xfrm>
            <a:off x="5933160" y="3234353"/>
            <a:ext cx="20817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4" name="Google Shape;114;p73"/>
          <p:cNvSpPr txBox="1"/>
          <p:nvPr>
            <p:ph idx="7" type="subTitle"/>
          </p:nvPr>
        </p:nvSpPr>
        <p:spPr>
          <a:xfrm>
            <a:off x="5933160" y="3582493"/>
            <a:ext cx="20817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115" name="Google Shape;115;p73"/>
          <p:cNvSpPr txBox="1"/>
          <p:nvPr>
            <p:ph idx="8"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16" name="Google Shape;116;p73"/>
          <p:cNvGrpSpPr/>
          <p:nvPr/>
        </p:nvGrpSpPr>
        <p:grpSpPr>
          <a:xfrm flipH="1" rot="-5400000">
            <a:off x="823308" y="4072690"/>
            <a:ext cx="302065" cy="1520982"/>
            <a:chOff x="-108754" y="2690919"/>
            <a:chExt cx="302065" cy="1520982"/>
          </a:xfrm>
        </p:grpSpPr>
        <p:sp>
          <p:nvSpPr>
            <p:cNvPr id="117" name="Google Shape;117;p7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7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7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2_1">
    <p:spTree>
      <p:nvGrpSpPr>
        <p:cNvPr id="122" name="Shape 122"/>
        <p:cNvGrpSpPr/>
        <p:nvPr/>
      </p:nvGrpSpPr>
      <p:grpSpPr>
        <a:xfrm>
          <a:off x="0" y="0"/>
          <a:ext cx="0" cy="0"/>
          <a:chOff x="0" y="0"/>
          <a:chExt cx="0" cy="0"/>
        </a:xfrm>
      </p:grpSpPr>
      <p:sp>
        <p:nvSpPr>
          <p:cNvPr id="123" name="Google Shape;123;p74"/>
          <p:cNvSpPr txBox="1"/>
          <p:nvPr>
            <p:ph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24" name="Google Shape;124;p74"/>
          <p:cNvGrpSpPr/>
          <p:nvPr/>
        </p:nvGrpSpPr>
        <p:grpSpPr>
          <a:xfrm flipH="1" rot="5400000">
            <a:off x="780820" y="-485460"/>
            <a:ext cx="302065" cy="1520982"/>
            <a:chOff x="-108754" y="2690919"/>
            <a:chExt cx="302065" cy="1520982"/>
          </a:xfrm>
        </p:grpSpPr>
        <p:sp>
          <p:nvSpPr>
            <p:cNvPr id="125" name="Google Shape;125;p7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74"/>
          <p:cNvGrpSpPr/>
          <p:nvPr/>
        </p:nvGrpSpPr>
        <p:grpSpPr>
          <a:xfrm flipH="1" rot="-5400000">
            <a:off x="609391" y="-103086"/>
            <a:ext cx="98902" cy="553090"/>
            <a:chOff x="4898850" y="4820550"/>
            <a:chExt cx="98902" cy="553090"/>
          </a:xfrm>
        </p:grpSpPr>
        <p:sp>
          <p:nvSpPr>
            <p:cNvPr id="131" name="Google Shape;131;p7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74"/>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6" name="Shape 136"/>
        <p:cNvGrpSpPr/>
        <p:nvPr/>
      </p:nvGrpSpPr>
      <p:grpSpPr>
        <a:xfrm>
          <a:off x="0" y="0"/>
          <a:ext cx="0" cy="0"/>
          <a:chOff x="0" y="0"/>
          <a:chExt cx="0" cy="0"/>
        </a:xfrm>
      </p:grpSpPr>
      <p:sp>
        <p:nvSpPr>
          <p:cNvPr id="137" name="Google Shape;137;p75"/>
          <p:cNvSpPr txBox="1"/>
          <p:nvPr>
            <p:ph type="title"/>
          </p:nvPr>
        </p:nvSpPr>
        <p:spPr>
          <a:xfrm>
            <a:off x="2917180" y="3295292"/>
            <a:ext cx="32967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38" name="Google Shape;138;p75"/>
          <p:cNvSpPr txBox="1"/>
          <p:nvPr>
            <p:ph idx="1" type="subTitle"/>
          </p:nvPr>
        </p:nvSpPr>
        <p:spPr>
          <a:xfrm>
            <a:off x="1706930" y="1315002"/>
            <a:ext cx="5725500" cy="198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39" name="Google Shape;139;p75"/>
          <p:cNvGrpSpPr/>
          <p:nvPr/>
        </p:nvGrpSpPr>
        <p:grpSpPr>
          <a:xfrm rot="5400000">
            <a:off x="7889325" y="4372289"/>
            <a:ext cx="98902" cy="553090"/>
            <a:chOff x="4898850" y="4820550"/>
            <a:chExt cx="98902" cy="553090"/>
          </a:xfrm>
        </p:grpSpPr>
        <p:sp>
          <p:nvSpPr>
            <p:cNvPr id="140" name="Google Shape;140;p7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7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7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75"/>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75"/>
          <p:cNvGrpSpPr/>
          <p:nvPr/>
        </p:nvGrpSpPr>
        <p:grpSpPr>
          <a:xfrm rot="5400000">
            <a:off x="944850" y="186314"/>
            <a:ext cx="98902" cy="553090"/>
            <a:chOff x="4898850" y="4820550"/>
            <a:chExt cx="98902" cy="553090"/>
          </a:xfrm>
        </p:grpSpPr>
        <p:sp>
          <p:nvSpPr>
            <p:cNvPr id="146" name="Google Shape;146;p7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75"/>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 name="Google Shape;151;p75"/>
          <p:cNvGrpSpPr/>
          <p:nvPr/>
        </p:nvGrpSpPr>
        <p:grpSpPr>
          <a:xfrm rot="5400000">
            <a:off x="595475" y="5164"/>
            <a:ext cx="98902" cy="553090"/>
            <a:chOff x="4898850" y="4820550"/>
            <a:chExt cx="98902" cy="553090"/>
          </a:xfrm>
        </p:grpSpPr>
        <p:sp>
          <p:nvSpPr>
            <p:cNvPr id="152" name="Google Shape;152;p7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7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7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75"/>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75"/>
          <p:cNvGrpSpPr/>
          <p:nvPr/>
        </p:nvGrpSpPr>
        <p:grpSpPr>
          <a:xfrm rot="-5400000">
            <a:off x="7514733" y="3989915"/>
            <a:ext cx="302065" cy="1520982"/>
            <a:chOff x="-108754" y="2690919"/>
            <a:chExt cx="302065" cy="1520982"/>
          </a:xfrm>
        </p:grpSpPr>
        <p:sp>
          <p:nvSpPr>
            <p:cNvPr id="158" name="Google Shape;158;p75"/>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5"/>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5"/>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5"/>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5"/>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76"/>
          <p:cNvSpPr txBox="1"/>
          <p:nvPr>
            <p:ph type="title"/>
          </p:nvPr>
        </p:nvSpPr>
        <p:spPr>
          <a:xfrm>
            <a:off x="5771075" y="654525"/>
            <a:ext cx="2660100" cy="235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200"/>
              <a:buNone/>
              <a:defRPr sz="37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65" name="Shape 165"/>
        <p:cNvGrpSpPr/>
        <p:nvPr/>
      </p:nvGrpSpPr>
      <p:grpSpPr>
        <a:xfrm>
          <a:off x="0" y="0"/>
          <a:ext cx="0" cy="0"/>
          <a:chOff x="0" y="0"/>
          <a:chExt cx="0" cy="0"/>
        </a:xfrm>
      </p:grpSpPr>
      <p:sp>
        <p:nvSpPr>
          <p:cNvPr id="166" name="Google Shape;166;p77"/>
          <p:cNvSpPr txBox="1"/>
          <p:nvPr>
            <p:ph type="title"/>
          </p:nvPr>
        </p:nvSpPr>
        <p:spPr>
          <a:xfrm>
            <a:off x="716400" y="1034188"/>
            <a:ext cx="3855600" cy="199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7" name="Google Shape;167;p77"/>
          <p:cNvSpPr txBox="1"/>
          <p:nvPr>
            <p:ph idx="1" type="subTitle"/>
          </p:nvPr>
        </p:nvSpPr>
        <p:spPr>
          <a:xfrm>
            <a:off x="716400" y="3384025"/>
            <a:ext cx="3855600" cy="10665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0"/>
          <p:cNvSpPr txBox="1"/>
          <p:nvPr>
            <p:ph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5" name="Google Shape;15;p60"/>
          <p:cNvSpPr txBox="1"/>
          <p:nvPr>
            <p:ph idx="1" type="body"/>
          </p:nvPr>
        </p:nvSpPr>
        <p:spPr>
          <a:xfrm>
            <a:off x="720000" y="1223925"/>
            <a:ext cx="7704000" cy="519000"/>
          </a:xfrm>
          <a:prstGeom prst="rect">
            <a:avLst/>
          </a:prstGeom>
          <a:noFill/>
          <a:ln>
            <a:noFill/>
          </a:ln>
        </p:spPr>
        <p:txBody>
          <a:bodyPr anchorCtr="0" anchor="ctr" bIns="91425" lIns="91425" spcFirstLastPara="1" rIns="91425" wrap="square" tIns="91425">
            <a:noAutofit/>
          </a:bodyPr>
          <a:lstStyle>
            <a:lvl1pPr indent="-298450" lvl="0" marL="457200" algn="l">
              <a:lnSpc>
                <a:spcPct val="100000"/>
              </a:lnSpc>
              <a:spcBef>
                <a:spcPts val="0"/>
              </a:spcBef>
              <a:spcAft>
                <a:spcPts val="0"/>
              </a:spcAft>
              <a:buSzPts val="1100"/>
              <a:buAutoNum type="arabicPeriod"/>
              <a:defRPr sz="1200"/>
            </a:lvl1pPr>
            <a:lvl2pPr indent="-330200" lvl="1" marL="914400" algn="l">
              <a:lnSpc>
                <a:spcPct val="100000"/>
              </a:lnSpc>
              <a:spcBef>
                <a:spcPts val="0"/>
              </a:spcBef>
              <a:spcAft>
                <a:spcPts val="0"/>
              </a:spcAft>
              <a:buSzPts val="1600"/>
              <a:buFont typeface="Roboto Condensed Light"/>
              <a:buAutoNum type="alphaLcPeriod"/>
              <a:defRPr sz="1600"/>
            </a:lvl2pPr>
            <a:lvl3pPr indent="-330200" lvl="2" marL="1371600" algn="l">
              <a:lnSpc>
                <a:spcPct val="100000"/>
              </a:lnSpc>
              <a:spcBef>
                <a:spcPts val="0"/>
              </a:spcBef>
              <a:spcAft>
                <a:spcPts val="0"/>
              </a:spcAft>
              <a:buSzPts val="1600"/>
              <a:buFont typeface="Roboto Condensed Light"/>
              <a:buAutoNum type="romanLcPeriod"/>
              <a:defRPr sz="1600"/>
            </a:lvl3pPr>
            <a:lvl4pPr indent="-330200" lvl="3" marL="1828800" algn="l">
              <a:lnSpc>
                <a:spcPct val="100000"/>
              </a:lnSpc>
              <a:spcBef>
                <a:spcPts val="0"/>
              </a:spcBef>
              <a:spcAft>
                <a:spcPts val="0"/>
              </a:spcAft>
              <a:buSzPts val="1600"/>
              <a:buFont typeface="Roboto Condensed Light"/>
              <a:buAutoNum type="arabicPeriod"/>
              <a:defRPr sz="1600"/>
            </a:lvl4pPr>
            <a:lvl5pPr indent="-330200" lvl="4" marL="2286000" algn="l">
              <a:lnSpc>
                <a:spcPct val="100000"/>
              </a:lnSpc>
              <a:spcBef>
                <a:spcPts val="0"/>
              </a:spcBef>
              <a:spcAft>
                <a:spcPts val="0"/>
              </a:spcAft>
              <a:buSzPts val="1600"/>
              <a:buFont typeface="Roboto Condensed Light"/>
              <a:buAutoNum type="alphaLcPeriod"/>
              <a:defRPr sz="1600"/>
            </a:lvl5pPr>
            <a:lvl6pPr indent="-330200" lvl="5" marL="2743200" algn="l">
              <a:lnSpc>
                <a:spcPct val="100000"/>
              </a:lnSpc>
              <a:spcBef>
                <a:spcPts val="0"/>
              </a:spcBef>
              <a:spcAft>
                <a:spcPts val="0"/>
              </a:spcAft>
              <a:buSzPts val="1600"/>
              <a:buFont typeface="Roboto Condensed Light"/>
              <a:buAutoNum type="romanLcPeriod"/>
              <a:defRPr sz="1600"/>
            </a:lvl6pPr>
            <a:lvl7pPr indent="-330200" lvl="6" marL="3200400" algn="l">
              <a:lnSpc>
                <a:spcPct val="100000"/>
              </a:lnSpc>
              <a:spcBef>
                <a:spcPts val="0"/>
              </a:spcBef>
              <a:spcAft>
                <a:spcPts val="0"/>
              </a:spcAft>
              <a:buSzPts val="1600"/>
              <a:buFont typeface="Roboto Condensed Light"/>
              <a:buAutoNum type="arabicPeriod"/>
              <a:defRPr sz="1600"/>
            </a:lvl7pPr>
            <a:lvl8pPr indent="-330200" lvl="7" marL="3657600" algn="l">
              <a:lnSpc>
                <a:spcPct val="100000"/>
              </a:lnSpc>
              <a:spcBef>
                <a:spcPts val="0"/>
              </a:spcBef>
              <a:spcAft>
                <a:spcPts val="0"/>
              </a:spcAft>
              <a:buSzPts val="1600"/>
              <a:buFont typeface="Roboto Condensed Light"/>
              <a:buAutoNum type="alphaLcPeriod"/>
              <a:defRPr sz="1600"/>
            </a:lvl8pPr>
            <a:lvl9pPr indent="-330200" lvl="8" marL="4114800" algn="l">
              <a:lnSpc>
                <a:spcPct val="100000"/>
              </a:lnSpc>
              <a:spcBef>
                <a:spcPts val="0"/>
              </a:spcBef>
              <a:spcAft>
                <a:spcPts val="0"/>
              </a:spcAft>
              <a:buSzPts val="1600"/>
              <a:buFont typeface="Roboto Condensed Light"/>
              <a:buAutoNum type="romanLcPeriod"/>
              <a:defRPr sz="1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sp>
        <p:nvSpPr>
          <p:cNvPr id="169" name="Google Shape;169;p78"/>
          <p:cNvSpPr txBox="1"/>
          <p:nvPr>
            <p:ph hasCustomPrompt="1" type="title"/>
          </p:nvPr>
        </p:nvSpPr>
        <p:spPr>
          <a:xfrm>
            <a:off x="1632715" y="2334160"/>
            <a:ext cx="5874300" cy="124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81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70" name="Google Shape;170;p78"/>
          <p:cNvSpPr txBox="1"/>
          <p:nvPr>
            <p:ph idx="1" type="subTitle"/>
          </p:nvPr>
        </p:nvSpPr>
        <p:spPr>
          <a:xfrm>
            <a:off x="2325415" y="4018345"/>
            <a:ext cx="4488900" cy="4971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solidFill>
                  <a:schemeClr val="lt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sp>
        <p:nvSpPr>
          <p:cNvPr id="172" name="Google Shape;172;p79"/>
          <p:cNvSpPr txBox="1"/>
          <p:nvPr>
            <p:ph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173" name="Google Shape;173;p79"/>
          <p:cNvGrpSpPr/>
          <p:nvPr/>
        </p:nvGrpSpPr>
        <p:grpSpPr>
          <a:xfrm rot="-5400000">
            <a:off x="8122908" y="-478335"/>
            <a:ext cx="302065" cy="1520982"/>
            <a:chOff x="-108754" y="2690919"/>
            <a:chExt cx="302065" cy="1520982"/>
          </a:xfrm>
        </p:grpSpPr>
        <p:sp>
          <p:nvSpPr>
            <p:cNvPr id="174" name="Google Shape;174;p7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79"/>
          <p:cNvGrpSpPr/>
          <p:nvPr/>
        </p:nvGrpSpPr>
        <p:grpSpPr>
          <a:xfrm rot="5400000">
            <a:off x="8653350" y="-95961"/>
            <a:ext cx="98902" cy="553090"/>
            <a:chOff x="4898850" y="4820550"/>
            <a:chExt cx="98902" cy="553090"/>
          </a:xfrm>
        </p:grpSpPr>
        <p:sp>
          <p:nvSpPr>
            <p:cNvPr id="180" name="Google Shape;180;p7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79"/>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79"/>
          <p:cNvGrpSpPr/>
          <p:nvPr/>
        </p:nvGrpSpPr>
        <p:grpSpPr>
          <a:xfrm rot="-5400000">
            <a:off x="726258" y="3989915"/>
            <a:ext cx="302065" cy="1520982"/>
            <a:chOff x="-108754" y="2690919"/>
            <a:chExt cx="302065" cy="1520982"/>
          </a:xfrm>
        </p:grpSpPr>
        <p:sp>
          <p:nvSpPr>
            <p:cNvPr id="186" name="Google Shape;186;p7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1" name="Shape 191"/>
        <p:cNvGrpSpPr/>
        <p:nvPr/>
      </p:nvGrpSpPr>
      <p:grpSpPr>
        <a:xfrm>
          <a:off x="0" y="0"/>
          <a:ext cx="0" cy="0"/>
          <a:chOff x="0" y="0"/>
          <a:chExt cx="0" cy="0"/>
        </a:xfrm>
      </p:grpSpPr>
      <p:sp>
        <p:nvSpPr>
          <p:cNvPr id="192" name="Google Shape;192;p80"/>
          <p:cNvSpPr txBox="1"/>
          <p:nvPr>
            <p:ph idx="1" type="subTitle"/>
          </p:nvPr>
        </p:nvSpPr>
        <p:spPr>
          <a:xfrm>
            <a:off x="1123010" y="2845991"/>
            <a:ext cx="6889800" cy="297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93" name="Google Shape;193;p80"/>
          <p:cNvSpPr txBox="1"/>
          <p:nvPr>
            <p:ph type="title"/>
          </p:nvPr>
        </p:nvSpPr>
        <p:spPr>
          <a:xfrm>
            <a:off x="1123005" y="1983779"/>
            <a:ext cx="6889800" cy="81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l">
              <a:lnSpc>
                <a:spcPct val="100000"/>
              </a:lnSpc>
              <a:spcBef>
                <a:spcPts val="0"/>
              </a:spcBef>
              <a:spcAft>
                <a:spcPts val="0"/>
              </a:spcAft>
              <a:buClr>
                <a:schemeClr val="dk1"/>
              </a:buClr>
              <a:buSzPts val="6000"/>
              <a:buNone/>
              <a:defRPr sz="6000">
                <a:solidFill>
                  <a:schemeClr val="dk1"/>
                </a:solidFill>
              </a:defRPr>
            </a:lvl2pPr>
            <a:lvl3pPr lvl="2" algn="l">
              <a:lnSpc>
                <a:spcPct val="100000"/>
              </a:lnSpc>
              <a:spcBef>
                <a:spcPts val="0"/>
              </a:spcBef>
              <a:spcAft>
                <a:spcPts val="0"/>
              </a:spcAft>
              <a:buClr>
                <a:schemeClr val="dk1"/>
              </a:buClr>
              <a:buSzPts val="6000"/>
              <a:buNone/>
              <a:defRPr sz="6000">
                <a:solidFill>
                  <a:schemeClr val="dk1"/>
                </a:solidFill>
              </a:defRPr>
            </a:lvl3pPr>
            <a:lvl4pPr lvl="3" algn="l">
              <a:lnSpc>
                <a:spcPct val="100000"/>
              </a:lnSpc>
              <a:spcBef>
                <a:spcPts val="0"/>
              </a:spcBef>
              <a:spcAft>
                <a:spcPts val="0"/>
              </a:spcAft>
              <a:buClr>
                <a:schemeClr val="dk1"/>
              </a:buClr>
              <a:buSzPts val="6000"/>
              <a:buNone/>
              <a:defRPr sz="6000">
                <a:solidFill>
                  <a:schemeClr val="dk1"/>
                </a:solidFill>
              </a:defRPr>
            </a:lvl4pPr>
            <a:lvl5pPr lvl="4" algn="l">
              <a:lnSpc>
                <a:spcPct val="100000"/>
              </a:lnSpc>
              <a:spcBef>
                <a:spcPts val="0"/>
              </a:spcBef>
              <a:spcAft>
                <a:spcPts val="0"/>
              </a:spcAft>
              <a:buClr>
                <a:schemeClr val="dk1"/>
              </a:buClr>
              <a:buSzPts val="6000"/>
              <a:buNone/>
              <a:defRPr sz="6000">
                <a:solidFill>
                  <a:schemeClr val="dk1"/>
                </a:solidFill>
              </a:defRPr>
            </a:lvl5pPr>
            <a:lvl6pPr lvl="5" algn="l">
              <a:lnSpc>
                <a:spcPct val="100000"/>
              </a:lnSpc>
              <a:spcBef>
                <a:spcPts val="0"/>
              </a:spcBef>
              <a:spcAft>
                <a:spcPts val="0"/>
              </a:spcAft>
              <a:buClr>
                <a:schemeClr val="dk1"/>
              </a:buClr>
              <a:buSzPts val="6000"/>
              <a:buNone/>
              <a:defRPr sz="6000">
                <a:solidFill>
                  <a:schemeClr val="dk1"/>
                </a:solidFill>
              </a:defRPr>
            </a:lvl6pPr>
            <a:lvl7pPr lvl="6" algn="l">
              <a:lnSpc>
                <a:spcPct val="100000"/>
              </a:lnSpc>
              <a:spcBef>
                <a:spcPts val="0"/>
              </a:spcBef>
              <a:spcAft>
                <a:spcPts val="0"/>
              </a:spcAft>
              <a:buClr>
                <a:schemeClr val="dk1"/>
              </a:buClr>
              <a:buSzPts val="6000"/>
              <a:buNone/>
              <a:defRPr sz="6000">
                <a:solidFill>
                  <a:schemeClr val="dk1"/>
                </a:solidFill>
              </a:defRPr>
            </a:lvl7pPr>
            <a:lvl8pPr lvl="7" algn="l">
              <a:lnSpc>
                <a:spcPct val="100000"/>
              </a:lnSpc>
              <a:spcBef>
                <a:spcPts val="0"/>
              </a:spcBef>
              <a:spcAft>
                <a:spcPts val="0"/>
              </a:spcAft>
              <a:buClr>
                <a:schemeClr val="dk1"/>
              </a:buClr>
              <a:buSzPts val="6000"/>
              <a:buNone/>
              <a:defRPr sz="6000">
                <a:solidFill>
                  <a:schemeClr val="dk1"/>
                </a:solidFill>
              </a:defRPr>
            </a:lvl8pPr>
            <a:lvl9pPr lvl="8" algn="l">
              <a:lnSpc>
                <a:spcPct val="100000"/>
              </a:lnSpc>
              <a:spcBef>
                <a:spcPts val="0"/>
              </a:spcBef>
              <a:spcAft>
                <a:spcPts val="0"/>
              </a:spcAft>
              <a:buClr>
                <a:schemeClr val="dk1"/>
              </a:buClr>
              <a:buSzPts val="6000"/>
              <a:buNone/>
              <a:defRPr sz="6000">
                <a:solidFill>
                  <a:schemeClr val="dk1"/>
                </a:solidFill>
              </a:defRPr>
            </a:lvl9pPr>
          </a:lstStyle>
          <a:p/>
        </p:txBody>
      </p:sp>
      <p:sp>
        <p:nvSpPr>
          <p:cNvPr id="194" name="Google Shape;194;p80"/>
          <p:cNvSpPr txBox="1"/>
          <p:nvPr>
            <p:ph idx="2" type="subTitle"/>
          </p:nvPr>
        </p:nvSpPr>
        <p:spPr>
          <a:xfrm>
            <a:off x="1129474" y="4176412"/>
            <a:ext cx="4322100" cy="3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95" name="Google Shape;195;p80"/>
          <p:cNvSpPr txBox="1"/>
          <p:nvPr>
            <p:ph idx="3" type="title"/>
          </p:nvPr>
        </p:nvSpPr>
        <p:spPr>
          <a:xfrm>
            <a:off x="1129475" y="3363006"/>
            <a:ext cx="4322100" cy="81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l">
              <a:lnSpc>
                <a:spcPct val="100000"/>
              </a:lnSpc>
              <a:spcBef>
                <a:spcPts val="0"/>
              </a:spcBef>
              <a:spcAft>
                <a:spcPts val="0"/>
              </a:spcAft>
              <a:buClr>
                <a:schemeClr val="dk1"/>
              </a:buClr>
              <a:buSzPts val="6000"/>
              <a:buNone/>
              <a:defRPr sz="6000">
                <a:solidFill>
                  <a:schemeClr val="dk1"/>
                </a:solidFill>
              </a:defRPr>
            </a:lvl2pPr>
            <a:lvl3pPr lvl="2" algn="l">
              <a:lnSpc>
                <a:spcPct val="100000"/>
              </a:lnSpc>
              <a:spcBef>
                <a:spcPts val="0"/>
              </a:spcBef>
              <a:spcAft>
                <a:spcPts val="0"/>
              </a:spcAft>
              <a:buClr>
                <a:schemeClr val="dk1"/>
              </a:buClr>
              <a:buSzPts val="6000"/>
              <a:buNone/>
              <a:defRPr sz="6000">
                <a:solidFill>
                  <a:schemeClr val="dk1"/>
                </a:solidFill>
              </a:defRPr>
            </a:lvl3pPr>
            <a:lvl4pPr lvl="3" algn="l">
              <a:lnSpc>
                <a:spcPct val="100000"/>
              </a:lnSpc>
              <a:spcBef>
                <a:spcPts val="0"/>
              </a:spcBef>
              <a:spcAft>
                <a:spcPts val="0"/>
              </a:spcAft>
              <a:buClr>
                <a:schemeClr val="dk1"/>
              </a:buClr>
              <a:buSzPts val="6000"/>
              <a:buNone/>
              <a:defRPr sz="6000">
                <a:solidFill>
                  <a:schemeClr val="dk1"/>
                </a:solidFill>
              </a:defRPr>
            </a:lvl4pPr>
            <a:lvl5pPr lvl="4" algn="l">
              <a:lnSpc>
                <a:spcPct val="100000"/>
              </a:lnSpc>
              <a:spcBef>
                <a:spcPts val="0"/>
              </a:spcBef>
              <a:spcAft>
                <a:spcPts val="0"/>
              </a:spcAft>
              <a:buClr>
                <a:schemeClr val="dk1"/>
              </a:buClr>
              <a:buSzPts val="6000"/>
              <a:buNone/>
              <a:defRPr sz="6000">
                <a:solidFill>
                  <a:schemeClr val="dk1"/>
                </a:solidFill>
              </a:defRPr>
            </a:lvl5pPr>
            <a:lvl6pPr lvl="5" algn="l">
              <a:lnSpc>
                <a:spcPct val="100000"/>
              </a:lnSpc>
              <a:spcBef>
                <a:spcPts val="0"/>
              </a:spcBef>
              <a:spcAft>
                <a:spcPts val="0"/>
              </a:spcAft>
              <a:buClr>
                <a:schemeClr val="dk1"/>
              </a:buClr>
              <a:buSzPts val="6000"/>
              <a:buNone/>
              <a:defRPr sz="6000">
                <a:solidFill>
                  <a:schemeClr val="dk1"/>
                </a:solidFill>
              </a:defRPr>
            </a:lvl6pPr>
            <a:lvl7pPr lvl="6" algn="l">
              <a:lnSpc>
                <a:spcPct val="100000"/>
              </a:lnSpc>
              <a:spcBef>
                <a:spcPts val="0"/>
              </a:spcBef>
              <a:spcAft>
                <a:spcPts val="0"/>
              </a:spcAft>
              <a:buClr>
                <a:schemeClr val="dk1"/>
              </a:buClr>
              <a:buSzPts val="6000"/>
              <a:buNone/>
              <a:defRPr sz="6000">
                <a:solidFill>
                  <a:schemeClr val="dk1"/>
                </a:solidFill>
              </a:defRPr>
            </a:lvl7pPr>
            <a:lvl8pPr lvl="7" algn="l">
              <a:lnSpc>
                <a:spcPct val="100000"/>
              </a:lnSpc>
              <a:spcBef>
                <a:spcPts val="0"/>
              </a:spcBef>
              <a:spcAft>
                <a:spcPts val="0"/>
              </a:spcAft>
              <a:buClr>
                <a:schemeClr val="dk1"/>
              </a:buClr>
              <a:buSzPts val="6000"/>
              <a:buNone/>
              <a:defRPr sz="6000">
                <a:solidFill>
                  <a:schemeClr val="dk1"/>
                </a:solidFill>
              </a:defRPr>
            </a:lvl8pPr>
            <a:lvl9pPr lvl="8" algn="l">
              <a:lnSpc>
                <a:spcPct val="100000"/>
              </a:lnSpc>
              <a:spcBef>
                <a:spcPts val="0"/>
              </a:spcBef>
              <a:spcAft>
                <a:spcPts val="0"/>
              </a:spcAft>
              <a:buClr>
                <a:schemeClr val="dk1"/>
              </a:buClr>
              <a:buSzPts val="6000"/>
              <a:buNone/>
              <a:defRPr sz="6000">
                <a:solidFill>
                  <a:schemeClr val="dk1"/>
                </a:solidFill>
              </a:defRPr>
            </a:lvl9pPr>
          </a:lstStyle>
          <a:p/>
        </p:txBody>
      </p:sp>
      <p:sp>
        <p:nvSpPr>
          <p:cNvPr id="196" name="Google Shape;196;p80"/>
          <p:cNvSpPr txBox="1"/>
          <p:nvPr>
            <p:ph idx="4" type="subTitle"/>
          </p:nvPr>
        </p:nvSpPr>
        <p:spPr>
          <a:xfrm>
            <a:off x="3697050" y="1437011"/>
            <a:ext cx="4322100" cy="3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197" name="Google Shape;197;p80"/>
          <p:cNvSpPr txBox="1"/>
          <p:nvPr>
            <p:ph idx="5" type="title"/>
          </p:nvPr>
        </p:nvSpPr>
        <p:spPr>
          <a:xfrm>
            <a:off x="3697050" y="623535"/>
            <a:ext cx="4322100" cy="81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l">
              <a:lnSpc>
                <a:spcPct val="100000"/>
              </a:lnSpc>
              <a:spcBef>
                <a:spcPts val="0"/>
              </a:spcBef>
              <a:spcAft>
                <a:spcPts val="0"/>
              </a:spcAft>
              <a:buClr>
                <a:schemeClr val="dk1"/>
              </a:buClr>
              <a:buSzPts val="6000"/>
              <a:buNone/>
              <a:defRPr sz="6000">
                <a:solidFill>
                  <a:schemeClr val="dk1"/>
                </a:solidFill>
              </a:defRPr>
            </a:lvl2pPr>
            <a:lvl3pPr lvl="2" algn="l">
              <a:lnSpc>
                <a:spcPct val="100000"/>
              </a:lnSpc>
              <a:spcBef>
                <a:spcPts val="0"/>
              </a:spcBef>
              <a:spcAft>
                <a:spcPts val="0"/>
              </a:spcAft>
              <a:buClr>
                <a:schemeClr val="dk1"/>
              </a:buClr>
              <a:buSzPts val="6000"/>
              <a:buNone/>
              <a:defRPr sz="6000">
                <a:solidFill>
                  <a:schemeClr val="dk1"/>
                </a:solidFill>
              </a:defRPr>
            </a:lvl3pPr>
            <a:lvl4pPr lvl="3" algn="l">
              <a:lnSpc>
                <a:spcPct val="100000"/>
              </a:lnSpc>
              <a:spcBef>
                <a:spcPts val="0"/>
              </a:spcBef>
              <a:spcAft>
                <a:spcPts val="0"/>
              </a:spcAft>
              <a:buClr>
                <a:schemeClr val="dk1"/>
              </a:buClr>
              <a:buSzPts val="6000"/>
              <a:buNone/>
              <a:defRPr sz="6000">
                <a:solidFill>
                  <a:schemeClr val="dk1"/>
                </a:solidFill>
              </a:defRPr>
            </a:lvl4pPr>
            <a:lvl5pPr lvl="4" algn="l">
              <a:lnSpc>
                <a:spcPct val="100000"/>
              </a:lnSpc>
              <a:spcBef>
                <a:spcPts val="0"/>
              </a:spcBef>
              <a:spcAft>
                <a:spcPts val="0"/>
              </a:spcAft>
              <a:buClr>
                <a:schemeClr val="dk1"/>
              </a:buClr>
              <a:buSzPts val="6000"/>
              <a:buNone/>
              <a:defRPr sz="6000">
                <a:solidFill>
                  <a:schemeClr val="dk1"/>
                </a:solidFill>
              </a:defRPr>
            </a:lvl5pPr>
            <a:lvl6pPr lvl="5" algn="l">
              <a:lnSpc>
                <a:spcPct val="100000"/>
              </a:lnSpc>
              <a:spcBef>
                <a:spcPts val="0"/>
              </a:spcBef>
              <a:spcAft>
                <a:spcPts val="0"/>
              </a:spcAft>
              <a:buClr>
                <a:schemeClr val="dk1"/>
              </a:buClr>
              <a:buSzPts val="6000"/>
              <a:buNone/>
              <a:defRPr sz="6000">
                <a:solidFill>
                  <a:schemeClr val="dk1"/>
                </a:solidFill>
              </a:defRPr>
            </a:lvl6pPr>
            <a:lvl7pPr lvl="6" algn="l">
              <a:lnSpc>
                <a:spcPct val="100000"/>
              </a:lnSpc>
              <a:spcBef>
                <a:spcPts val="0"/>
              </a:spcBef>
              <a:spcAft>
                <a:spcPts val="0"/>
              </a:spcAft>
              <a:buClr>
                <a:schemeClr val="dk1"/>
              </a:buClr>
              <a:buSzPts val="6000"/>
              <a:buNone/>
              <a:defRPr sz="6000">
                <a:solidFill>
                  <a:schemeClr val="dk1"/>
                </a:solidFill>
              </a:defRPr>
            </a:lvl7pPr>
            <a:lvl8pPr lvl="7" algn="l">
              <a:lnSpc>
                <a:spcPct val="100000"/>
              </a:lnSpc>
              <a:spcBef>
                <a:spcPts val="0"/>
              </a:spcBef>
              <a:spcAft>
                <a:spcPts val="0"/>
              </a:spcAft>
              <a:buClr>
                <a:schemeClr val="dk1"/>
              </a:buClr>
              <a:buSzPts val="6000"/>
              <a:buNone/>
              <a:defRPr sz="6000">
                <a:solidFill>
                  <a:schemeClr val="dk1"/>
                </a:solidFill>
              </a:defRPr>
            </a:lvl8pPr>
            <a:lvl9pPr lvl="8" algn="l">
              <a:lnSpc>
                <a:spcPct val="100000"/>
              </a:lnSpc>
              <a:spcBef>
                <a:spcPts val="0"/>
              </a:spcBef>
              <a:spcAft>
                <a:spcPts val="0"/>
              </a:spcAft>
              <a:buClr>
                <a:schemeClr val="dk1"/>
              </a:buClr>
              <a:buSzPts val="6000"/>
              <a:buNone/>
              <a:defRPr sz="6000">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98" name="Shape 198"/>
        <p:cNvGrpSpPr/>
        <p:nvPr/>
      </p:nvGrpSpPr>
      <p:grpSpPr>
        <a:xfrm>
          <a:off x="0" y="0"/>
          <a:ext cx="0" cy="0"/>
          <a:chOff x="0" y="0"/>
          <a:chExt cx="0" cy="0"/>
        </a:xfrm>
      </p:grpSpPr>
      <p:sp>
        <p:nvSpPr>
          <p:cNvPr id="199" name="Google Shape;199;p81"/>
          <p:cNvSpPr txBox="1"/>
          <p:nvPr>
            <p:ph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00" name="Google Shape;200;p81"/>
          <p:cNvSpPr txBox="1"/>
          <p:nvPr>
            <p:ph idx="2" type="title"/>
          </p:nvPr>
        </p:nvSpPr>
        <p:spPr>
          <a:xfrm>
            <a:off x="1283324" y="2885545"/>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solidFill>
                  <a:schemeClr val="lt1"/>
                </a:solidFill>
              </a:defRPr>
            </a:lvl1pPr>
            <a:lvl2pPr lvl="1" algn="ctr">
              <a:lnSpc>
                <a:spcPct val="100000"/>
              </a:lnSpc>
              <a:spcBef>
                <a:spcPts val="0"/>
              </a:spcBef>
              <a:spcAft>
                <a:spcPts val="0"/>
              </a:spcAft>
              <a:buSzPts val="2200"/>
              <a:buNone/>
              <a:defRPr b="1" sz="2200"/>
            </a:lvl2pPr>
            <a:lvl3pPr lvl="2" algn="ctr">
              <a:lnSpc>
                <a:spcPct val="100000"/>
              </a:lnSpc>
              <a:spcBef>
                <a:spcPts val="0"/>
              </a:spcBef>
              <a:spcAft>
                <a:spcPts val="0"/>
              </a:spcAft>
              <a:buSzPts val="2200"/>
              <a:buNone/>
              <a:defRPr b="1" sz="2200"/>
            </a:lvl3pPr>
            <a:lvl4pPr lvl="3" algn="ctr">
              <a:lnSpc>
                <a:spcPct val="100000"/>
              </a:lnSpc>
              <a:spcBef>
                <a:spcPts val="0"/>
              </a:spcBef>
              <a:spcAft>
                <a:spcPts val="0"/>
              </a:spcAft>
              <a:buSzPts val="2200"/>
              <a:buNone/>
              <a:defRPr b="1" sz="2200"/>
            </a:lvl4pPr>
            <a:lvl5pPr lvl="4" algn="ctr">
              <a:lnSpc>
                <a:spcPct val="100000"/>
              </a:lnSpc>
              <a:spcBef>
                <a:spcPts val="0"/>
              </a:spcBef>
              <a:spcAft>
                <a:spcPts val="0"/>
              </a:spcAft>
              <a:buSzPts val="2200"/>
              <a:buNone/>
              <a:defRPr b="1" sz="2200"/>
            </a:lvl5pPr>
            <a:lvl6pPr lvl="5" algn="ctr">
              <a:lnSpc>
                <a:spcPct val="100000"/>
              </a:lnSpc>
              <a:spcBef>
                <a:spcPts val="0"/>
              </a:spcBef>
              <a:spcAft>
                <a:spcPts val="0"/>
              </a:spcAft>
              <a:buSzPts val="2200"/>
              <a:buNone/>
              <a:defRPr b="1" sz="2200"/>
            </a:lvl6pPr>
            <a:lvl7pPr lvl="6" algn="ctr">
              <a:lnSpc>
                <a:spcPct val="100000"/>
              </a:lnSpc>
              <a:spcBef>
                <a:spcPts val="0"/>
              </a:spcBef>
              <a:spcAft>
                <a:spcPts val="0"/>
              </a:spcAft>
              <a:buSzPts val="2200"/>
              <a:buNone/>
              <a:defRPr b="1" sz="2200"/>
            </a:lvl7pPr>
            <a:lvl8pPr lvl="7" algn="ctr">
              <a:lnSpc>
                <a:spcPct val="100000"/>
              </a:lnSpc>
              <a:spcBef>
                <a:spcPts val="0"/>
              </a:spcBef>
              <a:spcAft>
                <a:spcPts val="0"/>
              </a:spcAft>
              <a:buSzPts val="2200"/>
              <a:buNone/>
              <a:defRPr b="1" sz="2200"/>
            </a:lvl8pPr>
            <a:lvl9pPr lvl="8" algn="ctr">
              <a:lnSpc>
                <a:spcPct val="100000"/>
              </a:lnSpc>
              <a:spcBef>
                <a:spcPts val="0"/>
              </a:spcBef>
              <a:spcAft>
                <a:spcPts val="0"/>
              </a:spcAft>
              <a:buSzPts val="2200"/>
              <a:buNone/>
              <a:defRPr b="1" sz="2200"/>
            </a:lvl9pPr>
          </a:lstStyle>
          <a:p/>
        </p:txBody>
      </p:sp>
      <p:sp>
        <p:nvSpPr>
          <p:cNvPr id="201" name="Google Shape;201;p81"/>
          <p:cNvSpPr txBox="1"/>
          <p:nvPr>
            <p:ph idx="1" type="subTitle"/>
          </p:nvPr>
        </p:nvSpPr>
        <p:spPr>
          <a:xfrm>
            <a:off x="1283350" y="3337657"/>
            <a:ext cx="2336400" cy="61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02" name="Google Shape;202;p81"/>
          <p:cNvSpPr txBox="1"/>
          <p:nvPr>
            <p:ph idx="3" type="title"/>
          </p:nvPr>
        </p:nvSpPr>
        <p:spPr>
          <a:xfrm>
            <a:off x="5518825" y="2885545"/>
            <a:ext cx="23364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solidFill>
                  <a:schemeClr val="lt1"/>
                </a:solidFill>
              </a:defRPr>
            </a:lvl1pPr>
            <a:lvl2pPr lvl="1" algn="ctr">
              <a:lnSpc>
                <a:spcPct val="100000"/>
              </a:lnSpc>
              <a:spcBef>
                <a:spcPts val="0"/>
              </a:spcBef>
              <a:spcAft>
                <a:spcPts val="0"/>
              </a:spcAft>
              <a:buSzPts val="2200"/>
              <a:buNone/>
              <a:defRPr b="1" sz="2200"/>
            </a:lvl2pPr>
            <a:lvl3pPr lvl="2" algn="ctr">
              <a:lnSpc>
                <a:spcPct val="100000"/>
              </a:lnSpc>
              <a:spcBef>
                <a:spcPts val="0"/>
              </a:spcBef>
              <a:spcAft>
                <a:spcPts val="0"/>
              </a:spcAft>
              <a:buSzPts val="2200"/>
              <a:buNone/>
              <a:defRPr b="1" sz="2200"/>
            </a:lvl3pPr>
            <a:lvl4pPr lvl="3" algn="ctr">
              <a:lnSpc>
                <a:spcPct val="100000"/>
              </a:lnSpc>
              <a:spcBef>
                <a:spcPts val="0"/>
              </a:spcBef>
              <a:spcAft>
                <a:spcPts val="0"/>
              </a:spcAft>
              <a:buSzPts val="2200"/>
              <a:buNone/>
              <a:defRPr b="1" sz="2200"/>
            </a:lvl4pPr>
            <a:lvl5pPr lvl="4" algn="ctr">
              <a:lnSpc>
                <a:spcPct val="100000"/>
              </a:lnSpc>
              <a:spcBef>
                <a:spcPts val="0"/>
              </a:spcBef>
              <a:spcAft>
                <a:spcPts val="0"/>
              </a:spcAft>
              <a:buSzPts val="2200"/>
              <a:buNone/>
              <a:defRPr b="1" sz="2200"/>
            </a:lvl5pPr>
            <a:lvl6pPr lvl="5" algn="ctr">
              <a:lnSpc>
                <a:spcPct val="100000"/>
              </a:lnSpc>
              <a:spcBef>
                <a:spcPts val="0"/>
              </a:spcBef>
              <a:spcAft>
                <a:spcPts val="0"/>
              </a:spcAft>
              <a:buSzPts val="2200"/>
              <a:buNone/>
              <a:defRPr b="1" sz="2200"/>
            </a:lvl6pPr>
            <a:lvl7pPr lvl="6" algn="ctr">
              <a:lnSpc>
                <a:spcPct val="100000"/>
              </a:lnSpc>
              <a:spcBef>
                <a:spcPts val="0"/>
              </a:spcBef>
              <a:spcAft>
                <a:spcPts val="0"/>
              </a:spcAft>
              <a:buSzPts val="2200"/>
              <a:buNone/>
              <a:defRPr b="1" sz="2200"/>
            </a:lvl7pPr>
            <a:lvl8pPr lvl="7" algn="ctr">
              <a:lnSpc>
                <a:spcPct val="100000"/>
              </a:lnSpc>
              <a:spcBef>
                <a:spcPts val="0"/>
              </a:spcBef>
              <a:spcAft>
                <a:spcPts val="0"/>
              </a:spcAft>
              <a:buSzPts val="2200"/>
              <a:buNone/>
              <a:defRPr b="1" sz="2200"/>
            </a:lvl8pPr>
            <a:lvl9pPr lvl="8" algn="ctr">
              <a:lnSpc>
                <a:spcPct val="100000"/>
              </a:lnSpc>
              <a:spcBef>
                <a:spcPts val="0"/>
              </a:spcBef>
              <a:spcAft>
                <a:spcPts val="0"/>
              </a:spcAft>
              <a:buSzPts val="2200"/>
              <a:buNone/>
              <a:defRPr b="1" sz="2200"/>
            </a:lvl9pPr>
          </a:lstStyle>
          <a:p/>
        </p:txBody>
      </p:sp>
      <p:sp>
        <p:nvSpPr>
          <p:cNvPr id="203" name="Google Shape;203;p81"/>
          <p:cNvSpPr txBox="1"/>
          <p:nvPr>
            <p:ph idx="4" type="subTitle"/>
          </p:nvPr>
        </p:nvSpPr>
        <p:spPr>
          <a:xfrm>
            <a:off x="5518825" y="3337657"/>
            <a:ext cx="2336400" cy="61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04" name="Google Shape;204;p81"/>
          <p:cNvSpPr txBox="1"/>
          <p:nvPr>
            <p:ph idx="5" type="title"/>
          </p:nvPr>
        </p:nvSpPr>
        <p:spPr>
          <a:xfrm>
            <a:off x="1568024" y="1487672"/>
            <a:ext cx="1767000" cy="61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5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05" name="Google Shape;205;p81"/>
          <p:cNvSpPr txBox="1"/>
          <p:nvPr>
            <p:ph idx="6" type="title"/>
          </p:nvPr>
        </p:nvSpPr>
        <p:spPr>
          <a:xfrm>
            <a:off x="5803522" y="1487672"/>
            <a:ext cx="1767000" cy="61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5000"/>
            </a:lvl1pPr>
            <a:lvl2pPr lvl="1" algn="ctr">
              <a:lnSpc>
                <a:spcPct val="100000"/>
              </a:lnSpc>
              <a:spcBef>
                <a:spcPts val="0"/>
              </a:spcBef>
              <a:spcAft>
                <a:spcPts val="0"/>
              </a:spcAft>
              <a:buClr>
                <a:schemeClr val="accent2"/>
              </a:buClr>
              <a:buSzPts val="4800"/>
              <a:buNone/>
              <a:defRPr sz="4800">
                <a:solidFill>
                  <a:schemeClr val="accent2"/>
                </a:solidFill>
              </a:defRPr>
            </a:lvl2pPr>
            <a:lvl3pPr lvl="2" algn="ctr">
              <a:lnSpc>
                <a:spcPct val="100000"/>
              </a:lnSpc>
              <a:spcBef>
                <a:spcPts val="0"/>
              </a:spcBef>
              <a:spcAft>
                <a:spcPts val="0"/>
              </a:spcAft>
              <a:buClr>
                <a:schemeClr val="accent2"/>
              </a:buClr>
              <a:buSzPts val="4800"/>
              <a:buNone/>
              <a:defRPr sz="4800">
                <a:solidFill>
                  <a:schemeClr val="accent2"/>
                </a:solidFill>
              </a:defRPr>
            </a:lvl3pPr>
            <a:lvl4pPr lvl="3" algn="ctr">
              <a:lnSpc>
                <a:spcPct val="100000"/>
              </a:lnSpc>
              <a:spcBef>
                <a:spcPts val="0"/>
              </a:spcBef>
              <a:spcAft>
                <a:spcPts val="0"/>
              </a:spcAft>
              <a:buClr>
                <a:schemeClr val="accent2"/>
              </a:buClr>
              <a:buSzPts val="4800"/>
              <a:buNone/>
              <a:defRPr sz="4800">
                <a:solidFill>
                  <a:schemeClr val="accent2"/>
                </a:solidFill>
              </a:defRPr>
            </a:lvl4pPr>
            <a:lvl5pPr lvl="4" algn="ctr">
              <a:lnSpc>
                <a:spcPct val="100000"/>
              </a:lnSpc>
              <a:spcBef>
                <a:spcPts val="0"/>
              </a:spcBef>
              <a:spcAft>
                <a:spcPts val="0"/>
              </a:spcAft>
              <a:buClr>
                <a:schemeClr val="accent2"/>
              </a:buClr>
              <a:buSzPts val="4800"/>
              <a:buNone/>
              <a:defRPr sz="4800">
                <a:solidFill>
                  <a:schemeClr val="accent2"/>
                </a:solidFill>
              </a:defRPr>
            </a:lvl5pPr>
            <a:lvl6pPr lvl="5" algn="ctr">
              <a:lnSpc>
                <a:spcPct val="100000"/>
              </a:lnSpc>
              <a:spcBef>
                <a:spcPts val="0"/>
              </a:spcBef>
              <a:spcAft>
                <a:spcPts val="0"/>
              </a:spcAft>
              <a:buClr>
                <a:schemeClr val="accent2"/>
              </a:buClr>
              <a:buSzPts val="4800"/>
              <a:buNone/>
              <a:defRPr sz="4800">
                <a:solidFill>
                  <a:schemeClr val="accent2"/>
                </a:solidFill>
              </a:defRPr>
            </a:lvl6pPr>
            <a:lvl7pPr lvl="6" algn="ctr">
              <a:lnSpc>
                <a:spcPct val="100000"/>
              </a:lnSpc>
              <a:spcBef>
                <a:spcPts val="0"/>
              </a:spcBef>
              <a:spcAft>
                <a:spcPts val="0"/>
              </a:spcAft>
              <a:buClr>
                <a:schemeClr val="accent2"/>
              </a:buClr>
              <a:buSzPts val="4800"/>
              <a:buNone/>
              <a:defRPr sz="4800">
                <a:solidFill>
                  <a:schemeClr val="accent2"/>
                </a:solidFill>
              </a:defRPr>
            </a:lvl7pPr>
            <a:lvl8pPr lvl="7" algn="ctr">
              <a:lnSpc>
                <a:spcPct val="100000"/>
              </a:lnSpc>
              <a:spcBef>
                <a:spcPts val="0"/>
              </a:spcBef>
              <a:spcAft>
                <a:spcPts val="0"/>
              </a:spcAft>
              <a:buClr>
                <a:schemeClr val="accent2"/>
              </a:buClr>
              <a:buSzPts val="4800"/>
              <a:buNone/>
              <a:defRPr sz="4800">
                <a:solidFill>
                  <a:schemeClr val="accent2"/>
                </a:solidFill>
              </a:defRPr>
            </a:lvl8pPr>
            <a:lvl9pPr lvl="8" algn="ctr">
              <a:lnSpc>
                <a:spcPct val="100000"/>
              </a:lnSpc>
              <a:spcBef>
                <a:spcPts val="0"/>
              </a:spcBef>
              <a:spcAft>
                <a:spcPts val="0"/>
              </a:spcAft>
              <a:buClr>
                <a:schemeClr val="accent2"/>
              </a:buClr>
              <a:buSzPts val="4800"/>
              <a:buNone/>
              <a:defRPr sz="4800">
                <a:solidFill>
                  <a:schemeClr val="accent2"/>
                </a:solidFill>
              </a:defRPr>
            </a:lvl9pPr>
          </a:lstStyle>
          <a:p/>
        </p:txBody>
      </p:sp>
      <p:grpSp>
        <p:nvGrpSpPr>
          <p:cNvPr id="206" name="Google Shape;206;p81"/>
          <p:cNvGrpSpPr/>
          <p:nvPr/>
        </p:nvGrpSpPr>
        <p:grpSpPr>
          <a:xfrm rot="-5400000">
            <a:off x="817758" y="-220985"/>
            <a:ext cx="302065" cy="1520982"/>
            <a:chOff x="-108754" y="2690919"/>
            <a:chExt cx="302065" cy="1520982"/>
          </a:xfrm>
        </p:grpSpPr>
        <p:sp>
          <p:nvSpPr>
            <p:cNvPr id="207" name="Google Shape;207;p81"/>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81"/>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1"/>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81"/>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81"/>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81"/>
          <p:cNvGrpSpPr/>
          <p:nvPr/>
        </p:nvGrpSpPr>
        <p:grpSpPr>
          <a:xfrm rot="5400000">
            <a:off x="1192350" y="161389"/>
            <a:ext cx="98902" cy="553090"/>
            <a:chOff x="4898850" y="4820550"/>
            <a:chExt cx="98902" cy="553090"/>
          </a:xfrm>
        </p:grpSpPr>
        <p:sp>
          <p:nvSpPr>
            <p:cNvPr id="213" name="Google Shape;213;p8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8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8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81"/>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18" name="Shape 218"/>
        <p:cNvGrpSpPr/>
        <p:nvPr/>
      </p:nvGrpSpPr>
      <p:grpSpPr>
        <a:xfrm>
          <a:off x="0" y="0"/>
          <a:ext cx="0" cy="0"/>
          <a:chOff x="0" y="0"/>
          <a:chExt cx="0" cy="0"/>
        </a:xfrm>
      </p:grpSpPr>
      <p:sp>
        <p:nvSpPr>
          <p:cNvPr id="219" name="Google Shape;219;p82"/>
          <p:cNvSpPr txBox="1"/>
          <p:nvPr>
            <p:ph type="title"/>
          </p:nvPr>
        </p:nvSpPr>
        <p:spPr>
          <a:xfrm>
            <a:off x="1649875" y="1336650"/>
            <a:ext cx="2611200" cy="997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2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0" name="Google Shape;220;p82"/>
          <p:cNvSpPr txBox="1"/>
          <p:nvPr>
            <p:ph idx="1" type="subTitle"/>
          </p:nvPr>
        </p:nvSpPr>
        <p:spPr>
          <a:xfrm>
            <a:off x="1649800" y="2428381"/>
            <a:ext cx="2611200" cy="1426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221" name="Shape 221"/>
        <p:cNvGrpSpPr/>
        <p:nvPr/>
      </p:nvGrpSpPr>
      <p:grpSpPr>
        <a:xfrm>
          <a:off x="0" y="0"/>
          <a:ext cx="0" cy="0"/>
          <a:chOff x="0" y="0"/>
          <a:chExt cx="0" cy="0"/>
        </a:xfrm>
      </p:grpSpPr>
      <p:sp>
        <p:nvSpPr>
          <p:cNvPr id="222" name="Google Shape;222;p83"/>
          <p:cNvSpPr txBox="1"/>
          <p:nvPr>
            <p:ph type="title"/>
          </p:nvPr>
        </p:nvSpPr>
        <p:spPr>
          <a:xfrm>
            <a:off x="5255650" y="1337560"/>
            <a:ext cx="2717400" cy="100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3" name="Google Shape;223;p83"/>
          <p:cNvSpPr txBox="1"/>
          <p:nvPr>
            <p:ph idx="1" type="subTitle"/>
          </p:nvPr>
        </p:nvSpPr>
        <p:spPr>
          <a:xfrm>
            <a:off x="5255650" y="2432181"/>
            <a:ext cx="2717400" cy="1428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grpSp>
        <p:nvGrpSpPr>
          <p:cNvPr id="224" name="Google Shape;224;p83"/>
          <p:cNvGrpSpPr/>
          <p:nvPr/>
        </p:nvGrpSpPr>
        <p:grpSpPr>
          <a:xfrm>
            <a:off x="7348717" y="137479"/>
            <a:ext cx="1823016" cy="296643"/>
            <a:chOff x="7857346" y="3902355"/>
            <a:chExt cx="1823016" cy="296643"/>
          </a:xfrm>
        </p:grpSpPr>
        <p:sp>
          <p:nvSpPr>
            <p:cNvPr id="225" name="Google Shape;225;p8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3"/>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83"/>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8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8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3"/>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2">
    <p:spTree>
      <p:nvGrpSpPr>
        <p:cNvPr id="231" name="Shape 231"/>
        <p:cNvGrpSpPr/>
        <p:nvPr/>
      </p:nvGrpSpPr>
      <p:grpSpPr>
        <a:xfrm>
          <a:off x="0" y="0"/>
          <a:ext cx="0" cy="0"/>
          <a:chOff x="0" y="0"/>
          <a:chExt cx="0" cy="0"/>
        </a:xfrm>
      </p:grpSpPr>
      <p:sp>
        <p:nvSpPr>
          <p:cNvPr id="232" name="Google Shape;232;p84"/>
          <p:cNvSpPr txBox="1"/>
          <p:nvPr>
            <p:ph type="title"/>
          </p:nvPr>
        </p:nvSpPr>
        <p:spPr>
          <a:xfrm>
            <a:off x="1174950" y="1260450"/>
            <a:ext cx="2844000" cy="114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3" name="Google Shape;233;p84"/>
          <p:cNvSpPr txBox="1"/>
          <p:nvPr>
            <p:ph idx="1" type="subTitle"/>
          </p:nvPr>
        </p:nvSpPr>
        <p:spPr>
          <a:xfrm>
            <a:off x="1174950" y="2559699"/>
            <a:ext cx="2511900" cy="12024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4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4" name="Shape 234"/>
        <p:cNvGrpSpPr/>
        <p:nvPr/>
      </p:nvGrpSpPr>
      <p:grpSpPr>
        <a:xfrm>
          <a:off x="0" y="0"/>
          <a:ext cx="0" cy="0"/>
          <a:chOff x="0" y="0"/>
          <a:chExt cx="0" cy="0"/>
        </a:xfrm>
      </p:grpSpPr>
      <p:sp>
        <p:nvSpPr>
          <p:cNvPr id="235" name="Google Shape;235;p85"/>
          <p:cNvSpPr txBox="1"/>
          <p:nvPr>
            <p:ph type="title"/>
          </p:nvPr>
        </p:nvSpPr>
        <p:spPr>
          <a:xfrm>
            <a:off x="3182133" y="1483749"/>
            <a:ext cx="2241300" cy="365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sz="2200">
                <a:solidFill>
                  <a:schemeClr val="l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6" name="Google Shape;236;p85"/>
          <p:cNvSpPr txBox="1"/>
          <p:nvPr>
            <p:ph idx="2" type="title"/>
          </p:nvPr>
        </p:nvSpPr>
        <p:spPr>
          <a:xfrm>
            <a:off x="3715533" y="3071235"/>
            <a:ext cx="2241300" cy="365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200"/>
              <a:buNone/>
              <a:defRPr sz="2200">
                <a:solidFill>
                  <a:schemeClr val="l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7" name="Google Shape;237;p85"/>
          <p:cNvSpPr txBox="1"/>
          <p:nvPr>
            <p:ph idx="1" type="subTitle"/>
          </p:nvPr>
        </p:nvSpPr>
        <p:spPr>
          <a:xfrm>
            <a:off x="3715533" y="3480113"/>
            <a:ext cx="2241300" cy="548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8" name="Google Shape;238;p85"/>
          <p:cNvSpPr txBox="1"/>
          <p:nvPr>
            <p:ph idx="3" type="subTitle"/>
          </p:nvPr>
        </p:nvSpPr>
        <p:spPr>
          <a:xfrm>
            <a:off x="3182133" y="1892627"/>
            <a:ext cx="2241300" cy="5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9" name="Google Shape;239;p85"/>
          <p:cNvSpPr txBox="1"/>
          <p:nvPr>
            <p:ph idx="4"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40" name="Google Shape;240;p85"/>
          <p:cNvGrpSpPr/>
          <p:nvPr/>
        </p:nvGrpSpPr>
        <p:grpSpPr>
          <a:xfrm flipH="1" rot="5400000">
            <a:off x="1438015" y="4269208"/>
            <a:ext cx="98902" cy="553090"/>
            <a:chOff x="4898850" y="4820550"/>
            <a:chExt cx="98902" cy="553090"/>
          </a:xfrm>
        </p:grpSpPr>
        <p:sp>
          <p:nvSpPr>
            <p:cNvPr id="241" name="Google Shape;241;p8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8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8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5"/>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85"/>
          <p:cNvGrpSpPr/>
          <p:nvPr/>
        </p:nvGrpSpPr>
        <p:grpSpPr>
          <a:xfrm flipH="1" rot="5400000">
            <a:off x="8334840" y="-46142"/>
            <a:ext cx="98902" cy="553090"/>
            <a:chOff x="4898850" y="4820550"/>
            <a:chExt cx="98902" cy="553090"/>
          </a:xfrm>
        </p:grpSpPr>
        <p:sp>
          <p:nvSpPr>
            <p:cNvPr id="247" name="Google Shape;247;p8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8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85"/>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 name="Google Shape;252;p85"/>
          <p:cNvGrpSpPr/>
          <p:nvPr/>
        </p:nvGrpSpPr>
        <p:grpSpPr>
          <a:xfrm flipH="1" rot="-5400000">
            <a:off x="1063423" y="3683690"/>
            <a:ext cx="302065" cy="1520982"/>
            <a:chOff x="-108754" y="2690919"/>
            <a:chExt cx="302065" cy="1520982"/>
          </a:xfrm>
        </p:grpSpPr>
        <p:sp>
          <p:nvSpPr>
            <p:cNvPr id="253" name="Google Shape;253;p85"/>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85"/>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85"/>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85"/>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85"/>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258" name="Shape 258"/>
        <p:cNvGrpSpPr/>
        <p:nvPr/>
      </p:nvGrpSpPr>
      <p:grpSpPr>
        <a:xfrm>
          <a:off x="0" y="0"/>
          <a:ext cx="0" cy="0"/>
          <a:chOff x="0" y="0"/>
          <a:chExt cx="0" cy="0"/>
        </a:xfrm>
      </p:grpSpPr>
      <p:sp>
        <p:nvSpPr>
          <p:cNvPr id="259" name="Google Shape;259;p86"/>
          <p:cNvSpPr txBox="1"/>
          <p:nvPr>
            <p:ph type="title"/>
          </p:nvPr>
        </p:nvSpPr>
        <p:spPr>
          <a:xfrm>
            <a:off x="722376" y="539496"/>
            <a:ext cx="77085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60" name="Google Shape;260;p86"/>
          <p:cNvSpPr txBox="1"/>
          <p:nvPr>
            <p:ph idx="1" type="subTitle"/>
          </p:nvPr>
        </p:nvSpPr>
        <p:spPr>
          <a:xfrm>
            <a:off x="1137150" y="1160475"/>
            <a:ext cx="6869700" cy="44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500"/>
              <a:buNone/>
              <a:defRPr b="1" sz="2200">
                <a:latin typeface="Quantico"/>
                <a:ea typeface="Quantico"/>
                <a:cs typeface="Quantico"/>
                <a:sym typeface="Quantico"/>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grpSp>
        <p:nvGrpSpPr>
          <p:cNvPr id="261" name="Google Shape;261;p86"/>
          <p:cNvGrpSpPr/>
          <p:nvPr/>
        </p:nvGrpSpPr>
        <p:grpSpPr>
          <a:xfrm flipH="1" rot="-5400000">
            <a:off x="8129358" y="-431685"/>
            <a:ext cx="302065" cy="1520982"/>
            <a:chOff x="-108754" y="2690919"/>
            <a:chExt cx="302065" cy="1520982"/>
          </a:xfrm>
        </p:grpSpPr>
        <p:sp>
          <p:nvSpPr>
            <p:cNvPr id="262" name="Google Shape;262;p8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8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8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8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8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 name="Google Shape;267;p86"/>
          <p:cNvGrpSpPr/>
          <p:nvPr/>
        </p:nvGrpSpPr>
        <p:grpSpPr>
          <a:xfrm flipH="1" rot="5400000">
            <a:off x="8503950" y="153833"/>
            <a:ext cx="98902" cy="553090"/>
            <a:chOff x="4898850" y="4820550"/>
            <a:chExt cx="98902" cy="553090"/>
          </a:xfrm>
        </p:grpSpPr>
        <p:sp>
          <p:nvSpPr>
            <p:cNvPr id="268" name="Google Shape;268;p8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8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8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8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86"/>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86"/>
          <p:cNvGrpSpPr/>
          <p:nvPr/>
        </p:nvGrpSpPr>
        <p:grpSpPr>
          <a:xfrm flipH="1" rot="-5400000">
            <a:off x="693908" y="-405010"/>
            <a:ext cx="302065" cy="1520982"/>
            <a:chOff x="-108754" y="2690919"/>
            <a:chExt cx="302065" cy="1520982"/>
          </a:xfrm>
        </p:grpSpPr>
        <p:sp>
          <p:nvSpPr>
            <p:cNvPr id="274" name="Google Shape;274;p8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8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8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79" name="Shape 279"/>
        <p:cNvGrpSpPr/>
        <p:nvPr/>
      </p:nvGrpSpPr>
      <p:grpSpPr>
        <a:xfrm>
          <a:off x="0" y="0"/>
          <a:ext cx="0" cy="0"/>
          <a:chOff x="0" y="0"/>
          <a:chExt cx="0" cy="0"/>
        </a:xfrm>
      </p:grpSpPr>
      <p:sp>
        <p:nvSpPr>
          <p:cNvPr id="280" name="Google Shape;280;p87"/>
          <p:cNvSpPr txBox="1"/>
          <p:nvPr>
            <p:ph type="title"/>
          </p:nvPr>
        </p:nvSpPr>
        <p:spPr>
          <a:xfrm>
            <a:off x="975100" y="539498"/>
            <a:ext cx="4294800" cy="1011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sz="7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1" name="Google Shape;281;p87"/>
          <p:cNvSpPr txBox="1"/>
          <p:nvPr>
            <p:ph idx="1" type="subTitle"/>
          </p:nvPr>
        </p:nvSpPr>
        <p:spPr>
          <a:xfrm>
            <a:off x="975093" y="1753036"/>
            <a:ext cx="3434700" cy="109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3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82" name="Google Shape;282;p87"/>
          <p:cNvSpPr txBox="1"/>
          <p:nvPr/>
        </p:nvSpPr>
        <p:spPr>
          <a:xfrm>
            <a:off x="975100" y="4217050"/>
            <a:ext cx="3690300" cy="47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0" i="0" lang="en" sz="1000" u="none" cap="none" strike="noStrike">
                <a:solidFill>
                  <a:schemeClr val="lt1"/>
                </a:solidFill>
                <a:latin typeface="Catamaran"/>
                <a:ea typeface="Catamaran"/>
                <a:cs typeface="Catamaran"/>
                <a:sym typeface="Catamaran"/>
              </a:rPr>
              <a:t>CREDITS: This presentation template was created by </a:t>
            </a:r>
            <a:r>
              <a:rPr b="1" i="0" lang="en" sz="1000" u="none" cap="none" strike="noStrike">
                <a:solidFill>
                  <a:schemeClr val="lt1"/>
                </a:solidFill>
                <a:uFill>
                  <a:noFill/>
                </a:uFill>
                <a:latin typeface="Catamaran"/>
                <a:ea typeface="Catamaran"/>
                <a:cs typeface="Catamaran"/>
                <a:sym typeface="Catamaran"/>
                <a:hlinkClick r:id="rId2">
                  <a:extLst>
                    <a:ext uri="{A12FA001-AC4F-418D-AE19-62706E023703}">
                      <ahyp:hlinkClr val="tx"/>
                    </a:ext>
                  </a:extLst>
                </a:hlinkClick>
              </a:rPr>
              <a:t>Slidesgo</a:t>
            </a:r>
            <a:r>
              <a:rPr b="0" i="0" lang="en" sz="1000" u="none" cap="none" strike="noStrike">
                <a:solidFill>
                  <a:schemeClr val="lt1"/>
                </a:solidFill>
                <a:latin typeface="Catamaran"/>
                <a:ea typeface="Catamaran"/>
                <a:cs typeface="Catamaran"/>
                <a:sym typeface="Catamaran"/>
              </a:rPr>
              <a:t>, and includes icons by </a:t>
            </a:r>
            <a:r>
              <a:rPr b="1" i="0" lang="en" sz="1000" u="none" cap="none" strike="noStrike">
                <a:solidFill>
                  <a:schemeClr val="lt1"/>
                </a:solidFill>
                <a:uFill>
                  <a:noFill/>
                </a:uFill>
                <a:latin typeface="Catamaran"/>
                <a:ea typeface="Catamaran"/>
                <a:cs typeface="Catamaran"/>
                <a:sym typeface="Catamaran"/>
                <a:hlinkClick r:id="rId3">
                  <a:extLst>
                    <a:ext uri="{A12FA001-AC4F-418D-AE19-62706E023703}">
                      <ahyp:hlinkClr val="tx"/>
                    </a:ext>
                  </a:extLst>
                </a:hlinkClick>
              </a:rPr>
              <a:t>Flaticon</a:t>
            </a:r>
            <a:r>
              <a:rPr b="0" i="0" lang="en" sz="1000" u="none" cap="none" strike="noStrike">
                <a:solidFill>
                  <a:schemeClr val="lt1"/>
                </a:solidFill>
                <a:latin typeface="Catamaran"/>
                <a:ea typeface="Catamaran"/>
                <a:cs typeface="Catamaran"/>
                <a:sym typeface="Catamaran"/>
              </a:rPr>
              <a:t>, and infographics &amp; images by </a:t>
            </a:r>
            <a:r>
              <a:rPr b="1" i="0" lang="en" sz="1000" u="none" cap="none" strike="noStrike">
                <a:solidFill>
                  <a:schemeClr val="lt1"/>
                </a:solidFill>
                <a:uFill>
                  <a:noFill/>
                </a:uFill>
                <a:latin typeface="Catamaran"/>
                <a:ea typeface="Catamaran"/>
                <a:cs typeface="Catamaran"/>
                <a:sym typeface="Catamaran"/>
                <a:hlinkClick r:id="rId4">
                  <a:extLst>
                    <a:ext uri="{A12FA001-AC4F-418D-AE19-62706E023703}">
                      <ahyp:hlinkClr val="tx"/>
                    </a:ext>
                  </a:extLst>
                </a:hlinkClick>
              </a:rPr>
              <a:t>Freepik</a:t>
            </a:r>
            <a:endParaRPr b="1" i="0" sz="1000" u="none" cap="none" strike="noStrike">
              <a:solidFill>
                <a:schemeClr val="lt1"/>
              </a:solidFill>
              <a:latin typeface="Catamaran"/>
              <a:ea typeface="Catamaran"/>
              <a:cs typeface="Catamaran"/>
              <a:sym typeface="Catamar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
    <p:spTree>
      <p:nvGrpSpPr>
        <p:cNvPr id="16" name="Shape 16"/>
        <p:cNvGrpSpPr/>
        <p:nvPr/>
      </p:nvGrpSpPr>
      <p:grpSpPr>
        <a:xfrm>
          <a:off x="0" y="0"/>
          <a:ext cx="0" cy="0"/>
          <a:chOff x="0" y="0"/>
          <a:chExt cx="0" cy="0"/>
        </a:xfrm>
      </p:grpSpPr>
      <p:sp>
        <p:nvSpPr>
          <p:cNvPr id="17" name="Google Shape;17;p61"/>
          <p:cNvSpPr txBox="1"/>
          <p:nvPr>
            <p:ph idx="1" type="body"/>
          </p:nvPr>
        </p:nvSpPr>
        <p:spPr>
          <a:xfrm>
            <a:off x="717750" y="1542900"/>
            <a:ext cx="3824400" cy="2300100"/>
          </a:xfrm>
          <a:prstGeom prst="rect">
            <a:avLst/>
          </a:prstGeom>
          <a:noFill/>
          <a:ln>
            <a:noFill/>
          </a:ln>
        </p:spPr>
        <p:txBody>
          <a:bodyPr anchorCtr="0" anchor="ctr" bIns="91425" lIns="91425" spcFirstLastPara="1" rIns="91425" wrap="square" tIns="91425">
            <a:noAutofit/>
          </a:bodyPr>
          <a:lstStyle>
            <a:lvl1pPr indent="-323850" lvl="0" marL="457200" algn="l">
              <a:lnSpc>
                <a:spcPct val="100000"/>
              </a:lnSpc>
              <a:spcBef>
                <a:spcPts val="0"/>
              </a:spcBef>
              <a:spcAft>
                <a:spcPts val="0"/>
              </a:spcAft>
              <a:buClr>
                <a:schemeClr val="lt2"/>
              </a:buClr>
              <a:buSzPts val="1500"/>
              <a:buChar char="●"/>
              <a:defRPr/>
            </a:lvl1pPr>
            <a:lvl2pPr indent="-330200" lvl="1" marL="914400" algn="l">
              <a:lnSpc>
                <a:spcPct val="100000"/>
              </a:lnSpc>
              <a:spcBef>
                <a:spcPts val="0"/>
              </a:spcBef>
              <a:spcAft>
                <a:spcPts val="0"/>
              </a:spcAft>
              <a:buSzPts val="1600"/>
              <a:buFont typeface="Nunito Light"/>
              <a:buChar char="○"/>
              <a:defRPr sz="1600"/>
            </a:lvl2pPr>
            <a:lvl3pPr indent="-330200" lvl="2" marL="1371600" algn="l">
              <a:lnSpc>
                <a:spcPct val="100000"/>
              </a:lnSpc>
              <a:spcBef>
                <a:spcPts val="0"/>
              </a:spcBef>
              <a:spcAft>
                <a:spcPts val="0"/>
              </a:spcAft>
              <a:buSzPts val="1600"/>
              <a:buFont typeface="Nunito Light"/>
              <a:buChar char="■"/>
              <a:defRPr sz="1600"/>
            </a:lvl3pPr>
            <a:lvl4pPr indent="-330200" lvl="3" marL="1828800" algn="l">
              <a:lnSpc>
                <a:spcPct val="100000"/>
              </a:lnSpc>
              <a:spcBef>
                <a:spcPts val="0"/>
              </a:spcBef>
              <a:spcAft>
                <a:spcPts val="0"/>
              </a:spcAft>
              <a:buSzPts val="1600"/>
              <a:buFont typeface="Nunito Light"/>
              <a:buChar char="●"/>
              <a:defRPr sz="1600"/>
            </a:lvl4pPr>
            <a:lvl5pPr indent="-330200" lvl="4" marL="2286000" algn="l">
              <a:lnSpc>
                <a:spcPct val="100000"/>
              </a:lnSpc>
              <a:spcBef>
                <a:spcPts val="0"/>
              </a:spcBef>
              <a:spcAft>
                <a:spcPts val="0"/>
              </a:spcAft>
              <a:buSzPts val="1600"/>
              <a:buFont typeface="Nunito Light"/>
              <a:buChar char="○"/>
              <a:defRPr sz="1600"/>
            </a:lvl5pPr>
            <a:lvl6pPr indent="-330200" lvl="5" marL="2743200" algn="l">
              <a:lnSpc>
                <a:spcPct val="100000"/>
              </a:lnSpc>
              <a:spcBef>
                <a:spcPts val="0"/>
              </a:spcBef>
              <a:spcAft>
                <a:spcPts val="0"/>
              </a:spcAft>
              <a:buSzPts val="1600"/>
              <a:buFont typeface="Nunito Light"/>
              <a:buChar char="■"/>
              <a:defRPr sz="1600"/>
            </a:lvl6pPr>
            <a:lvl7pPr indent="-330200" lvl="6" marL="3200400" algn="l">
              <a:lnSpc>
                <a:spcPct val="100000"/>
              </a:lnSpc>
              <a:spcBef>
                <a:spcPts val="0"/>
              </a:spcBef>
              <a:spcAft>
                <a:spcPts val="0"/>
              </a:spcAft>
              <a:buSzPts val="1600"/>
              <a:buFont typeface="Nunito Light"/>
              <a:buChar char="●"/>
              <a:defRPr sz="1600"/>
            </a:lvl7pPr>
            <a:lvl8pPr indent="-330200" lvl="7" marL="3657600" algn="l">
              <a:lnSpc>
                <a:spcPct val="100000"/>
              </a:lnSpc>
              <a:spcBef>
                <a:spcPts val="0"/>
              </a:spcBef>
              <a:spcAft>
                <a:spcPts val="0"/>
              </a:spcAft>
              <a:buSzPts val="1600"/>
              <a:buFont typeface="Nunito Light"/>
              <a:buChar char="○"/>
              <a:defRPr sz="1600"/>
            </a:lvl8pPr>
            <a:lvl9pPr indent="-330200" lvl="8" marL="4114800" algn="l">
              <a:lnSpc>
                <a:spcPct val="100000"/>
              </a:lnSpc>
              <a:spcBef>
                <a:spcPts val="0"/>
              </a:spcBef>
              <a:spcAft>
                <a:spcPts val="0"/>
              </a:spcAft>
              <a:buSzPts val="1600"/>
              <a:buFont typeface="Nunito Light"/>
              <a:buChar char="■"/>
              <a:defRPr sz="1600"/>
            </a:lvl9pPr>
          </a:lstStyle>
          <a:p/>
        </p:txBody>
      </p:sp>
      <p:sp>
        <p:nvSpPr>
          <p:cNvPr id="18" name="Google Shape;18;p61"/>
          <p:cNvSpPr txBox="1"/>
          <p:nvPr>
            <p:ph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1_1_1">
    <p:spTree>
      <p:nvGrpSpPr>
        <p:cNvPr id="283" name="Shape 283"/>
        <p:cNvGrpSpPr/>
        <p:nvPr/>
      </p:nvGrpSpPr>
      <p:grpSpPr>
        <a:xfrm>
          <a:off x="0" y="0"/>
          <a:ext cx="0" cy="0"/>
          <a:chOff x="0" y="0"/>
          <a:chExt cx="0" cy="0"/>
        </a:xfrm>
      </p:grpSpPr>
      <p:sp>
        <p:nvSpPr>
          <p:cNvPr id="284" name="Google Shape;284;p88"/>
          <p:cNvSpPr txBox="1"/>
          <p:nvPr>
            <p:ph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85" name="Google Shape;285;p88"/>
          <p:cNvSpPr txBox="1"/>
          <p:nvPr>
            <p:ph idx="1" type="body"/>
          </p:nvPr>
        </p:nvSpPr>
        <p:spPr>
          <a:xfrm>
            <a:off x="717750" y="1268075"/>
            <a:ext cx="3826500" cy="3169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lt2"/>
              </a:buClr>
              <a:buSzPts val="1400"/>
              <a:buChar char="●"/>
              <a:defRPr sz="1600"/>
            </a:lvl1pPr>
            <a:lvl2pPr indent="-330200" lvl="1" marL="914400" algn="l">
              <a:lnSpc>
                <a:spcPct val="100000"/>
              </a:lnSpc>
              <a:spcBef>
                <a:spcPts val="0"/>
              </a:spcBef>
              <a:spcAft>
                <a:spcPts val="0"/>
              </a:spcAft>
              <a:buSzPts val="1600"/>
              <a:buFont typeface="Nunito Light"/>
              <a:buChar char="○"/>
              <a:defRPr sz="1600"/>
            </a:lvl2pPr>
            <a:lvl3pPr indent="-330200" lvl="2" marL="1371600" algn="l">
              <a:lnSpc>
                <a:spcPct val="100000"/>
              </a:lnSpc>
              <a:spcBef>
                <a:spcPts val="0"/>
              </a:spcBef>
              <a:spcAft>
                <a:spcPts val="0"/>
              </a:spcAft>
              <a:buSzPts val="1600"/>
              <a:buFont typeface="Nunito Light"/>
              <a:buChar char="■"/>
              <a:defRPr sz="1600"/>
            </a:lvl3pPr>
            <a:lvl4pPr indent="-330200" lvl="3" marL="1828800" algn="l">
              <a:lnSpc>
                <a:spcPct val="100000"/>
              </a:lnSpc>
              <a:spcBef>
                <a:spcPts val="0"/>
              </a:spcBef>
              <a:spcAft>
                <a:spcPts val="0"/>
              </a:spcAft>
              <a:buSzPts val="1600"/>
              <a:buFont typeface="Nunito Light"/>
              <a:buChar char="●"/>
              <a:defRPr sz="1600"/>
            </a:lvl4pPr>
            <a:lvl5pPr indent="-330200" lvl="4" marL="2286000" algn="l">
              <a:lnSpc>
                <a:spcPct val="100000"/>
              </a:lnSpc>
              <a:spcBef>
                <a:spcPts val="0"/>
              </a:spcBef>
              <a:spcAft>
                <a:spcPts val="0"/>
              </a:spcAft>
              <a:buSzPts val="1600"/>
              <a:buFont typeface="Nunito Light"/>
              <a:buChar char="○"/>
              <a:defRPr sz="1600"/>
            </a:lvl5pPr>
            <a:lvl6pPr indent="-330200" lvl="5" marL="2743200" algn="l">
              <a:lnSpc>
                <a:spcPct val="100000"/>
              </a:lnSpc>
              <a:spcBef>
                <a:spcPts val="0"/>
              </a:spcBef>
              <a:spcAft>
                <a:spcPts val="0"/>
              </a:spcAft>
              <a:buSzPts val="1600"/>
              <a:buFont typeface="Nunito Light"/>
              <a:buChar char="■"/>
              <a:defRPr sz="1600"/>
            </a:lvl6pPr>
            <a:lvl7pPr indent="-330200" lvl="6" marL="3200400" algn="l">
              <a:lnSpc>
                <a:spcPct val="100000"/>
              </a:lnSpc>
              <a:spcBef>
                <a:spcPts val="0"/>
              </a:spcBef>
              <a:spcAft>
                <a:spcPts val="0"/>
              </a:spcAft>
              <a:buSzPts val="1600"/>
              <a:buFont typeface="Nunito Light"/>
              <a:buChar char="●"/>
              <a:defRPr sz="1600"/>
            </a:lvl7pPr>
            <a:lvl8pPr indent="-330200" lvl="7" marL="3657600" algn="l">
              <a:lnSpc>
                <a:spcPct val="100000"/>
              </a:lnSpc>
              <a:spcBef>
                <a:spcPts val="0"/>
              </a:spcBef>
              <a:spcAft>
                <a:spcPts val="0"/>
              </a:spcAft>
              <a:buSzPts val="1600"/>
              <a:buFont typeface="Nunito Light"/>
              <a:buChar char="○"/>
              <a:defRPr sz="1600"/>
            </a:lvl8pPr>
            <a:lvl9pPr indent="-330200" lvl="8" marL="4114800" algn="l">
              <a:lnSpc>
                <a:spcPct val="100000"/>
              </a:lnSpc>
              <a:spcBef>
                <a:spcPts val="0"/>
              </a:spcBef>
              <a:spcAft>
                <a:spcPts val="0"/>
              </a:spcAft>
              <a:buSzPts val="1600"/>
              <a:buFont typeface="Nunito Light"/>
              <a:buChar char="■"/>
              <a:defRPr sz="1600"/>
            </a:lvl9pPr>
          </a:lstStyle>
          <a:p/>
        </p:txBody>
      </p:sp>
      <p:grpSp>
        <p:nvGrpSpPr>
          <p:cNvPr id="286" name="Google Shape;286;p88"/>
          <p:cNvGrpSpPr/>
          <p:nvPr/>
        </p:nvGrpSpPr>
        <p:grpSpPr>
          <a:xfrm rot="5400000">
            <a:off x="8129358" y="-405010"/>
            <a:ext cx="302065" cy="1520982"/>
            <a:chOff x="-108754" y="2690919"/>
            <a:chExt cx="302065" cy="1520982"/>
          </a:xfrm>
        </p:grpSpPr>
        <p:sp>
          <p:nvSpPr>
            <p:cNvPr id="287" name="Google Shape;287;p8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8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8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8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8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292" name="Shape 292"/>
        <p:cNvGrpSpPr/>
        <p:nvPr/>
      </p:nvGrpSpPr>
      <p:grpSpPr>
        <a:xfrm>
          <a:off x="0" y="0"/>
          <a:ext cx="0" cy="0"/>
          <a:chOff x="0" y="0"/>
          <a:chExt cx="0" cy="0"/>
        </a:xfrm>
      </p:grpSpPr>
      <p:sp>
        <p:nvSpPr>
          <p:cNvPr id="293" name="Google Shape;293;p89"/>
          <p:cNvSpPr txBox="1"/>
          <p:nvPr>
            <p:ph idx="1" type="body"/>
          </p:nvPr>
        </p:nvSpPr>
        <p:spPr>
          <a:xfrm>
            <a:off x="717750" y="1268075"/>
            <a:ext cx="3826500" cy="3169500"/>
          </a:xfrm>
          <a:prstGeom prst="rect">
            <a:avLst/>
          </a:prstGeom>
          <a:noFill/>
          <a:ln>
            <a:noFill/>
          </a:ln>
        </p:spPr>
        <p:txBody>
          <a:bodyPr anchorCtr="0" anchor="t" bIns="91425" lIns="91425" spcFirstLastPara="1" rIns="91425" wrap="square" tIns="91425">
            <a:noAutofit/>
          </a:bodyPr>
          <a:lstStyle>
            <a:lvl1pPr indent="-311150" lvl="0" marL="457200" algn="l">
              <a:lnSpc>
                <a:spcPct val="100000"/>
              </a:lnSpc>
              <a:spcBef>
                <a:spcPts val="0"/>
              </a:spcBef>
              <a:spcAft>
                <a:spcPts val="0"/>
              </a:spcAft>
              <a:buClr>
                <a:schemeClr val="lt2"/>
              </a:buClr>
              <a:buSzPts val="1300"/>
              <a:buFont typeface="Nunito Light"/>
              <a:buChar char="●"/>
              <a:defRPr sz="1600"/>
            </a:lvl1pPr>
            <a:lvl2pPr indent="-330200" lvl="1" marL="914400" algn="l">
              <a:lnSpc>
                <a:spcPct val="100000"/>
              </a:lnSpc>
              <a:spcBef>
                <a:spcPts val="0"/>
              </a:spcBef>
              <a:spcAft>
                <a:spcPts val="0"/>
              </a:spcAft>
              <a:buSzPts val="1600"/>
              <a:buFont typeface="Nunito Light"/>
              <a:buChar char="○"/>
              <a:defRPr sz="1600"/>
            </a:lvl2pPr>
            <a:lvl3pPr indent="-330200" lvl="2" marL="1371600" algn="l">
              <a:lnSpc>
                <a:spcPct val="100000"/>
              </a:lnSpc>
              <a:spcBef>
                <a:spcPts val="0"/>
              </a:spcBef>
              <a:spcAft>
                <a:spcPts val="0"/>
              </a:spcAft>
              <a:buSzPts val="1600"/>
              <a:buFont typeface="Nunito Light"/>
              <a:buChar char="■"/>
              <a:defRPr sz="1600"/>
            </a:lvl3pPr>
            <a:lvl4pPr indent="-330200" lvl="3" marL="1828800" algn="l">
              <a:lnSpc>
                <a:spcPct val="100000"/>
              </a:lnSpc>
              <a:spcBef>
                <a:spcPts val="0"/>
              </a:spcBef>
              <a:spcAft>
                <a:spcPts val="0"/>
              </a:spcAft>
              <a:buSzPts val="1600"/>
              <a:buFont typeface="Nunito Light"/>
              <a:buChar char="●"/>
              <a:defRPr sz="1600"/>
            </a:lvl4pPr>
            <a:lvl5pPr indent="-330200" lvl="4" marL="2286000" algn="l">
              <a:lnSpc>
                <a:spcPct val="100000"/>
              </a:lnSpc>
              <a:spcBef>
                <a:spcPts val="0"/>
              </a:spcBef>
              <a:spcAft>
                <a:spcPts val="0"/>
              </a:spcAft>
              <a:buSzPts val="1600"/>
              <a:buFont typeface="Nunito Light"/>
              <a:buChar char="○"/>
              <a:defRPr sz="1600"/>
            </a:lvl5pPr>
            <a:lvl6pPr indent="-330200" lvl="5" marL="2743200" algn="l">
              <a:lnSpc>
                <a:spcPct val="100000"/>
              </a:lnSpc>
              <a:spcBef>
                <a:spcPts val="0"/>
              </a:spcBef>
              <a:spcAft>
                <a:spcPts val="0"/>
              </a:spcAft>
              <a:buSzPts val="1600"/>
              <a:buFont typeface="Nunito Light"/>
              <a:buChar char="■"/>
              <a:defRPr sz="1600"/>
            </a:lvl6pPr>
            <a:lvl7pPr indent="-330200" lvl="6" marL="3200400" algn="l">
              <a:lnSpc>
                <a:spcPct val="100000"/>
              </a:lnSpc>
              <a:spcBef>
                <a:spcPts val="0"/>
              </a:spcBef>
              <a:spcAft>
                <a:spcPts val="0"/>
              </a:spcAft>
              <a:buSzPts val="1600"/>
              <a:buFont typeface="Nunito Light"/>
              <a:buChar char="●"/>
              <a:defRPr sz="1600"/>
            </a:lvl7pPr>
            <a:lvl8pPr indent="-330200" lvl="7" marL="3657600" algn="l">
              <a:lnSpc>
                <a:spcPct val="100000"/>
              </a:lnSpc>
              <a:spcBef>
                <a:spcPts val="0"/>
              </a:spcBef>
              <a:spcAft>
                <a:spcPts val="0"/>
              </a:spcAft>
              <a:buSzPts val="1600"/>
              <a:buFont typeface="Nunito Light"/>
              <a:buChar char="○"/>
              <a:defRPr sz="1600"/>
            </a:lvl8pPr>
            <a:lvl9pPr indent="-330200" lvl="8" marL="4114800" algn="l">
              <a:lnSpc>
                <a:spcPct val="100000"/>
              </a:lnSpc>
              <a:spcBef>
                <a:spcPts val="0"/>
              </a:spcBef>
              <a:spcAft>
                <a:spcPts val="0"/>
              </a:spcAft>
              <a:buSzPts val="1600"/>
              <a:buFont typeface="Nunito Light"/>
              <a:buChar char="■"/>
              <a:defRPr sz="1600"/>
            </a:lvl9pPr>
          </a:lstStyle>
          <a:p/>
        </p:txBody>
      </p:sp>
      <p:sp>
        <p:nvSpPr>
          <p:cNvPr id="294" name="Google Shape;294;p89"/>
          <p:cNvSpPr txBox="1"/>
          <p:nvPr>
            <p:ph idx="2" type="body"/>
          </p:nvPr>
        </p:nvSpPr>
        <p:spPr>
          <a:xfrm>
            <a:off x="4599650" y="2044450"/>
            <a:ext cx="3749400" cy="25551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300"/>
              </a:spcBef>
              <a:spcAft>
                <a:spcPts val="0"/>
              </a:spcAft>
              <a:buClr>
                <a:schemeClr val="lt2"/>
              </a:buClr>
              <a:buSzPts val="1600"/>
              <a:buFont typeface="Nunito Light"/>
              <a:buChar char="●"/>
              <a:defRPr sz="1600"/>
            </a:lvl1pPr>
            <a:lvl2pPr indent="-330200" lvl="1" marL="914400" algn="l">
              <a:lnSpc>
                <a:spcPct val="100000"/>
              </a:lnSpc>
              <a:spcBef>
                <a:spcPts val="0"/>
              </a:spcBef>
              <a:spcAft>
                <a:spcPts val="0"/>
              </a:spcAft>
              <a:buSzPts val="1600"/>
              <a:buFont typeface="Nunito Light"/>
              <a:buChar char="○"/>
              <a:defRPr sz="1600"/>
            </a:lvl2pPr>
            <a:lvl3pPr indent="-330200" lvl="2" marL="1371600" algn="l">
              <a:lnSpc>
                <a:spcPct val="100000"/>
              </a:lnSpc>
              <a:spcBef>
                <a:spcPts val="0"/>
              </a:spcBef>
              <a:spcAft>
                <a:spcPts val="0"/>
              </a:spcAft>
              <a:buSzPts val="1600"/>
              <a:buFont typeface="Nunito Light"/>
              <a:buChar char="■"/>
              <a:defRPr sz="1600"/>
            </a:lvl3pPr>
            <a:lvl4pPr indent="-330200" lvl="3" marL="1828800" algn="l">
              <a:lnSpc>
                <a:spcPct val="100000"/>
              </a:lnSpc>
              <a:spcBef>
                <a:spcPts val="0"/>
              </a:spcBef>
              <a:spcAft>
                <a:spcPts val="0"/>
              </a:spcAft>
              <a:buSzPts val="1600"/>
              <a:buFont typeface="Nunito Light"/>
              <a:buChar char="●"/>
              <a:defRPr sz="1600"/>
            </a:lvl4pPr>
            <a:lvl5pPr indent="-330200" lvl="4" marL="2286000" algn="l">
              <a:lnSpc>
                <a:spcPct val="100000"/>
              </a:lnSpc>
              <a:spcBef>
                <a:spcPts val="0"/>
              </a:spcBef>
              <a:spcAft>
                <a:spcPts val="0"/>
              </a:spcAft>
              <a:buSzPts val="1600"/>
              <a:buFont typeface="Nunito Light"/>
              <a:buChar char="○"/>
              <a:defRPr sz="1600"/>
            </a:lvl5pPr>
            <a:lvl6pPr indent="-330200" lvl="5" marL="2743200" algn="l">
              <a:lnSpc>
                <a:spcPct val="100000"/>
              </a:lnSpc>
              <a:spcBef>
                <a:spcPts val="0"/>
              </a:spcBef>
              <a:spcAft>
                <a:spcPts val="0"/>
              </a:spcAft>
              <a:buSzPts val="1600"/>
              <a:buFont typeface="Nunito Light"/>
              <a:buChar char="■"/>
              <a:defRPr sz="1600"/>
            </a:lvl6pPr>
            <a:lvl7pPr indent="-330200" lvl="6" marL="3200400" algn="l">
              <a:lnSpc>
                <a:spcPct val="100000"/>
              </a:lnSpc>
              <a:spcBef>
                <a:spcPts val="0"/>
              </a:spcBef>
              <a:spcAft>
                <a:spcPts val="0"/>
              </a:spcAft>
              <a:buSzPts val="1600"/>
              <a:buFont typeface="Nunito Light"/>
              <a:buChar char="●"/>
              <a:defRPr sz="1600"/>
            </a:lvl7pPr>
            <a:lvl8pPr indent="-330200" lvl="7" marL="3657600" algn="l">
              <a:lnSpc>
                <a:spcPct val="100000"/>
              </a:lnSpc>
              <a:spcBef>
                <a:spcPts val="0"/>
              </a:spcBef>
              <a:spcAft>
                <a:spcPts val="0"/>
              </a:spcAft>
              <a:buSzPts val="1600"/>
              <a:buFont typeface="Nunito Light"/>
              <a:buChar char="○"/>
              <a:defRPr sz="1600"/>
            </a:lvl8pPr>
            <a:lvl9pPr indent="-330200" lvl="8" marL="4114800" algn="l">
              <a:lnSpc>
                <a:spcPct val="100000"/>
              </a:lnSpc>
              <a:spcBef>
                <a:spcPts val="0"/>
              </a:spcBef>
              <a:spcAft>
                <a:spcPts val="0"/>
              </a:spcAft>
              <a:buSzPts val="1600"/>
              <a:buFont typeface="Nunito Light"/>
              <a:buChar char="■"/>
              <a:defRPr sz="1600"/>
            </a:lvl9pPr>
          </a:lstStyle>
          <a:p/>
        </p:txBody>
      </p:sp>
      <p:sp>
        <p:nvSpPr>
          <p:cNvPr id="295" name="Google Shape;295;p89"/>
          <p:cNvSpPr txBox="1"/>
          <p:nvPr>
            <p:ph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solidFill>
                  <a:schemeClr val="lt1"/>
                </a:solidFill>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296" name="Google Shape;296;p89"/>
          <p:cNvGrpSpPr/>
          <p:nvPr/>
        </p:nvGrpSpPr>
        <p:grpSpPr>
          <a:xfrm flipH="1" rot="-5400000">
            <a:off x="687433" y="4099490"/>
            <a:ext cx="302065" cy="1520982"/>
            <a:chOff x="-108754" y="2690919"/>
            <a:chExt cx="302065" cy="1520982"/>
          </a:xfrm>
        </p:grpSpPr>
        <p:sp>
          <p:nvSpPr>
            <p:cNvPr id="297" name="Google Shape;297;p8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8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8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8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8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 name="Google Shape;302;p89"/>
          <p:cNvGrpSpPr/>
          <p:nvPr/>
        </p:nvGrpSpPr>
        <p:grpSpPr>
          <a:xfrm flipH="1" rot="-5400000">
            <a:off x="8129358" y="-431685"/>
            <a:ext cx="302065" cy="1520982"/>
            <a:chOff x="-108754" y="2690919"/>
            <a:chExt cx="302065" cy="1520982"/>
          </a:xfrm>
        </p:grpSpPr>
        <p:sp>
          <p:nvSpPr>
            <p:cNvPr id="303" name="Google Shape;303;p8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 name="Google Shape;308;p89"/>
          <p:cNvGrpSpPr/>
          <p:nvPr/>
        </p:nvGrpSpPr>
        <p:grpSpPr>
          <a:xfrm flipH="1" rot="5400000">
            <a:off x="8503950" y="153833"/>
            <a:ext cx="98902" cy="553090"/>
            <a:chOff x="4898850" y="4820550"/>
            <a:chExt cx="98902" cy="553090"/>
          </a:xfrm>
        </p:grpSpPr>
        <p:sp>
          <p:nvSpPr>
            <p:cNvPr id="309" name="Google Shape;309;p8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8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8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8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89"/>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14" name="Shape 314"/>
        <p:cNvGrpSpPr/>
        <p:nvPr/>
      </p:nvGrpSpPr>
      <p:grpSpPr>
        <a:xfrm>
          <a:off x="0" y="0"/>
          <a:ext cx="0" cy="0"/>
          <a:chOff x="0" y="0"/>
          <a:chExt cx="0" cy="0"/>
        </a:xfrm>
      </p:grpSpPr>
      <p:sp>
        <p:nvSpPr>
          <p:cNvPr id="315" name="Google Shape;315;p93"/>
          <p:cNvSpPr/>
          <p:nvPr/>
        </p:nvSpPr>
        <p:spPr>
          <a:xfrm>
            <a:off x="-7200" y="-14375"/>
            <a:ext cx="9151200" cy="5157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6" name="Shape 316"/>
        <p:cNvGrpSpPr/>
        <p:nvPr/>
      </p:nvGrpSpPr>
      <p:grpSpPr>
        <a:xfrm>
          <a:off x="0" y="0"/>
          <a:ext cx="0" cy="0"/>
          <a:chOff x="0" y="0"/>
          <a:chExt cx="0" cy="0"/>
        </a:xfrm>
      </p:grpSpPr>
      <p:grpSp>
        <p:nvGrpSpPr>
          <p:cNvPr id="317" name="Google Shape;317;p94"/>
          <p:cNvGrpSpPr/>
          <p:nvPr/>
        </p:nvGrpSpPr>
        <p:grpSpPr>
          <a:xfrm flipH="1" rot="-5400000">
            <a:off x="687433" y="4099490"/>
            <a:ext cx="302065" cy="1520982"/>
            <a:chOff x="-108754" y="2690919"/>
            <a:chExt cx="302065" cy="1520982"/>
          </a:xfrm>
        </p:grpSpPr>
        <p:sp>
          <p:nvSpPr>
            <p:cNvPr id="318" name="Google Shape;318;p9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9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9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94"/>
          <p:cNvGrpSpPr/>
          <p:nvPr/>
        </p:nvGrpSpPr>
        <p:grpSpPr>
          <a:xfrm flipH="1" rot="-5400000">
            <a:off x="8129358" y="-431685"/>
            <a:ext cx="302065" cy="1520982"/>
            <a:chOff x="-108754" y="2690919"/>
            <a:chExt cx="302065" cy="1520982"/>
          </a:xfrm>
        </p:grpSpPr>
        <p:sp>
          <p:nvSpPr>
            <p:cNvPr id="324" name="Google Shape;324;p9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9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9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9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9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 name="Google Shape;329;p94"/>
          <p:cNvGrpSpPr/>
          <p:nvPr/>
        </p:nvGrpSpPr>
        <p:grpSpPr>
          <a:xfrm flipH="1" rot="5400000">
            <a:off x="8503950" y="153833"/>
            <a:ext cx="98902" cy="553090"/>
            <a:chOff x="4898850" y="4820550"/>
            <a:chExt cx="98902" cy="553090"/>
          </a:xfrm>
        </p:grpSpPr>
        <p:sp>
          <p:nvSpPr>
            <p:cNvPr id="330" name="Google Shape;330;p9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9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9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9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94"/>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35" name="Shape 335"/>
        <p:cNvGrpSpPr/>
        <p:nvPr/>
      </p:nvGrpSpPr>
      <p:grpSpPr>
        <a:xfrm>
          <a:off x="0" y="0"/>
          <a:ext cx="0" cy="0"/>
          <a:chOff x="0" y="0"/>
          <a:chExt cx="0" cy="0"/>
        </a:xfrm>
      </p:grpSpPr>
      <p:grpSp>
        <p:nvGrpSpPr>
          <p:cNvPr id="336" name="Google Shape;336;p95"/>
          <p:cNvGrpSpPr/>
          <p:nvPr/>
        </p:nvGrpSpPr>
        <p:grpSpPr>
          <a:xfrm>
            <a:off x="7348717" y="137479"/>
            <a:ext cx="1823016" cy="296643"/>
            <a:chOff x="7857346" y="3902355"/>
            <a:chExt cx="1823016" cy="296643"/>
          </a:xfrm>
        </p:grpSpPr>
        <p:sp>
          <p:nvSpPr>
            <p:cNvPr id="337" name="Google Shape;337;p9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9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9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9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9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9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1">
  <p:cSld name="2_Título y objetos">
    <p:bg>
      <p:bgPr>
        <a:gradFill>
          <a:gsLst>
            <a:gs pos="0">
              <a:schemeClr val="accent1"/>
            </a:gs>
            <a:gs pos="100000">
              <a:schemeClr val="accent2"/>
            </a:gs>
          </a:gsLst>
          <a:path path="circle">
            <a:fillToRect b="50%" l="50%" r="50%" t="50%"/>
          </a:path>
          <a:tileRect/>
        </a:gradFill>
      </p:bgPr>
    </p:bg>
    <p:spTree>
      <p:nvGrpSpPr>
        <p:cNvPr id="343" name="Shape 343"/>
        <p:cNvGrpSpPr/>
        <p:nvPr/>
      </p:nvGrpSpPr>
      <p:grpSpPr>
        <a:xfrm>
          <a:off x="0" y="0"/>
          <a:ext cx="0" cy="0"/>
          <a:chOff x="0" y="0"/>
          <a:chExt cx="0" cy="0"/>
        </a:xfrm>
      </p:grpSpPr>
      <p:sp>
        <p:nvSpPr>
          <p:cNvPr id="344" name="Google Shape;344;g1877f9f8fe7_0_4830"/>
          <p:cNvSpPr/>
          <p:nvPr/>
        </p:nvSpPr>
        <p:spPr>
          <a:xfrm rot="5400000">
            <a:off x="3934472" y="-59473"/>
            <a:ext cx="5361831" cy="5057276"/>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877f9f8fe7_0_4830"/>
          <p:cNvSpPr txBox="1"/>
          <p:nvPr>
            <p:ph type="ctrTitle"/>
          </p:nvPr>
        </p:nvSpPr>
        <p:spPr>
          <a:xfrm>
            <a:off x="19" y="2446475"/>
            <a:ext cx="9144000" cy="4644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rgbClr val="FFFFFF"/>
              </a:buClr>
              <a:buSzPts val="3000"/>
              <a:buNone/>
              <a:defRPr b="0" sz="3000">
                <a:solidFill>
                  <a:srgbClr val="FFFFFF"/>
                </a:solidFill>
              </a:defRPr>
            </a:lvl1pPr>
            <a:lvl2pPr lvl="1" rtl="0" algn="ctr">
              <a:lnSpc>
                <a:spcPct val="100000"/>
              </a:lnSpc>
              <a:spcBef>
                <a:spcPts val="0"/>
              </a:spcBef>
              <a:spcAft>
                <a:spcPts val="0"/>
              </a:spcAft>
              <a:buClr>
                <a:srgbClr val="FFFFFF"/>
              </a:buClr>
              <a:buSzPts val="3000"/>
              <a:buNone/>
              <a:defRPr sz="3000">
                <a:solidFill>
                  <a:srgbClr val="FFFFFF"/>
                </a:solidFill>
              </a:defRPr>
            </a:lvl2pPr>
            <a:lvl3pPr lvl="2" rtl="0" algn="ctr">
              <a:lnSpc>
                <a:spcPct val="100000"/>
              </a:lnSpc>
              <a:spcBef>
                <a:spcPts val="0"/>
              </a:spcBef>
              <a:spcAft>
                <a:spcPts val="0"/>
              </a:spcAft>
              <a:buClr>
                <a:srgbClr val="FFFFFF"/>
              </a:buClr>
              <a:buSzPts val="3000"/>
              <a:buNone/>
              <a:defRPr sz="3000">
                <a:solidFill>
                  <a:srgbClr val="FFFFFF"/>
                </a:solidFill>
              </a:defRPr>
            </a:lvl3pPr>
            <a:lvl4pPr lvl="3" rtl="0" algn="ctr">
              <a:lnSpc>
                <a:spcPct val="100000"/>
              </a:lnSpc>
              <a:spcBef>
                <a:spcPts val="0"/>
              </a:spcBef>
              <a:spcAft>
                <a:spcPts val="0"/>
              </a:spcAft>
              <a:buClr>
                <a:srgbClr val="FFFFFF"/>
              </a:buClr>
              <a:buSzPts val="3000"/>
              <a:buNone/>
              <a:defRPr sz="3000">
                <a:solidFill>
                  <a:srgbClr val="FFFFFF"/>
                </a:solidFill>
              </a:defRPr>
            </a:lvl4pPr>
            <a:lvl5pPr lvl="4" rtl="0" algn="ctr">
              <a:lnSpc>
                <a:spcPct val="100000"/>
              </a:lnSpc>
              <a:spcBef>
                <a:spcPts val="0"/>
              </a:spcBef>
              <a:spcAft>
                <a:spcPts val="0"/>
              </a:spcAft>
              <a:buClr>
                <a:srgbClr val="FFFFFF"/>
              </a:buClr>
              <a:buSzPts val="3000"/>
              <a:buNone/>
              <a:defRPr sz="3000">
                <a:solidFill>
                  <a:srgbClr val="FFFFFF"/>
                </a:solidFill>
              </a:defRPr>
            </a:lvl5pPr>
            <a:lvl6pPr lvl="5" rtl="0" algn="ctr">
              <a:lnSpc>
                <a:spcPct val="100000"/>
              </a:lnSpc>
              <a:spcBef>
                <a:spcPts val="0"/>
              </a:spcBef>
              <a:spcAft>
                <a:spcPts val="0"/>
              </a:spcAft>
              <a:buClr>
                <a:srgbClr val="FFFFFF"/>
              </a:buClr>
              <a:buSzPts val="3000"/>
              <a:buNone/>
              <a:defRPr sz="3000">
                <a:solidFill>
                  <a:srgbClr val="FFFFFF"/>
                </a:solidFill>
              </a:defRPr>
            </a:lvl6pPr>
            <a:lvl7pPr lvl="6" rtl="0" algn="ctr">
              <a:lnSpc>
                <a:spcPct val="100000"/>
              </a:lnSpc>
              <a:spcBef>
                <a:spcPts val="0"/>
              </a:spcBef>
              <a:spcAft>
                <a:spcPts val="0"/>
              </a:spcAft>
              <a:buClr>
                <a:srgbClr val="FFFFFF"/>
              </a:buClr>
              <a:buSzPts val="3000"/>
              <a:buNone/>
              <a:defRPr sz="3000">
                <a:solidFill>
                  <a:srgbClr val="FFFFFF"/>
                </a:solidFill>
              </a:defRPr>
            </a:lvl7pPr>
            <a:lvl8pPr lvl="7" rtl="0" algn="ctr">
              <a:lnSpc>
                <a:spcPct val="100000"/>
              </a:lnSpc>
              <a:spcBef>
                <a:spcPts val="0"/>
              </a:spcBef>
              <a:spcAft>
                <a:spcPts val="0"/>
              </a:spcAft>
              <a:buClr>
                <a:srgbClr val="FFFFFF"/>
              </a:buClr>
              <a:buSzPts val="3000"/>
              <a:buNone/>
              <a:defRPr sz="3000">
                <a:solidFill>
                  <a:srgbClr val="FFFFFF"/>
                </a:solidFill>
              </a:defRPr>
            </a:lvl8pPr>
            <a:lvl9pPr lvl="8" rtl="0" algn="ctr">
              <a:lnSpc>
                <a:spcPct val="100000"/>
              </a:lnSpc>
              <a:spcBef>
                <a:spcPts val="0"/>
              </a:spcBef>
              <a:spcAft>
                <a:spcPts val="0"/>
              </a:spcAft>
              <a:buClr>
                <a:srgbClr val="FFFFFF"/>
              </a:buClr>
              <a:buSzPts val="3000"/>
              <a:buNone/>
              <a:defRPr sz="3000">
                <a:solidFill>
                  <a:srgbClr val="FFFFFF"/>
                </a:solidFill>
              </a:defRPr>
            </a:lvl9pPr>
          </a:lstStyle>
          <a:p/>
        </p:txBody>
      </p:sp>
      <p:sp>
        <p:nvSpPr>
          <p:cNvPr id="346" name="Google Shape;346;g1877f9f8fe7_0_4830"/>
          <p:cNvSpPr txBox="1"/>
          <p:nvPr>
            <p:ph idx="1" type="subTitle"/>
          </p:nvPr>
        </p:nvSpPr>
        <p:spPr>
          <a:xfrm>
            <a:off x="3244369" y="2862763"/>
            <a:ext cx="2655300" cy="792600"/>
          </a:xfrm>
          <a:prstGeom prst="rect">
            <a:avLst/>
          </a:prstGeom>
          <a:noFill/>
          <a:ln>
            <a:noFill/>
          </a:ln>
        </p:spPr>
        <p:txBody>
          <a:bodyPr anchorCtr="0" anchor="t" bIns="34275" lIns="68575" spcFirstLastPara="1" rIns="68575" wrap="square" tIns="34275">
            <a:noAutofit/>
          </a:bodyPr>
          <a:lstStyle>
            <a:lvl1pPr lvl="0" rtl="0" algn="ctr">
              <a:lnSpc>
                <a:spcPct val="100000"/>
              </a:lnSpc>
              <a:spcBef>
                <a:spcPts val="800"/>
              </a:spcBef>
              <a:spcAft>
                <a:spcPts val="0"/>
              </a:spcAft>
              <a:buClr>
                <a:srgbClr val="FFFFFF"/>
              </a:buClr>
              <a:buSzPts val="1200"/>
              <a:buNone/>
              <a:defRPr sz="1200">
                <a:solidFill>
                  <a:srgbClr val="FFFFFF"/>
                </a:solidFill>
              </a:defRPr>
            </a:lvl1pPr>
            <a:lvl2pPr lvl="1" rtl="0" algn="ctr">
              <a:lnSpc>
                <a:spcPct val="100000"/>
              </a:lnSpc>
              <a:spcBef>
                <a:spcPts val="400"/>
              </a:spcBef>
              <a:spcAft>
                <a:spcPts val="0"/>
              </a:spcAft>
              <a:buClr>
                <a:srgbClr val="FFFFFF"/>
              </a:buClr>
              <a:buSzPts val="2800"/>
              <a:buNone/>
              <a:defRPr sz="2800">
                <a:solidFill>
                  <a:srgbClr val="FFFFFF"/>
                </a:solidFill>
              </a:defRPr>
            </a:lvl2pPr>
            <a:lvl3pPr lvl="2" rtl="0" algn="ctr">
              <a:lnSpc>
                <a:spcPct val="100000"/>
              </a:lnSpc>
              <a:spcBef>
                <a:spcPts val="400"/>
              </a:spcBef>
              <a:spcAft>
                <a:spcPts val="0"/>
              </a:spcAft>
              <a:buClr>
                <a:srgbClr val="FFFFFF"/>
              </a:buClr>
              <a:buSzPts val="2800"/>
              <a:buNone/>
              <a:defRPr sz="2800">
                <a:solidFill>
                  <a:srgbClr val="FFFFFF"/>
                </a:solidFill>
              </a:defRPr>
            </a:lvl3pPr>
            <a:lvl4pPr lvl="3" rtl="0" algn="ctr">
              <a:lnSpc>
                <a:spcPct val="100000"/>
              </a:lnSpc>
              <a:spcBef>
                <a:spcPts val="400"/>
              </a:spcBef>
              <a:spcAft>
                <a:spcPts val="0"/>
              </a:spcAft>
              <a:buClr>
                <a:srgbClr val="FFFFFF"/>
              </a:buClr>
              <a:buSzPts val="2800"/>
              <a:buNone/>
              <a:defRPr sz="2800">
                <a:solidFill>
                  <a:srgbClr val="FFFFFF"/>
                </a:solidFill>
              </a:defRPr>
            </a:lvl4pPr>
            <a:lvl5pPr lvl="4" rtl="0" algn="ctr">
              <a:lnSpc>
                <a:spcPct val="100000"/>
              </a:lnSpc>
              <a:spcBef>
                <a:spcPts val="400"/>
              </a:spcBef>
              <a:spcAft>
                <a:spcPts val="0"/>
              </a:spcAft>
              <a:buClr>
                <a:srgbClr val="FFFFFF"/>
              </a:buClr>
              <a:buSzPts val="2800"/>
              <a:buNone/>
              <a:defRPr sz="2800">
                <a:solidFill>
                  <a:srgbClr val="FFFFFF"/>
                </a:solidFill>
              </a:defRPr>
            </a:lvl5pPr>
            <a:lvl6pPr lvl="5" rtl="0" algn="ctr">
              <a:lnSpc>
                <a:spcPct val="100000"/>
              </a:lnSpc>
              <a:spcBef>
                <a:spcPts val="400"/>
              </a:spcBef>
              <a:spcAft>
                <a:spcPts val="0"/>
              </a:spcAft>
              <a:buClr>
                <a:srgbClr val="FFFFFF"/>
              </a:buClr>
              <a:buSzPts val="2800"/>
              <a:buNone/>
              <a:defRPr sz="2800">
                <a:solidFill>
                  <a:srgbClr val="FFFFFF"/>
                </a:solidFill>
              </a:defRPr>
            </a:lvl6pPr>
            <a:lvl7pPr lvl="6" rtl="0" algn="ctr">
              <a:lnSpc>
                <a:spcPct val="100000"/>
              </a:lnSpc>
              <a:spcBef>
                <a:spcPts val="400"/>
              </a:spcBef>
              <a:spcAft>
                <a:spcPts val="0"/>
              </a:spcAft>
              <a:buClr>
                <a:srgbClr val="FFFFFF"/>
              </a:buClr>
              <a:buSzPts val="2800"/>
              <a:buNone/>
              <a:defRPr sz="2800">
                <a:solidFill>
                  <a:srgbClr val="FFFFFF"/>
                </a:solidFill>
              </a:defRPr>
            </a:lvl7pPr>
            <a:lvl8pPr lvl="7" rtl="0" algn="ctr">
              <a:lnSpc>
                <a:spcPct val="100000"/>
              </a:lnSpc>
              <a:spcBef>
                <a:spcPts val="400"/>
              </a:spcBef>
              <a:spcAft>
                <a:spcPts val="0"/>
              </a:spcAft>
              <a:buClr>
                <a:srgbClr val="FFFFFF"/>
              </a:buClr>
              <a:buSzPts val="2800"/>
              <a:buNone/>
              <a:defRPr sz="2800">
                <a:solidFill>
                  <a:srgbClr val="FFFFFF"/>
                </a:solidFill>
              </a:defRPr>
            </a:lvl8pPr>
            <a:lvl9pPr lvl="8" rtl="0" algn="ctr">
              <a:lnSpc>
                <a:spcPct val="100000"/>
              </a:lnSpc>
              <a:spcBef>
                <a:spcPts val="400"/>
              </a:spcBef>
              <a:spcAft>
                <a:spcPts val="0"/>
              </a:spcAft>
              <a:buClr>
                <a:srgbClr val="FFFFFF"/>
              </a:buClr>
              <a:buSzPts val="2800"/>
              <a:buNone/>
              <a:defRPr sz="2800">
                <a:solidFill>
                  <a:srgbClr val="FFFFFF"/>
                </a:solidFill>
              </a:defRPr>
            </a:lvl9pPr>
          </a:lstStyle>
          <a:p/>
        </p:txBody>
      </p:sp>
      <p:sp>
        <p:nvSpPr>
          <p:cNvPr id="347" name="Google Shape;347;g1877f9f8fe7_0_4830"/>
          <p:cNvSpPr txBox="1"/>
          <p:nvPr>
            <p:ph idx="2" type="ctrTitle"/>
          </p:nvPr>
        </p:nvSpPr>
        <p:spPr>
          <a:xfrm>
            <a:off x="1488877" y="1982075"/>
            <a:ext cx="6166200" cy="4644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rgbClr val="FFFFFF"/>
              </a:buClr>
              <a:buSzPts val="3000"/>
              <a:buNone/>
              <a:defRPr b="0" sz="3000">
                <a:solidFill>
                  <a:srgbClr val="FFFFFF"/>
                </a:solidFill>
              </a:defRPr>
            </a:lvl1pPr>
            <a:lvl2pPr lvl="1" rtl="0" algn="ctr">
              <a:lnSpc>
                <a:spcPct val="100000"/>
              </a:lnSpc>
              <a:spcBef>
                <a:spcPts val="0"/>
              </a:spcBef>
              <a:spcAft>
                <a:spcPts val="0"/>
              </a:spcAft>
              <a:buClr>
                <a:srgbClr val="FFFFFF"/>
              </a:buClr>
              <a:buSzPts val="3000"/>
              <a:buNone/>
              <a:defRPr sz="3000">
                <a:solidFill>
                  <a:srgbClr val="FFFFFF"/>
                </a:solidFill>
              </a:defRPr>
            </a:lvl2pPr>
            <a:lvl3pPr lvl="2" rtl="0" algn="ctr">
              <a:lnSpc>
                <a:spcPct val="100000"/>
              </a:lnSpc>
              <a:spcBef>
                <a:spcPts val="0"/>
              </a:spcBef>
              <a:spcAft>
                <a:spcPts val="0"/>
              </a:spcAft>
              <a:buClr>
                <a:srgbClr val="FFFFFF"/>
              </a:buClr>
              <a:buSzPts val="3000"/>
              <a:buNone/>
              <a:defRPr sz="3000">
                <a:solidFill>
                  <a:srgbClr val="FFFFFF"/>
                </a:solidFill>
              </a:defRPr>
            </a:lvl3pPr>
            <a:lvl4pPr lvl="3" rtl="0" algn="ctr">
              <a:lnSpc>
                <a:spcPct val="100000"/>
              </a:lnSpc>
              <a:spcBef>
                <a:spcPts val="0"/>
              </a:spcBef>
              <a:spcAft>
                <a:spcPts val="0"/>
              </a:spcAft>
              <a:buClr>
                <a:srgbClr val="FFFFFF"/>
              </a:buClr>
              <a:buSzPts val="3000"/>
              <a:buNone/>
              <a:defRPr sz="3000">
                <a:solidFill>
                  <a:srgbClr val="FFFFFF"/>
                </a:solidFill>
              </a:defRPr>
            </a:lvl4pPr>
            <a:lvl5pPr lvl="4" rtl="0" algn="ctr">
              <a:lnSpc>
                <a:spcPct val="100000"/>
              </a:lnSpc>
              <a:spcBef>
                <a:spcPts val="0"/>
              </a:spcBef>
              <a:spcAft>
                <a:spcPts val="0"/>
              </a:spcAft>
              <a:buClr>
                <a:srgbClr val="FFFFFF"/>
              </a:buClr>
              <a:buSzPts val="3000"/>
              <a:buNone/>
              <a:defRPr sz="3000">
                <a:solidFill>
                  <a:srgbClr val="FFFFFF"/>
                </a:solidFill>
              </a:defRPr>
            </a:lvl5pPr>
            <a:lvl6pPr lvl="5" rtl="0" algn="ctr">
              <a:lnSpc>
                <a:spcPct val="100000"/>
              </a:lnSpc>
              <a:spcBef>
                <a:spcPts val="0"/>
              </a:spcBef>
              <a:spcAft>
                <a:spcPts val="0"/>
              </a:spcAft>
              <a:buClr>
                <a:srgbClr val="FFFFFF"/>
              </a:buClr>
              <a:buSzPts val="3000"/>
              <a:buNone/>
              <a:defRPr sz="3000">
                <a:solidFill>
                  <a:srgbClr val="FFFFFF"/>
                </a:solidFill>
              </a:defRPr>
            </a:lvl6pPr>
            <a:lvl7pPr lvl="6" rtl="0" algn="ctr">
              <a:lnSpc>
                <a:spcPct val="100000"/>
              </a:lnSpc>
              <a:spcBef>
                <a:spcPts val="0"/>
              </a:spcBef>
              <a:spcAft>
                <a:spcPts val="0"/>
              </a:spcAft>
              <a:buClr>
                <a:srgbClr val="FFFFFF"/>
              </a:buClr>
              <a:buSzPts val="3000"/>
              <a:buNone/>
              <a:defRPr sz="3000">
                <a:solidFill>
                  <a:srgbClr val="FFFFFF"/>
                </a:solidFill>
              </a:defRPr>
            </a:lvl7pPr>
            <a:lvl8pPr lvl="7" rtl="0" algn="ctr">
              <a:lnSpc>
                <a:spcPct val="100000"/>
              </a:lnSpc>
              <a:spcBef>
                <a:spcPts val="0"/>
              </a:spcBef>
              <a:spcAft>
                <a:spcPts val="0"/>
              </a:spcAft>
              <a:buClr>
                <a:srgbClr val="FFFFFF"/>
              </a:buClr>
              <a:buSzPts val="3000"/>
              <a:buNone/>
              <a:defRPr sz="3000">
                <a:solidFill>
                  <a:srgbClr val="FFFFFF"/>
                </a:solidFill>
              </a:defRPr>
            </a:lvl8pPr>
            <a:lvl9pPr lvl="8" rtl="0" algn="ctr">
              <a:lnSpc>
                <a:spcPct val="100000"/>
              </a:lnSpc>
              <a:spcBef>
                <a:spcPts val="0"/>
              </a:spcBef>
              <a:spcAft>
                <a:spcPts val="0"/>
              </a:spcAft>
              <a:buClr>
                <a:srgbClr val="FFFFFF"/>
              </a:buClr>
              <a:buSzPts val="3000"/>
              <a:buNone/>
              <a:defRPr sz="3000">
                <a:solidFill>
                  <a:srgbClr val="FFFFFF"/>
                </a:solidFill>
              </a:defRPr>
            </a:lvl9pPr>
          </a:lstStyle>
          <a:p/>
        </p:txBody>
      </p:sp>
      <p:sp>
        <p:nvSpPr>
          <p:cNvPr id="348" name="Google Shape;348;g1877f9f8fe7_0_4830"/>
          <p:cNvSpPr/>
          <p:nvPr/>
        </p:nvSpPr>
        <p:spPr>
          <a:xfrm>
            <a:off x="27511" y="0"/>
            <a:ext cx="1957071" cy="2650496"/>
          </a:xfrm>
          <a:custGeom>
            <a:rect b="b" l="l" r="r" t="t"/>
            <a:pathLst>
              <a:path extrusionOk="0" h="10821" w="7990">
                <a:moveTo>
                  <a:pt x="4049" y="0"/>
                </a:moveTo>
                <a:lnTo>
                  <a:pt x="1016" y="1880"/>
                </a:lnTo>
                <a:lnTo>
                  <a:pt x="1" y="6655"/>
                </a:lnTo>
                <a:cubicBezTo>
                  <a:pt x="1" y="6655"/>
                  <a:pt x="55" y="6826"/>
                  <a:pt x="150" y="7092"/>
                </a:cubicBezTo>
                <a:cubicBezTo>
                  <a:pt x="1293" y="7455"/>
                  <a:pt x="3793" y="8417"/>
                  <a:pt x="4551" y="10030"/>
                </a:cubicBezTo>
                <a:cubicBezTo>
                  <a:pt x="4690" y="10318"/>
                  <a:pt x="4764" y="10574"/>
                  <a:pt x="4797" y="10820"/>
                </a:cubicBezTo>
                <a:cubicBezTo>
                  <a:pt x="5609" y="10403"/>
                  <a:pt x="6271" y="9698"/>
                  <a:pt x="6324" y="8844"/>
                </a:cubicBezTo>
                <a:cubicBezTo>
                  <a:pt x="6409" y="7103"/>
                  <a:pt x="3440" y="7092"/>
                  <a:pt x="3867" y="6516"/>
                </a:cubicBezTo>
                <a:cubicBezTo>
                  <a:pt x="4294" y="5939"/>
                  <a:pt x="6313" y="6558"/>
                  <a:pt x="7135" y="4903"/>
                </a:cubicBezTo>
                <a:cubicBezTo>
                  <a:pt x="7990" y="3173"/>
                  <a:pt x="5908" y="876"/>
                  <a:pt x="5010"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877f9f8fe7_0_4830"/>
          <p:cNvSpPr/>
          <p:nvPr/>
        </p:nvSpPr>
        <p:spPr>
          <a:xfrm>
            <a:off x="-192200" y="-18932"/>
            <a:ext cx="5244671" cy="5143477"/>
          </a:xfrm>
          <a:custGeom>
            <a:rect b="b" l="l" r="r" t="t"/>
            <a:pathLst>
              <a:path extrusionOk="0" h="20647" w="21053">
                <a:moveTo>
                  <a:pt x="738" y="0"/>
                </a:moveTo>
                <a:lnTo>
                  <a:pt x="738" y="20647"/>
                </a:lnTo>
                <a:cubicBezTo>
                  <a:pt x="2874" y="19194"/>
                  <a:pt x="4764" y="13661"/>
                  <a:pt x="2628" y="12967"/>
                </a:cubicBezTo>
                <a:cubicBezTo>
                  <a:pt x="866" y="12390"/>
                  <a:pt x="0" y="10831"/>
                  <a:pt x="2051" y="8919"/>
                </a:cubicBezTo>
                <a:cubicBezTo>
                  <a:pt x="4102" y="7007"/>
                  <a:pt x="919" y="5587"/>
                  <a:pt x="2030" y="4187"/>
                </a:cubicBezTo>
                <a:cubicBezTo>
                  <a:pt x="2299" y="3843"/>
                  <a:pt x="2637" y="3724"/>
                  <a:pt x="3010" y="3724"/>
                </a:cubicBezTo>
                <a:cubicBezTo>
                  <a:pt x="3839" y="3724"/>
                  <a:pt x="4845" y="4307"/>
                  <a:pt x="5669" y="4307"/>
                </a:cubicBezTo>
                <a:cubicBezTo>
                  <a:pt x="5994" y="4307"/>
                  <a:pt x="6291" y="4217"/>
                  <a:pt x="6537" y="3963"/>
                </a:cubicBezTo>
                <a:cubicBezTo>
                  <a:pt x="7663" y="2806"/>
                  <a:pt x="7494" y="84"/>
                  <a:pt x="9550" y="84"/>
                </a:cubicBezTo>
                <a:cubicBezTo>
                  <a:pt x="9581" y="84"/>
                  <a:pt x="9613" y="84"/>
                  <a:pt x="9646" y="86"/>
                </a:cubicBezTo>
                <a:cubicBezTo>
                  <a:pt x="11723" y="158"/>
                  <a:pt x="13041" y="3333"/>
                  <a:pt x="15826" y="3333"/>
                </a:cubicBezTo>
                <a:cubicBezTo>
                  <a:pt x="15918" y="3333"/>
                  <a:pt x="16012" y="3330"/>
                  <a:pt x="16107" y="3322"/>
                </a:cubicBezTo>
                <a:cubicBezTo>
                  <a:pt x="18383" y="3151"/>
                  <a:pt x="20070" y="1378"/>
                  <a:pt x="21053" y="0"/>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877f9f8fe7_0_4830"/>
          <p:cNvSpPr/>
          <p:nvPr/>
        </p:nvSpPr>
        <p:spPr>
          <a:xfrm>
            <a:off x="6946144" y="2753776"/>
            <a:ext cx="2197847" cy="2399187"/>
          </a:xfrm>
          <a:custGeom>
            <a:rect b="b" l="l" r="r" t="t"/>
            <a:pathLst>
              <a:path extrusionOk="0" h="9795" w="8973">
                <a:moveTo>
                  <a:pt x="8482" y="1"/>
                </a:moveTo>
                <a:cubicBezTo>
                  <a:pt x="8430" y="1"/>
                  <a:pt x="8376" y="8"/>
                  <a:pt x="8320" y="22"/>
                </a:cubicBezTo>
                <a:cubicBezTo>
                  <a:pt x="7017" y="396"/>
                  <a:pt x="8513" y="4369"/>
                  <a:pt x="7135" y="5747"/>
                </a:cubicBezTo>
                <a:cubicBezTo>
                  <a:pt x="6110" y="6772"/>
                  <a:pt x="3696" y="5992"/>
                  <a:pt x="1603" y="7765"/>
                </a:cubicBezTo>
                <a:cubicBezTo>
                  <a:pt x="737" y="8503"/>
                  <a:pt x="246" y="9175"/>
                  <a:pt x="0" y="9795"/>
                </a:cubicBezTo>
                <a:lnTo>
                  <a:pt x="8972" y="9795"/>
                </a:lnTo>
                <a:lnTo>
                  <a:pt x="8972" y="203"/>
                </a:lnTo>
                <a:cubicBezTo>
                  <a:pt x="8815" y="80"/>
                  <a:pt x="8659" y="1"/>
                  <a:pt x="8482"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877f9f8fe7_0_4830"/>
          <p:cNvSpPr/>
          <p:nvPr/>
        </p:nvSpPr>
        <p:spPr>
          <a:xfrm>
            <a:off x="6666178" y="0"/>
            <a:ext cx="2477813" cy="2304151"/>
          </a:xfrm>
          <a:custGeom>
            <a:rect b="b" l="l" r="r" t="t"/>
            <a:pathLst>
              <a:path extrusionOk="0" h="9407" w="10116">
                <a:moveTo>
                  <a:pt x="0" y="0"/>
                </a:moveTo>
                <a:cubicBezTo>
                  <a:pt x="636" y="1119"/>
                  <a:pt x="2078" y="3205"/>
                  <a:pt x="4119" y="3205"/>
                </a:cubicBezTo>
                <a:cubicBezTo>
                  <a:pt x="4378" y="3205"/>
                  <a:pt x="4647" y="3171"/>
                  <a:pt x="4924" y="3098"/>
                </a:cubicBezTo>
                <a:cubicBezTo>
                  <a:pt x="6438" y="2690"/>
                  <a:pt x="6967" y="1149"/>
                  <a:pt x="7940" y="1149"/>
                </a:cubicBezTo>
                <a:cubicBezTo>
                  <a:pt x="8011" y="1149"/>
                  <a:pt x="8084" y="1158"/>
                  <a:pt x="8160" y="1175"/>
                </a:cubicBezTo>
                <a:cubicBezTo>
                  <a:pt x="8716" y="1293"/>
                  <a:pt x="9442" y="2447"/>
                  <a:pt x="9069" y="4379"/>
                </a:cubicBezTo>
                <a:cubicBezTo>
                  <a:pt x="8684" y="6387"/>
                  <a:pt x="8193" y="7616"/>
                  <a:pt x="8438" y="8374"/>
                </a:cubicBezTo>
                <a:cubicBezTo>
                  <a:pt x="8675" y="9108"/>
                  <a:pt x="9148" y="9406"/>
                  <a:pt x="9649" y="9406"/>
                </a:cubicBezTo>
                <a:cubicBezTo>
                  <a:pt x="9804" y="9406"/>
                  <a:pt x="9961" y="9378"/>
                  <a:pt x="10115" y="9325"/>
                </a:cubicBezTo>
                <a:lnTo>
                  <a:pt x="10115" y="0"/>
                </a:ln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877f9f8fe7_0_4830"/>
          <p:cNvSpPr/>
          <p:nvPr/>
        </p:nvSpPr>
        <p:spPr>
          <a:xfrm>
            <a:off x="-11679" y="1723068"/>
            <a:ext cx="3019375" cy="3429895"/>
          </a:xfrm>
          <a:custGeom>
            <a:rect b="b" l="l" r="r" t="t"/>
            <a:pathLst>
              <a:path extrusionOk="0" h="14003" w="12327">
                <a:moveTo>
                  <a:pt x="1" y="1"/>
                </a:moveTo>
                <a:lnTo>
                  <a:pt x="1" y="14003"/>
                </a:lnTo>
                <a:lnTo>
                  <a:pt x="12327" y="14003"/>
                </a:lnTo>
                <a:cubicBezTo>
                  <a:pt x="11012" y="12977"/>
                  <a:pt x="11717" y="11204"/>
                  <a:pt x="10671" y="10276"/>
                </a:cubicBezTo>
                <a:cubicBezTo>
                  <a:pt x="10267" y="9919"/>
                  <a:pt x="9798" y="9790"/>
                  <a:pt x="9311" y="9790"/>
                </a:cubicBezTo>
                <a:cubicBezTo>
                  <a:pt x="8056" y="9790"/>
                  <a:pt x="6678" y="10643"/>
                  <a:pt x="5960" y="10643"/>
                </a:cubicBezTo>
                <a:cubicBezTo>
                  <a:pt x="5762" y="10643"/>
                  <a:pt x="5615" y="10578"/>
                  <a:pt x="5534" y="10414"/>
                </a:cubicBezTo>
                <a:cubicBezTo>
                  <a:pt x="5031" y="9421"/>
                  <a:pt x="5928" y="8705"/>
                  <a:pt x="4914" y="8097"/>
                </a:cubicBezTo>
                <a:cubicBezTo>
                  <a:pt x="4732" y="7979"/>
                  <a:pt x="4423" y="7936"/>
                  <a:pt x="4070" y="7904"/>
                </a:cubicBezTo>
                <a:cubicBezTo>
                  <a:pt x="3440" y="7851"/>
                  <a:pt x="2810" y="7840"/>
                  <a:pt x="3194" y="6943"/>
                </a:cubicBezTo>
                <a:cubicBezTo>
                  <a:pt x="3621" y="5918"/>
                  <a:pt x="5704" y="5127"/>
                  <a:pt x="4711" y="3034"/>
                </a:cubicBezTo>
                <a:cubicBezTo>
                  <a:pt x="3867" y="1250"/>
                  <a:pt x="887" y="257"/>
                  <a:pt x="1" y="1"/>
                </a:cubicBezTo>
                <a:close/>
              </a:path>
            </a:pathLst>
          </a:custGeom>
          <a:gradFill>
            <a:gsLst>
              <a:gs pos="0">
                <a:schemeClr val="accent1"/>
              </a:gs>
              <a:gs pos="100000">
                <a:schemeClr val="accent2"/>
              </a:gs>
            </a:gsLst>
            <a:path path="circle">
              <a:fillToRect b="50%" l="50%" r="50%" t="50%"/>
            </a:path>
            <a:tileRect/>
          </a:gradFill>
          <a:ln>
            <a:noFill/>
          </a:ln>
          <a:effectLst>
            <a:outerShdw blurRad="11430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877f9f8fe7_0_4830"/>
          <p:cNvSpPr/>
          <p:nvPr/>
        </p:nvSpPr>
        <p:spPr>
          <a:xfrm>
            <a:off x="2487950" y="1420176"/>
            <a:ext cx="4263000" cy="2517000"/>
          </a:xfrm>
          <a:prstGeom prst="rect">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19" name="Shape 19"/>
        <p:cNvGrpSpPr/>
        <p:nvPr/>
      </p:nvGrpSpPr>
      <p:grpSpPr>
        <a:xfrm>
          <a:off x="0" y="0"/>
          <a:ext cx="0" cy="0"/>
          <a:chOff x="0" y="0"/>
          <a:chExt cx="0" cy="0"/>
        </a:xfrm>
      </p:grpSpPr>
      <p:sp>
        <p:nvSpPr>
          <p:cNvPr id="20" name="Google Shape;20;p62"/>
          <p:cNvSpPr txBox="1"/>
          <p:nvPr>
            <p:ph type="title"/>
          </p:nvPr>
        </p:nvSpPr>
        <p:spPr>
          <a:xfrm>
            <a:off x="1101000" y="539500"/>
            <a:ext cx="3852000" cy="457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1" name="Google Shape;21;p62"/>
          <p:cNvSpPr txBox="1"/>
          <p:nvPr>
            <p:ph idx="1" type="subTitle"/>
          </p:nvPr>
        </p:nvSpPr>
        <p:spPr>
          <a:xfrm>
            <a:off x="1066800" y="1615000"/>
            <a:ext cx="3852000" cy="375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2" name="Google Shape;22;p62"/>
          <p:cNvSpPr txBox="1"/>
          <p:nvPr>
            <p:ph idx="2" type="title"/>
          </p:nvPr>
        </p:nvSpPr>
        <p:spPr>
          <a:xfrm>
            <a:off x="4948250" y="1223975"/>
            <a:ext cx="731400" cy="76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62"/>
          <p:cNvSpPr txBox="1"/>
          <p:nvPr>
            <p:ph idx="3" type="subTitle"/>
          </p:nvPr>
        </p:nvSpPr>
        <p:spPr>
          <a:xfrm>
            <a:off x="1066800" y="1225017"/>
            <a:ext cx="3852000" cy="377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Teko"/>
              <a:buNone/>
              <a:defRPr b="1" sz="2200">
                <a:latin typeface="Quantico"/>
                <a:ea typeface="Quantico"/>
                <a:cs typeface="Quantico"/>
                <a:sym typeface="Quantico"/>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4" name="Google Shape;24;p62"/>
          <p:cNvSpPr txBox="1"/>
          <p:nvPr>
            <p:ph idx="4" type="subTitle"/>
          </p:nvPr>
        </p:nvSpPr>
        <p:spPr>
          <a:xfrm>
            <a:off x="1066800" y="2445956"/>
            <a:ext cx="3852000" cy="375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5" name="Google Shape;25;p62"/>
          <p:cNvSpPr txBox="1"/>
          <p:nvPr>
            <p:ph idx="5" type="title"/>
          </p:nvPr>
        </p:nvSpPr>
        <p:spPr>
          <a:xfrm>
            <a:off x="4948250" y="2062050"/>
            <a:ext cx="731400" cy="76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62"/>
          <p:cNvSpPr txBox="1"/>
          <p:nvPr>
            <p:ph idx="6" type="subTitle"/>
          </p:nvPr>
        </p:nvSpPr>
        <p:spPr>
          <a:xfrm>
            <a:off x="1066800" y="2053951"/>
            <a:ext cx="3852000" cy="377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Teko"/>
              <a:buNone/>
              <a:defRPr b="1" sz="2200">
                <a:latin typeface="Quantico"/>
                <a:ea typeface="Quantico"/>
                <a:cs typeface="Quantico"/>
                <a:sym typeface="Quantico"/>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7" name="Google Shape;27;p62"/>
          <p:cNvSpPr txBox="1"/>
          <p:nvPr>
            <p:ph idx="7" type="subTitle"/>
          </p:nvPr>
        </p:nvSpPr>
        <p:spPr>
          <a:xfrm>
            <a:off x="1066800" y="3293178"/>
            <a:ext cx="3852000" cy="375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28" name="Google Shape;28;p62"/>
          <p:cNvSpPr txBox="1"/>
          <p:nvPr>
            <p:ph idx="8" type="title"/>
          </p:nvPr>
        </p:nvSpPr>
        <p:spPr>
          <a:xfrm>
            <a:off x="4948250" y="2900125"/>
            <a:ext cx="731400" cy="768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 name="Google Shape;29;p62"/>
          <p:cNvSpPr txBox="1"/>
          <p:nvPr>
            <p:ph idx="9" type="subTitle"/>
          </p:nvPr>
        </p:nvSpPr>
        <p:spPr>
          <a:xfrm>
            <a:off x="1066800" y="2902441"/>
            <a:ext cx="3852000" cy="377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Teko"/>
              <a:buNone/>
              <a:defRPr b="1" sz="2200">
                <a:latin typeface="Quantico"/>
                <a:ea typeface="Quantico"/>
                <a:cs typeface="Quantico"/>
                <a:sym typeface="Quantico"/>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0" name="Google Shape;30;p62"/>
          <p:cNvSpPr txBox="1"/>
          <p:nvPr>
            <p:ph idx="13" type="subTitle"/>
          </p:nvPr>
        </p:nvSpPr>
        <p:spPr>
          <a:xfrm>
            <a:off x="1066800" y="4128938"/>
            <a:ext cx="3852000" cy="375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500"/>
              <a:buNone/>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31" name="Google Shape;31;p62"/>
          <p:cNvSpPr txBox="1"/>
          <p:nvPr>
            <p:ph idx="14" type="title"/>
          </p:nvPr>
        </p:nvSpPr>
        <p:spPr>
          <a:xfrm>
            <a:off x="4948250" y="3738200"/>
            <a:ext cx="731400" cy="76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2" name="Google Shape;32;p62"/>
          <p:cNvSpPr txBox="1"/>
          <p:nvPr>
            <p:ph idx="15" type="subTitle"/>
          </p:nvPr>
        </p:nvSpPr>
        <p:spPr>
          <a:xfrm>
            <a:off x="1066800" y="3738200"/>
            <a:ext cx="3852000" cy="377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Font typeface="Teko"/>
              <a:buNone/>
              <a:defRPr b="1" sz="2200">
                <a:latin typeface="Quantico"/>
                <a:ea typeface="Quantico"/>
                <a:cs typeface="Quantico"/>
                <a:sym typeface="Quantico"/>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63"/>
          <p:cNvSpPr txBox="1"/>
          <p:nvPr>
            <p:ph type="title"/>
          </p:nvPr>
        </p:nvSpPr>
        <p:spPr>
          <a:xfrm>
            <a:off x="4572000" y="2035602"/>
            <a:ext cx="3852600" cy="60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2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5" name="Google Shape;35;p63"/>
          <p:cNvSpPr txBox="1"/>
          <p:nvPr>
            <p:ph idx="1" type="subTitle"/>
          </p:nvPr>
        </p:nvSpPr>
        <p:spPr>
          <a:xfrm>
            <a:off x="4572000" y="2878727"/>
            <a:ext cx="3852600" cy="154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6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4"/>
          <p:cNvSpPr txBox="1"/>
          <p:nvPr>
            <p:ph type="title"/>
          </p:nvPr>
        </p:nvSpPr>
        <p:spPr>
          <a:xfrm>
            <a:off x="717750" y="2378523"/>
            <a:ext cx="4435500" cy="154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8" name="Google Shape;38;p64"/>
          <p:cNvSpPr txBox="1"/>
          <p:nvPr>
            <p:ph idx="1" type="subTitle"/>
          </p:nvPr>
        </p:nvSpPr>
        <p:spPr>
          <a:xfrm>
            <a:off x="717750" y="4162227"/>
            <a:ext cx="4435500" cy="43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9" name="Shape 39"/>
        <p:cNvGrpSpPr/>
        <p:nvPr/>
      </p:nvGrpSpPr>
      <p:grpSpPr>
        <a:xfrm>
          <a:off x="0" y="0"/>
          <a:ext cx="0" cy="0"/>
          <a:chOff x="0" y="0"/>
          <a:chExt cx="0" cy="0"/>
        </a:xfrm>
      </p:grpSpPr>
      <p:sp>
        <p:nvSpPr>
          <p:cNvPr id="40" name="Google Shape;40;p65"/>
          <p:cNvSpPr txBox="1"/>
          <p:nvPr>
            <p:ph type="title"/>
          </p:nvPr>
        </p:nvSpPr>
        <p:spPr>
          <a:xfrm>
            <a:off x="996750" y="3122507"/>
            <a:ext cx="2980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2200">
                <a:solidFill>
                  <a:schemeClr val="l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 name="Google Shape;41;p65"/>
          <p:cNvSpPr txBox="1"/>
          <p:nvPr>
            <p:ph idx="2" type="title"/>
          </p:nvPr>
        </p:nvSpPr>
        <p:spPr>
          <a:xfrm>
            <a:off x="5166450" y="3122507"/>
            <a:ext cx="29808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2200">
                <a:solidFill>
                  <a:schemeClr val="lt1"/>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2" name="Google Shape;42;p65"/>
          <p:cNvSpPr txBox="1"/>
          <p:nvPr>
            <p:ph idx="1" type="subTitle"/>
          </p:nvPr>
        </p:nvSpPr>
        <p:spPr>
          <a:xfrm>
            <a:off x="5166150" y="3534315"/>
            <a:ext cx="29814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65"/>
          <p:cNvSpPr txBox="1"/>
          <p:nvPr>
            <p:ph idx="3" type="subTitle"/>
          </p:nvPr>
        </p:nvSpPr>
        <p:spPr>
          <a:xfrm>
            <a:off x="996750" y="3534315"/>
            <a:ext cx="2980800" cy="10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0"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 name="Google Shape;44;p65"/>
          <p:cNvSpPr txBox="1"/>
          <p:nvPr>
            <p:ph idx="4" type="title"/>
          </p:nvPr>
        </p:nvSpPr>
        <p:spPr>
          <a:xfrm>
            <a:off x="720000" y="539498"/>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66"/>
          <p:cNvSpPr txBox="1"/>
          <p:nvPr>
            <p:ph idx="1" type="body"/>
          </p:nvPr>
        </p:nvSpPr>
        <p:spPr>
          <a:xfrm>
            <a:off x="4367125" y="1332787"/>
            <a:ext cx="3855900" cy="30564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Font typeface="Nunito Light"/>
              <a:buChar char="●"/>
              <a:defRPr/>
            </a:lvl1pPr>
            <a:lvl2pPr indent="-330200" lvl="1" marL="914400" algn="l">
              <a:lnSpc>
                <a:spcPct val="100000"/>
              </a:lnSpc>
              <a:spcBef>
                <a:spcPts val="0"/>
              </a:spcBef>
              <a:spcAft>
                <a:spcPts val="0"/>
              </a:spcAft>
              <a:buSzPts val="1600"/>
              <a:buFont typeface="Nunito Light"/>
              <a:buChar char="○"/>
              <a:defRPr/>
            </a:lvl2pPr>
            <a:lvl3pPr indent="-323850" lvl="2" marL="1371600" algn="l">
              <a:lnSpc>
                <a:spcPct val="100000"/>
              </a:lnSpc>
              <a:spcBef>
                <a:spcPts val="1600"/>
              </a:spcBef>
              <a:spcAft>
                <a:spcPts val="0"/>
              </a:spcAft>
              <a:buSzPts val="1500"/>
              <a:buFont typeface="Nunito Light"/>
              <a:buChar char="■"/>
              <a:defRPr/>
            </a:lvl3pPr>
            <a:lvl4pPr indent="-323850" lvl="3" marL="1828800" algn="l">
              <a:lnSpc>
                <a:spcPct val="100000"/>
              </a:lnSpc>
              <a:spcBef>
                <a:spcPts val="1600"/>
              </a:spcBef>
              <a:spcAft>
                <a:spcPts val="0"/>
              </a:spcAft>
              <a:buSzPts val="1500"/>
              <a:buFont typeface="Nunito Light"/>
              <a:buChar char="●"/>
              <a:defRPr/>
            </a:lvl4pPr>
            <a:lvl5pPr indent="-323850" lvl="4" marL="2286000" algn="l">
              <a:lnSpc>
                <a:spcPct val="100000"/>
              </a:lnSpc>
              <a:spcBef>
                <a:spcPts val="1600"/>
              </a:spcBef>
              <a:spcAft>
                <a:spcPts val="0"/>
              </a:spcAft>
              <a:buSzPts val="1500"/>
              <a:buFont typeface="Nunito Light"/>
              <a:buChar char="○"/>
              <a:defRPr/>
            </a:lvl5pPr>
            <a:lvl6pPr indent="-323850" lvl="5" marL="2743200" algn="l">
              <a:lnSpc>
                <a:spcPct val="100000"/>
              </a:lnSpc>
              <a:spcBef>
                <a:spcPts val="1600"/>
              </a:spcBef>
              <a:spcAft>
                <a:spcPts val="0"/>
              </a:spcAft>
              <a:buSzPts val="1500"/>
              <a:buFont typeface="Nunito Light"/>
              <a:buChar char="■"/>
              <a:defRPr/>
            </a:lvl6pPr>
            <a:lvl7pPr indent="-311150" lvl="6" marL="3200400" algn="l">
              <a:lnSpc>
                <a:spcPct val="100000"/>
              </a:lnSpc>
              <a:spcBef>
                <a:spcPts val="1600"/>
              </a:spcBef>
              <a:spcAft>
                <a:spcPts val="0"/>
              </a:spcAft>
              <a:buSzPts val="1300"/>
              <a:buFont typeface="Nunito Light"/>
              <a:buChar char="●"/>
              <a:defRPr/>
            </a:lvl7pPr>
            <a:lvl8pPr indent="-311150" lvl="7" marL="3657600" algn="l">
              <a:lnSpc>
                <a:spcPct val="100000"/>
              </a:lnSpc>
              <a:spcBef>
                <a:spcPts val="1600"/>
              </a:spcBef>
              <a:spcAft>
                <a:spcPts val="0"/>
              </a:spcAft>
              <a:buSzPts val="1300"/>
              <a:buFont typeface="Nunito Light"/>
              <a:buChar char="○"/>
              <a:defRPr/>
            </a:lvl8pPr>
            <a:lvl9pPr indent="-323850" lvl="8" marL="4114800" algn="l">
              <a:lnSpc>
                <a:spcPct val="100000"/>
              </a:lnSpc>
              <a:spcBef>
                <a:spcPts val="1600"/>
              </a:spcBef>
              <a:spcAft>
                <a:spcPts val="1600"/>
              </a:spcAft>
              <a:buSzPts val="1500"/>
              <a:buFont typeface="Nunito Light"/>
              <a:buChar char="■"/>
              <a:defRPr/>
            </a:lvl9pPr>
          </a:lstStyle>
          <a:p/>
        </p:txBody>
      </p:sp>
      <p:sp>
        <p:nvSpPr>
          <p:cNvPr id="47" name="Google Shape;47;p66"/>
          <p:cNvSpPr txBox="1"/>
          <p:nvPr>
            <p:ph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48" name="Shape 48"/>
        <p:cNvGrpSpPr/>
        <p:nvPr/>
      </p:nvGrpSpPr>
      <p:grpSpPr>
        <a:xfrm>
          <a:off x="0" y="0"/>
          <a:ext cx="0" cy="0"/>
          <a:chOff x="0" y="0"/>
          <a:chExt cx="0" cy="0"/>
        </a:xfrm>
      </p:grpSpPr>
      <p:sp>
        <p:nvSpPr>
          <p:cNvPr id="49" name="Google Shape;49;p67"/>
          <p:cNvSpPr txBox="1"/>
          <p:nvPr>
            <p:ph type="title"/>
          </p:nvPr>
        </p:nvSpPr>
        <p:spPr>
          <a:xfrm>
            <a:off x="720000" y="2845700"/>
            <a:ext cx="2127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 name="Google Shape;50;p67"/>
          <p:cNvSpPr txBox="1"/>
          <p:nvPr>
            <p:ph idx="1" type="subTitle"/>
          </p:nvPr>
        </p:nvSpPr>
        <p:spPr>
          <a:xfrm>
            <a:off x="720000" y="3202300"/>
            <a:ext cx="2127900" cy="92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51" name="Google Shape;51;p67"/>
          <p:cNvSpPr txBox="1"/>
          <p:nvPr>
            <p:ph idx="2" type="title"/>
          </p:nvPr>
        </p:nvSpPr>
        <p:spPr>
          <a:xfrm>
            <a:off x="3509491" y="2845700"/>
            <a:ext cx="21279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2" name="Google Shape;52;p67"/>
          <p:cNvSpPr txBox="1"/>
          <p:nvPr>
            <p:ph idx="3" type="subTitle"/>
          </p:nvPr>
        </p:nvSpPr>
        <p:spPr>
          <a:xfrm>
            <a:off x="3509491" y="3202300"/>
            <a:ext cx="2127900" cy="92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53" name="Google Shape;53;p67"/>
          <p:cNvSpPr txBox="1"/>
          <p:nvPr>
            <p:ph idx="4" type="title"/>
          </p:nvPr>
        </p:nvSpPr>
        <p:spPr>
          <a:xfrm>
            <a:off x="6296100" y="2845700"/>
            <a:ext cx="2127900" cy="3657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500"/>
              <a:buNone/>
              <a:defRPr sz="2200">
                <a:solidFill>
                  <a:schemeClr val="lt1"/>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4" name="Google Shape;54;p67"/>
          <p:cNvSpPr txBox="1"/>
          <p:nvPr>
            <p:ph idx="5" type="subTitle"/>
          </p:nvPr>
        </p:nvSpPr>
        <p:spPr>
          <a:xfrm>
            <a:off x="6296100" y="3202300"/>
            <a:ext cx="2127900" cy="92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55" name="Google Shape;55;p67"/>
          <p:cNvSpPr txBox="1"/>
          <p:nvPr>
            <p:ph idx="6"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grpSp>
        <p:nvGrpSpPr>
          <p:cNvPr id="56" name="Google Shape;56;p67"/>
          <p:cNvGrpSpPr/>
          <p:nvPr/>
        </p:nvGrpSpPr>
        <p:grpSpPr>
          <a:xfrm>
            <a:off x="7950392" y="150429"/>
            <a:ext cx="1823016" cy="296643"/>
            <a:chOff x="7857346" y="3902355"/>
            <a:chExt cx="1823016" cy="296643"/>
          </a:xfrm>
        </p:grpSpPr>
        <p:sp>
          <p:nvSpPr>
            <p:cNvPr id="57" name="Google Shape;57;p6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6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theme" Target="../theme/theme1.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pic>
        <p:nvPicPr>
          <p:cNvPr id="6" name="Google Shape;6;p58"/>
          <p:cNvPicPr preferRelativeResize="0"/>
          <p:nvPr/>
        </p:nvPicPr>
        <p:blipFill rotWithShape="1">
          <a:blip r:embed="rId1">
            <a:alphaModFix amt="35000"/>
          </a:blip>
          <a:srcRect b="0" l="0" r="0" t="0"/>
          <a:stretch/>
        </p:blipFill>
        <p:spPr>
          <a:xfrm>
            <a:off x="-5" y="0"/>
            <a:ext cx="9144003" cy="5143501"/>
          </a:xfrm>
          <a:prstGeom prst="rect">
            <a:avLst/>
          </a:prstGeom>
          <a:noFill/>
          <a:ln>
            <a:noFill/>
          </a:ln>
        </p:spPr>
      </p:pic>
      <p:sp>
        <p:nvSpPr>
          <p:cNvPr id="7" name="Google Shape;7;p58"/>
          <p:cNvSpPr txBox="1"/>
          <p:nvPr>
            <p:ph type="title"/>
          </p:nvPr>
        </p:nvSpPr>
        <p:spPr>
          <a:xfrm>
            <a:off x="717750" y="539496"/>
            <a:ext cx="7708500" cy="457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2"/>
              </a:buClr>
              <a:buSzPts val="3200"/>
              <a:buFont typeface="Quantico"/>
              <a:buNone/>
              <a:defRPr b="1" i="0" sz="3200" u="none" cap="none" strike="noStrike">
                <a:solidFill>
                  <a:schemeClr val="lt2"/>
                </a:solidFill>
                <a:latin typeface="Quantico"/>
                <a:ea typeface="Quantico"/>
                <a:cs typeface="Quantico"/>
                <a:sym typeface="Quantico"/>
              </a:defRPr>
            </a:lvl1pPr>
            <a:lvl2pPr lvl="1" marR="0" rtl="0" algn="l">
              <a:lnSpc>
                <a:spcPct val="100000"/>
              </a:lnSpc>
              <a:spcBef>
                <a:spcPts val="0"/>
              </a:spcBef>
              <a:spcAft>
                <a:spcPts val="0"/>
              </a:spcAft>
              <a:buClr>
                <a:schemeClr val="lt1"/>
              </a:buClr>
              <a:buSzPts val="3500"/>
              <a:buFont typeface="Bebas Neue"/>
              <a:buNone/>
              <a:defRPr b="0" i="0" sz="3500" u="none" cap="none" strike="noStrike">
                <a:solidFill>
                  <a:schemeClr val="lt1"/>
                </a:solidFill>
                <a:latin typeface="Bebas Neue"/>
                <a:ea typeface="Bebas Neue"/>
                <a:cs typeface="Bebas Neue"/>
                <a:sym typeface="Bebas Neue"/>
              </a:defRPr>
            </a:lvl2pPr>
            <a:lvl3pPr lvl="2" marR="0" rtl="0" algn="l">
              <a:lnSpc>
                <a:spcPct val="100000"/>
              </a:lnSpc>
              <a:spcBef>
                <a:spcPts val="0"/>
              </a:spcBef>
              <a:spcAft>
                <a:spcPts val="0"/>
              </a:spcAft>
              <a:buClr>
                <a:schemeClr val="lt1"/>
              </a:buClr>
              <a:buSzPts val="3500"/>
              <a:buFont typeface="Bebas Neue"/>
              <a:buNone/>
              <a:defRPr b="0" i="0" sz="3500" u="none" cap="none" strike="noStrike">
                <a:solidFill>
                  <a:schemeClr val="lt1"/>
                </a:solidFill>
                <a:latin typeface="Bebas Neue"/>
                <a:ea typeface="Bebas Neue"/>
                <a:cs typeface="Bebas Neue"/>
                <a:sym typeface="Bebas Neue"/>
              </a:defRPr>
            </a:lvl3pPr>
            <a:lvl4pPr lvl="3" marR="0" rtl="0" algn="l">
              <a:lnSpc>
                <a:spcPct val="100000"/>
              </a:lnSpc>
              <a:spcBef>
                <a:spcPts val="0"/>
              </a:spcBef>
              <a:spcAft>
                <a:spcPts val="0"/>
              </a:spcAft>
              <a:buClr>
                <a:schemeClr val="lt1"/>
              </a:buClr>
              <a:buSzPts val="3500"/>
              <a:buFont typeface="Bebas Neue"/>
              <a:buNone/>
              <a:defRPr b="0" i="0" sz="3500" u="none" cap="none" strike="noStrike">
                <a:solidFill>
                  <a:schemeClr val="lt1"/>
                </a:solidFill>
                <a:latin typeface="Bebas Neue"/>
                <a:ea typeface="Bebas Neue"/>
                <a:cs typeface="Bebas Neue"/>
                <a:sym typeface="Bebas Neue"/>
              </a:defRPr>
            </a:lvl4pPr>
            <a:lvl5pPr lvl="4" marR="0" rtl="0" algn="l">
              <a:lnSpc>
                <a:spcPct val="100000"/>
              </a:lnSpc>
              <a:spcBef>
                <a:spcPts val="0"/>
              </a:spcBef>
              <a:spcAft>
                <a:spcPts val="0"/>
              </a:spcAft>
              <a:buClr>
                <a:schemeClr val="lt1"/>
              </a:buClr>
              <a:buSzPts val="3500"/>
              <a:buFont typeface="Bebas Neue"/>
              <a:buNone/>
              <a:defRPr b="0" i="0" sz="3500" u="none" cap="none" strike="noStrike">
                <a:solidFill>
                  <a:schemeClr val="lt1"/>
                </a:solidFill>
                <a:latin typeface="Bebas Neue"/>
                <a:ea typeface="Bebas Neue"/>
                <a:cs typeface="Bebas Neue"/>
                <a:sym typeface="Bebas Neue"/>
              </a:defRPr>
            </a:lvl5pPr>
            <a:lvl6pPr lvl="5" marR="0" rtl="0" algn="l">
              <a:lnSpc>
                <a:spcPct val="100000"/>
              </a:lnSpc>
              <a:spcBef>
                <a:spcPts val="0"/>
              </a:spcBef>
              <a:spcAft>
                <a:spcPts val="0"/>
              </a:spcAft>
              <a:buClr>
                <a:schemeClr val="lt1"/>
              </a:buClr>
              <a:buSzPts val="3500"/>
              <a:buFont typeface="Bebas Neue"/>
              <a:buNone/>
              <a:defRPr b="0" i="0" sz="3500" u="none" cap="none" strike="noStrike">
                <a:solidFill>
                  <a:schemeClr val="lt1"/>
                </a:solidFill>
                <a:latin typeface="Bebas Neue"/>
                <a:ea typeface="Bebas Neue"/>
                <a:cs typeface="Bebas Neue"/>
                <a:sym typeface="Bebas Neue"/>
              </a:defRPr>
            </a:lvl6pPr>
            <a:lvl7pPr lvl="6" marR="0" rtl="0" algn="l">
              <a:lnSpc>
                <a:spcPct val="100000"/>
              </a:lnSpc>
              <a:spcBef>
                <a:spcPts val="0"/>
              </a:spcBef>
              <a:spcAft>
                <a:spcPts val="0"/>
              </a:spcAft>
              <a:buClr>
                <a:schemeClr val="lt1"/>
              </a:buClr>
              <a:buSzPts val="3500"/>
              <a:buFont typeface="Bebas Neue"/>
              <a:buNone/>
              <a:defRPr b="0" i="0" sz="3500" u="none" cap="none" strike="noStrike">
                <a:solidFill>
                  <a:schemeClr val="lt1"/>
                </a:solidFill>
                <a:latin typeface="Bebas Neue"/>
                <a:ea typeface="Bebas Neue"/>
                <a:cs typeface="Bebas Neue"/>
                <a:sym typeface="Bebas Neue"/>
              </a:defRPr>
            </a:lvl7pPr>
            <a:lvl8pPr lvl="7" marR="0" rtl="0" algn="l">
              <a:lnSpc>
                <a:spcPct val="100000"/>
              </a:lnSpc>
              <a:spcBef>
                <a:spcPts val="0"/>
              </a:spcBef>
              <a:spcAft>
                <a:spcPts val="0"/>
              </a:spcAft>
              <a:buClr>
                <a:schemeClr val="lt1"/>
              </a:buClr>
              <a:buSzPts val="3500"/>
              <a:buFont typeface="Bebas Neue"/>
              <a:buNone/>
              <a:defRPr b="0" i="0" sz="3500" u="none" cap="none" strike="noStrike">
                <a:solidFill>
                  <a:schemeClr val="lt1"/>
                </a:solidFill>
                <a:latin typeface="Bebas Neue"/>
                <a:ea typeface="Bebas Neue"/>
                <a:cs typeface="Bebas Neue"/>
                <a:sym typeface="Bebas Neue"/>
              </a:defRPr>
            </a:lvl8pPr>
            <a:lvl9pPr lvl="8" marR="0" rtl="0" algn="l">
              <a:lnSpc>
                <a:spcPct val="100000"/>
              </a:lnSpc>
              <a:spcBef>
                <a:spcPts val="0"/>
              </a:spcBef>
              <a:spcAft>
                <a:spcPts val="0"/>
              </a:spcAft>
              <a:buClr>
                <a:schemeClr val="lt1"/>
              </a:buClr>
              <a:buSzPts val="3500"/>
              <a:buFont typeface="Bebas Neue"/>
              <a:buNone/>
              <a:defRPr b="0" i="0" sz="3500" u="none" cap="none" strike="noStrike">
                <a:solidFill>
                  <a:schemeClr val="lt1"/>
                </a:solidFill>
                <a:latin typeface="Bebas Neue"/>
                <a:ea typeface="Bebas Neue"/>
                <a:cs typeface="Bebas Neue"/>
                <a:sym typeface="Bebas Neue"/>
              </a:defRPr>
            </a:lvl9pPr>
          </a:lstStyle>
          <a:p/>
        </p:txBody>
      </p:sp>
      <p:sp>
        <p:nvSpPr>
          <p:cNvPr id="8" name="Google Shape;8;p58"/>
          <p:cNvSpPr txBox="1"/>
          <p:nvPr>
            <p:ph idx="1" type="body"/>
          </p:nvPr>
        </p:nvSpPr>
        <p:spPr>
          <a:xfrm>
            <a:off x="692700" y="1351875"/>
            <a:ext cx="7711800" cy="32475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00000"/>
              </a:lnSpc>
              <a:spcBef>
                <a:spcPts val="0"/>
              </a:spcBef>
              <a:spcAft>
                <a:spcPts val="0"/>
              </a:spcAft>
              <a:buClr>
                <a:schemeClr val="lt1"/>
              </a:buClr>
              <a:buSzPts val="1500"/>
              <a:buFont typeface="Catamaran"/>
              <a:buChar char="●"/>
              <a:defRPr b="0" i="0" sz="1500" u="none" cap="none" strike="noStrike">
                <a:solidFill>
                  <a:schemeClr val="lt1"/>
                </a:solidFill>
                <a:latin typeface="Catamaran"/>
                <a:ea typeface="Catamaran"/>
                <a:cs typeface="Catamaran"/>
                <a:sym typeface="Catamaran"/>
              </a:defRPr>
            </a:lvl1pPr>
            <a:lvl2pPr indent="-323850" lvl="1" marL="914400" marR="0" rtl="0" algn="l">
              <a:lnSpc>
                <a:spcPct val="100000"/>
              </a:lnSpc>
              <a:spcBef>
                <a:spcPts val="0"/>
              </a:spcBef>
              <a:spcAft>
                <a:spcPts val="0"/>
              </a:spcAft>
              <a:buClr>
                <a:schemeClr val="lt1"/>
              </a:buClr>
              <a:buSzPts val="1500"/>
              <a:buFont typeface="Catamaran"/>
              <a:buChar char="○"/>
              <a:defRPr b="0" i="0" sz="1500" u="none" cap="none" strike="noStrike">
                <a:solidFill>
                  <a:schemeClr val="lt1"/>
                </a:solidFill>
                <a:latin typeface="Catamaran"/>
                <a:ea typeface="Catamaran"/>
                <a:cs typeface="Catamaran"/>
                <a:sym typeface="Catamaran"/>
              </a:defRPr>
            </a:lvl2pPr>
            <a:lvl3pPr indent="-323850" lvl="2" marL="1371600" marR="0" rtl="0" algn="l">
              <a:lnSpc>
                <a:spcPct val="100000"/>
              </a:lnSpc>
              <a:spcBef>
                <a:spcPts val="0"/>
              </a:spcBef>
              <a:spcAft>
                <a:spcPts val="0"/>
              </a:spcAft>
              <a:buClr>
                <a:schemeClr val="lt1"/>
              </a:buClr>
              <a:buSzPts val="1500"/>
              <a:buFont typeface="Catamaran"/>
              <a:buChar char="■"/>
              <a:defRPr b="0" i="0" sz="1500" u="none" cap="none" strike="noStrike">
                <a:solidFill>
                  <a:schemeClr val="lt1"/>
                </a:solidFill>
                <a:latin typeface="Catamaran"/>
                <a:ea typeface="Catamaran"/>
                <a:cs typeface="Catamaran"/>
                <a:sym typeface="Catamaran"/>
              </a:defRPr>
            </a:lvl3pPr>
            <a:lvl4pPr indent="-323850" lvl="3" marL="1828800" marR="0" rtl="0" algn="l">
              <a:lnSpc>
                <a:spcPct val="100000"/>
              </a:lnSpc>
              <a:spcBef>
                <a:spcPts val="0"/>
              </a:spcBef>
              <a:spcAft>
                <a:spcPts val="0"/>
              </a:spcAft>
              <a:buClr>
                <a:schemeClr val="lt1"/>
              </a:buClr>
              <a:buSzPts val="1500"/>
              <a:buFont typeface="Catamaran"/>
              <a:buChar char="●"/>
              <a:defRPr b="0" i="0" sz="1500" u="none" cap="none" strike="noStrike">
                <a:solidFill>
                  <a:schemeClr val="lt1"/>
                </a:solidFill>
                <a:latin typeface="Catamaran"/>
                <a:ea typeface="Catamaran"/>
                <a:cs typeface="Catamaran"/>
                <a:sym typeface="Catamaran"/>
              </a:defRPr>
            </a:lvl4pPr>
            <a:lvl5pPr indent="-323850" lvl="4" marL="2286000" marR="0" rtl="0" algn="l">
              <a:lnSpc>
                <a:spcPct val="100000"/>
              </a:lnSpc>
              <a:spcBef>
                <a:spcPts val="0"/>
              </a:spcBef>
              <a:spcAft>
                <a:spcPts val="0"/>
              </a:spcAft>
              <a:buClr>
                <a:schemeClr val="lt1"/>
              </a:buClr>
              <a:buSzPts val="1500"/>
              <a:buFont typeface="Catamaran"/>
              <a:buChar char="○"/>
              <a:defRPr b="0" i="0" sz="1500" u="none" cap="none" strike="noStrike">
                <a:solidFill>
                  <a:schemeClr val="lt1"/>
                </a:solidFill>
                <a:latin typeface="Catamaran"/>
                <a:ea typeface="Catamaran"/>
                <a:cs typeface="Catamaran"/>
                <a:sym typeface="Catamaran"/>
              </a:defRPr>
            </a:lvl5pPr>
            <a:lvl6pPr indent="-323850" lvl="5" marL="2743200" marR="0" rtl="0" algn="l">
              <a:lnSpc>
                <a:spcPct val="100000"/>
              </a:lnSpc>
              <a:spcBef>
                <a:spcPts val="0"/>
              </a:spcBef>
              <a:spcAft>
                <a:spcPts val="0"/>
              </a:spcAft>
              <a:buClr>
                <a:schemeClr val="lt1"/>
              </a:buClr>
              <a:buSzPts val="1500"/>
              <a:buFont typeface="Catamaran"/>
              <a:buChar char="■"/>
              <a:defRPr b="0" i="0" sz="1500" u="none" cap="none" strike="noStrike">
                <a:solidFill>
                  <a:schemeClr val="lt1"/>
                </a:solidFill>
                <a:latin typeface="Catamaran"/>
                <a:ea typeface="Catamaran"/>
                <a:cs typeface="Catamaran"/>
                <a:sym typeface="Catamaran"/>
              </a:defRPr>
            </a:lvl6pPr>
            <a:lvl7pPr indent="-323850" lvl="6" marL="3200400" marR="0" rtl="0" algn="l">
              <a:lnSpc>
                <a:spcPct val="100000"/>
              </a:lnSpc>
              <a:spcBef>
                <a:spcPts val="0"/>
              </a:spcBef>
              <a:spcAft>
                <a:spcPts val="0"/>
              </a:spcAft>
              <a:buClr>
                <a:schemeClr val="lt1"/>
              </a:buClr>
              <a:buSzPts val="1500"/>
              <a:buFont typeface="Catamaran"/>
              <a:buChar char="●"/>
              <a:defRPr b="0" i="0" sz="1500" u="none" cap="none" strike="noStrike">
                <a:solidFill>
                  <a:schemeClr val="lt1"/>
                </a:solidFill>
                <a:latin typeface="Catamaran"/>
                <a:ea typeface="Catamaran"/>
                <a:cs typeface="Catamaran"/>
                <a:sym typeface="Catamaran"/>
              </a:defRPr>
            </a:lvl7pPr>
            <a:lvl8pPr indent="-323850" lvl="7" marL="3657600" marR="0" rtl="0" algn="l">
              <a:lnSpc>
                <a:spcPct val="100000"/>
              </a:lnSpc>
              <a:spcBef>
                <a:spcPts val="0"/>
              </a:spcBef>
              <a:spcAft>
                <a:spcPts val="0"/>
              </a:spcAft>
              <a:buClr>
                <a:schemeClr val="lt1"/>
              </a:buClr>
              <a:buSzPts val="1500"/>
              <a:buFont typeface="Catamaran"/>
              <a:buChar char="○"/>
              <a:defRPr b="0" i="0" sz="1500" u="none" cap="none" strike="noStrike">
                <a:solidFill>
                  <a:schemeClr val="lt1"/>
                </a:solidFill>
                <a:latin typeface="Catamaran"/>
                <a:ea typeface="Catamaran"/>
                <a:cs typeface="Catamaran"/>
                <a:sym typeface="Catamaran"/>
              </a:defRPr>
            </a:lvl8pPr>
            <a:lvl9pPr indent="-323850" lvl="8" marL="4114800" marR="0" rtl="0" algn="l">
              <a:lnSpc>
                <a:spcPct val="100000"/>
              </a:lnSpc>
              <a:spcBef>
                <a:spcPts val="0"/>
              </a:spcBef>
              <a:spcAft>
                <a:spcPts val="0"/>
              </a:spcAft>
              <a:buClr>
                <a:schemeClr val="lt1"/>
              </a:buClr>
              <a:buSzPts val="1500"/>
              <a:buFont typeface="Catamaran"/>
              <a:buChar char="■"/>
              <a:defRPr b="0" i="0" sz="1500" u="none" cap="none" strike="noStrike">
                <a:solidFill>
                  <a:schemeClr val="lt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s://la.mathworks.com/help/audio/ug/active-noise-control-using-a-filtered-x-lms-fir-adaptive-filter.html" TargetMode="External"/><Relationship Id="rId4" Type="http://schemas.openxmlformats.org/officeDocument/2006/relationships/hyperlink" Target="https://la.mathworks.com/help/audio/ug/active-noise-control-with-simulink.html?searchHighlight=NL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
          <p:cNvSpPr txBox="1"/>
          <p:nvPr>
            <p:ph idx="1" type="subTitle"/>
          </p:nvPr>
        </p:nvSpPr>
        <p:spPr>
          <a:xfrm>
            <a:off x="782945" y="3943275"/>
            <a:ext cx="2516700" cy="656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500"/>
              <a:buNone/>
            </a:pPr>
            <a:r>
              <a:rPr lang="en"/>
              <a:t>Integrantes:</a:t>
            </a:r>
            <a:br>
              <a:rPr lang="en"/>
            </a:br>
            <a:r>
              <a:rPr lang="en"/>
              <a:t>- José Del Maestro </a:t>
            </a:r>
            <a:endParaRPr/>
          </a:p>
          <a:p>
            <a:pPr indent="0" lvl="0" marL="0" rtl="0" algn="l">
              <a:lnSpc>
                <a:spcPct val="100000"/>
              </a:lnSpc>
              <a:spcBef>
                <a:spcPts val="0"/>
              </a:spcBef>
              <a:spcAft>
                <a:spcPts val="0"/>
              </a:spcAft>
              <a:buSzPts val="1500"/>
              <a:buNone/>
            </a:pPr>
            <a:r>
              <a:rPr lang="en"/>
              <a:t>- Francescolli Anticona</a:t>
            </a:r>
            <a:endParaRPr/>
          </a:p>
        </p:txBody>
      </p:sp>
      <p:sp>
        <p:nvSpPr>
          <p:cNvPr id="359" name="Google Shape;359;p1"/>
          <p:cNvSpPr txBox="1"/>
          <p:nvPr>
            <p:ph idx="2" type="ctrTitle"/>
          </p:nvPr>
        </p:nvSpPr>
        <p:spPr>
          <a:xfrm>
            <a:off x="750550" y="1626076"/>
            <a:ext cx="3821400" cy="114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External Noise</a:t>
            </a:r>
            <a:endParaRPr/>
          </a:p>
        </p:txBody>
      </p:sp>
      <p:sp>
        <p:nvSpPr>
          <p:cNvPr id="360" name="Google Shape;360;p1"/>
          <p:cNvSpPr/>
          <p:nvPr/>
        </p:nvSpPr>
        <p:spPr>
          <a:xfrm>
            <a:off x="996813" y="2723550"/>
            <a:ext cx="3354932" cy="382559"/>
          </a:xfrm>
          <a:prstGeom prst="rect">
            <a:avLst/>
          </a:prstGeom>
        </p:spPr>
        <p:txBody>
          <a:bodyPr>
            <a:prstTxWarp prst="textPlain"/>
          </a:bodyPr>
          <a:lstStyle/>
          <a:p>
            <a:pPr lvl="0" algn="ctr"/>
            <a:r>
              <a:rPr b="1" i="0">
                <a:ln cap="flat" cmpd="sng" w="19050">
                  <a:solidFill>
                    <a:schemeClr val="lt2"/>
                  </a:solidFill>
                  <a:prstDash val="solid"/>
                  <a:round/>
                  <a:headEnd len="sm" w="sm" type="none"/>
                  <a:tailEnd len="sm" w="sm" type="none"/>
                </a:ln>
                <a:noFill/>
                <a:latin typeface="Quantico"/>
              </a:rPr>
              <a:t>CANCELLING</a:t>
            </a:r>
          </a:p>
        </p:txBody>
      </p:sp>
      <p:pic>
        <p:nvPicPr>
          <p:cNvPr id="361" name="Google Shape;361;p1"/>
          <p:cNvPicPr preferRelativeResize="0"/>
          <p:nvPr/>
        </p:nvPicPr>
        <p:blipFill rotWithShape="1">
          <a:blip r:embed="rId3">
            <a:alphaModFix/>
          </a:blip>
          <a:srcRect b="0" l="6369" r="6368" t="0"/>
          <a:stretch/>
        </p:blipFill>
        <p:spPr>
          <a:xfrm>
            <a:off x="5014200" y="1447475"/>
            <a:ext cx="4126500" cy="3151899"/>
          </a:xfrm>
          <a:prstGeom prst="rect">
            <a:avLst/>
          </a:prstGeom>
          <a:noFill/>
          <a:ln cap="flat" cmpd="sng" w="19050">
            <a:solidFill>
              <a:schemeClr val="lt2"/>
            </a:solidFill>
            <a:prstDash val="solid"/>
            <a:round/>
            <a:headEnd len="sm" w="sm" type="none"/>
            <a:tailEnd len="sm" w="sm" type="none"/>
          </a:ln>
        </p:spPr>
      </p:pic>
      <p:sp>
        <p:nvSpPr>
          <p:cNvPr id="362" name="Google Shape;362;p1"/>
          <p:cNvSpPr/>
          <p:nvPr/>
        </p:nvSpPr>
        <p:spPr>
          <a:xfrm>
            <a:off x="776478" y="1447475"/>
            <a:ext cx="3795600" cy="843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776478" y="3564400"/>
            <a:ext cx="3795600" cy="843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1899e365e56_0_24"/>
          <p:cNvSpPr/>
          <p:nvPr/>
        </p:nvSpPr>
        <p:spPr>
          <a:xfrm>
            <a:off x="752700" y="4844050"/>
            <a:ext cx="7671300" cy="459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1899e365e56_0_24"/>
          <p:cNvSpPr txBox="1"/>
          <p:nvPr>
            <p:ph type="title"/>
          </p:nvPr>
        </p:nvSpPr>
        <p:spPr>
          <a:xfrm>
            <a:off x="3665525" y="1496225"/>
            <a:ext cx="4999500" cy="1148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solidFill>
                  <a:schemeClr val="lt1"/>
                </a:solidFill>
              </a:rPr>
              <a:t>Algoritmo</a:t>
            </a:r>
            <a:endParaRPr>
              <a:solidFill>
                <a:schemeClr val="lt1"/>
              </a:solidFill>
            </a:endParaRPr>
          </a:p>
        </p:txBody>
      </p:sp>
      <p:pic>
        <p:nvPicPr>
          <p:cNvPr id="477" name="Google Shape;477;g1899e365e56_0_24"/>
          <p:cNvPicPr preferRelativeResize="0"/>
          <p:nvPr/>
        </p:nvPicPr>
        <p:blipFill rotWithShape="1">
          <a:blip r:embed="rId3">
            <a:alphaModFix/>
          </a:blip>
          <a:srcRect b="0" l="26179" r="26179" t="0"/>
          <a:stretch/>
        </p:blipFill>
        <p:spPr>
          <a:xfrm>
            <a:off x="720000" y="540000"/>
            <a:ext cx="2903047" cy="4063497"/>
          </a:xfrm>
          <a:prstGeom prst="rect">
            <a:avLst/>
          </a:prstGeom>
          <a:noFill/>
          <a:ln cap="flat" cmpd="sng" w="19050">
            <a:solidFill>
              <a:schemeClr val="lt2"/>
            </a:solidFill>
            <a:prstDash val="solid"/>
            <a:round/>
            <a:headEnd len="sm" w="sm" type="none"/>
            <a:tailEnd len="sm" w="sm" type="none"/>
          </a:ln>
        </p:spPr>
      </p:pic>
      <p:sp>
        <p:nvSpPr>
          <p:cNvPr id="478" name="Google Shape;478;g1899e365e56_0_24"/>
          <p:cNvSpPr/>
          <p:nvPr/>
        </p:nvSpPr>
        <p:spPr>
          <a:xfrm>
            <a:off x="5145498" y="2737090"/>
            <a:ext cx="2913998" cy="743533"/>
          </a:xfrm>
          <a:prstGeom prst="rect">
            <a:avLst/>
          </a:prstGeom>
        </p:spPr>
        <p:txBody>
          <a:bodyPr>
            <a:prstTxWarp prst="textPlain"/>
          </a:bodyPr>
          <a:lstStyle/>
          <a:p>
            <a:pPr lvl="0" algn="ctr"/>
            <a:r>
              <a:rPr b="1" i="0">
                <a:ln cap="flat" cmpd="sng" w="19050">
                  <a:solidFill>
                    <a:schemeClr val="lt2"/>
                  </a:solidFill>
                  <a:prstDash val="solid"/>
                  <a:round/>
                  <a:headEnd len="sm" w="sm" type="none"/>
                  <a:tailEnd len="sm" w="sm" type="none"/>
                </a:ln>
                <a:noFill/>
                <a:latin typeface="Quantico"/>
              </a:rPr>
              <a:t>NLMS</a:t>
            </a:r>
          </a:p>
        </p:txBody>
      </p:sp>
      <p:grpSp>
        <p:nvGrpSpPr>
          <p:cNvPr id="479" name="Google Shape;479;g1899e365e56_0_24"/>
          <p:cNvGrpSpPr/>
          <p:nvPr/>
        </p:nvGrpSpPr>
        <p:grpSpPr>
          <a:xfrm>
            <a:off x="7348717" y="137479"/>
            <a:ext cx="1823016" cy="296643"/>
            <a:chOff x="7857346" y="3902355"/>
            <a:chExt cx="1823016" cy="296643"/>
          </a:xfrm>
        </p:grpSpPr>
        <p:sp>
          <p:nvSpPr>
            <p:cNvPr id="480" name="Google Shape;480;g1899e365e56_0_2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1899e365e56_0_2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1899e365e56_0_2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g1899e365e56_0_2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1899e365e56_0_2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g1899e365e56_0_2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5"/>
          <p:cNvSpPr txBox="1"/>
          <p:nvPr>
            <p:ph idx="8" type="title"/>
          </p:nvPr>
        </p:nvSpPr>
        <p:spPr>
          <a:xfrm>
            <a:off x="333800" y="833825"/>
            <a:ext cx="8382000" cy="240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2"/>
                </a:solidFill>
              </a:rPr>
              <a:t>El algoritmo LMS Normalizado tiene por objetivo independizar la convergencia de la potencia de la señal de entrada, por ello, es más robusto que el algoritmo LMS. El algoritmo NLMS emplea el método de máxima pendiente, en donde la estimación del gradiente es muy ruidosa, y el factor de convergencia presenta un compromiso entre la convergencia y la precisión, es decir  varía en el tiempo</a:t>
            </a:r>
            <a:endParaRPr sz="1800">
              <a:solidFill>
                <a:schemeClr val="lt2"/>
              </a:solidFill>
            </a:endParaRPr>
          </a:p>
        </p:txBody>
      </p:sp>
      <p:pic>
        <p:nvPicPr>
          <p:cNvPr id="491" name="Google Shape;491;p15"/>
          <p:cNvPicPr preferRelativeResize="0"/>
          <p:nvPr/>
        </p:nvPicPr>
        <p:blipFill>
          <a:blip r:embed="rId3">
            <a:alphaModFix/>
          </a:blip>
          <a:stretch>
            <a:fillRect/>
          </a:stretch>
        </p:blipFill>
        <p:spPr>
          <a:xfrm>
            <a:off x="2258975" y="3136775"/>
            <a:ext cx="4924425" cy="156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899e365e56_0_38"/>
          <p:cNvSpPr txBox="1"/>
          <p:nvPr>
            <p:ph type="title"/>
          </p:nvPr>
        </p:nvSpPr>
        <p:spPr>
          <a:xfrm>
            <a:off x="2072250" y="1997550"/>
            <a:ext cx="4999500" cy="114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4800">
                <a:solidFill>
                  <a:schemeClr val="lt1"/>
                </a:solidFill>
              </a:rPr>
              <a:t>Más Adelante</a:t>
            </a:r>
            <a:endParaRPr sz="4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1899e365e56_0_15"/>
          <p:cNvSpPr txBox="1"/>
          <p:nvPr>
            <p:ph idx="4294967295" type="title"/>
          </p:nvPr>
        </p:nvSpPr>
        <p:spPr>
          <a:xfrm>
            <a:off x="1569300" y="503925"/>
            <a:ext cx="60054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200"/>
              <a:buNone/>
            </a:pPr>
            <a:r>
              <a:rPr lang="en"/>
              <a:t>Referencias Bibliográficas</a:t>
            </a:r>
            <a:endParaRPr/>
          </a:p>
        </p:txBody>
      </p:sp>
      <p:sp>
        <p:nvSpPr>
          <p:cNvPr id="502" name="Google Shape;502;g1899e365e56_0_15"/>
          <p:cNvSpPr txBox="1"/>
          <p:nvPr>
            <p:ph idx="4294967295" type="body"/>
          </p:nvPr>
        </p:nvSpPr>
        <p:spPr>
          <a:xfrm>
            <a:off x="546850" y="1043550"/>
            <a:ext cx="7791000" cy="39933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6"/>
              </a:buClr>
              <a:buSzPts val="1600"/>
              <a:buChar char="●"/>
            </a:pPr>
            <a:r>
              <a:rPr i="1" lang="en" sz="1200">
                <a:solidFill>
                  <a:schemeClr val="accent6"/>
                </a:solidFill>
                <a:latin typeface="Arial"/>
                <a:ea typeface="Arial"/>
                <a:cs typeface="Arial"/>
                <a:sym typeface="Arial"/>
              </a:rPr>
              <a:t>Active Noise Control Using a Filtered-X LMS FIR Adaptive Filter - MATLAB &amp; Simulink - MathWorks América Latina</a:t>
            </a:r>
            <a:r>
              <a:rPr lang="en" sz="1200">
                <a:solidFill>
                  <a:schemeClr val="accent6"/>
                </a:solidFill>
                <a:latin typeface="Arial"/>
                <a:ea typeface="Arial"/>
                <a:cs typeface="Arial"/>
                <a:sym typeface="Arial"/>
              </a:rPr>
              <a:t>. (s. f.)</a:t>
            </a:r>
            <a:r>
              <a:rPr lang="en" sz="1200">
                <a:solidFill>
                  <a:schemeClr val="accent6"/>
                </a:solidFill>
                <a:latin typeface="Arial"/>
                <a:ea typeface="Arial"/>
                <a:cs typeface="Arial"/>
                <a:sym typeface="Arial"/>
              </a:rPr>
              <a:t>. </a:t>
            </a:r>
            <a:r>
              <a:rPr lang="en" sz="1200" u="sng">
                <a:solidFill>
                  <a:schemeClr val="hlink"/>
                </a:solidFill>
                <a:latin typeface="Arial"/>
                <a:ea typeface="Arial"/>
                <a:cs typeface="Arial"/>
                <a:sym typeface="Arial"/>
                <a:hlinkClick r:id="rId3"/>
              </a:rPr>
              <a:t>https://la.mathworks.com/help/audio/ug/active-noise-control-using-a-filtered-x-lms-fir-adaptive-filter.html</a:t>
            </a:r>
            <a:endParaRPr sz="1200">
              <a:solidFill>
                <a:schemeClr val="accent6"/>
              </a:solidFill>
              <a:latin typeface="Arial"/>
              <a:ea typeface="Arial"/>
              <a:cs typeface="Arial"/>
              <a:sym typeface="Arial"/>
            </a:endParaRPr>
          </a:p>
          <a:p>
            <a:pPr indent="0" lvl="0" marL="457200" rtl="0" algn="l">
              <a:lnSpc>
                <a:spcPct val="150000"/>
              </a:lnSpc>
              <a:spcBef>
                <a:spcPts val="0"/>
              </a:spcBef>
              <a:spcAft>
                <a:spcPts val="0"/>
              </a:spcAft>
              <a:buNone/>
            </a:pPr>
            <a:r>
              <a:t/>
            </a:r>
            <a:endParaRPr/>
          </a:p>
          <a:p>
            <a:pPr indent="-330200" lvl="0" marL="457200" rtl="0" algn="l">
              <a:lnSpc>
                <a:spcPct val="150000"/>
              </a:lnSpc>
              <a:spcBef>
                <a:spcPts val="0"/>
              </a:spcBef>
              <a:spcAft>
                <a:spcPts val="0"/>
              </a:spcAft>
              <a:buSzPts val="1600"/>
              <a:buChar char="●"/>
            </a:pPr>
            <a:r>
              <a:rPr lang="en" sz="1200">
                <a:latin typeface="Arial"/>
                <a:ea typeface="Arial"/>
                <a:cs typeface="Arial"/>
                <a:sym typeface="Arial"/>
              </a:rPr>
              <a:t>Arenas García, J. (2004). </a:t>
            </a:r>
            <a:r>
              <a:rPr i="1" lang="en" sz="1200">
                <a:latin typeface="Arial"/>
                <a:ea typeface="Arial"/>
                <a:cs typeface="Arial"/>
                <a:sym typeface="Arial"/>
              </a:rPr>
              <a:t>Nuevos algoritmos de filtrado adaptativo mediante combinación adaptativa y sus aplicaciones</a:t>
            </a:r>
            <a:r>
              <a:rPr lang="en" sz="1200">
                <a:latin typeface="Arial"/>
                <a:ea typeface="Arial"/>
                <a:cs typeface="Arial"/>
                <a:sym typeface="Arial"/>
              </a:rPr>
              <a:t>. LEGANÉS.</a:t>
            </a:r>
            <a:endParaRPr/>
          </a:p>
          <a:p>
            <a:pPr indent="0" lvl="0" marL="457200" rtl="0" algn="l">
              <a:lnSpc>
                <a:spcPct val="150000"/>
              </a:lnSpc>
              <a:spcBef>
                <a:spcPts val="0"/>
              </a:spcBef>
              <a:spcAft>
                <a:spcPts val="0"/>
              </a:spcAft>
              <a:buNone/>
            </a:pPr>
            <a:r>
              <a:t/>
            </a:r>
            <a:endParaRPr i="1" sz="1200">
              <a:latin typeface="Arial"/>
              <a:ea typeface="Arial"/>
              <a:cs typeface="Arial"/>
              <a:sym typeface="Arial"/>
            </a:endParaRPr>
          </a:p>
          <a:p>
            <a:pPr indent="-330200" lvl="0" marL="457200" rtl="0" algn="l">
              <a:lnSpc>
                <a:spcPct val="150000"/>
              </a:lnSpc>
              <a:spcBef>
                <a:spcPts val="0"/>
              </a:spcBef>
              <a:spcAft>
                <a:spcPts val="0"/>
              </a:spcAft>
              <a:buSzPts val="1600"/>
              <a:buChar char="●"/>
            </a:pPr>
            <a:r>
              <a:rPr i="1" lang="en" sz="1200">
                <a:latin typeface="Arial"/>
                <a:ea typeface="Arial"/>
                <a:cs typeface="Arial"/>
                <a:sym typeface="Arial"/>
              </a:rPr>
              <a:t>Active Noise Control with Simulink Real-Time - MATLAB &amp; Simulink - MathWorks América Latina</a:t>
            </a:r>
            <a:r>
              <a:rPr lang="en" sz="1200">
                <a:latin typeface="Arial"/>
                <a:ea typeface="Arial"/>
                <a:cs typeface="Arial"/>
                <a:sym typeface="Arial"/>
              </a:rPr>
              <a:t>. (s. f.). </a:t>
            </a:r>
            <a:r>
              <a:rPr lang="en" sz="1200" u="sng">
                <a:solidFill>
                  <a:schemeClr val="hlink"/>
                </a:solidFill>
                <a:latin typeface="Arial"/>
                <a:ea typeface="Arial"/>
                <a:cs typeface="Arial"/>
                <a:sym typeface="Arial"/>
                <a:hlinkClick r:id="rId4"/>
              </a:rPr>
              <a:t>https://la.mathworks.com/help/audio/ug/active-noise-control-with-simulink.html?searchHighlight=NLMS</a:t>
            </a:r>
            <a:endParaRPr sz="1200">
              <a:latin typeface="Arial"/>
              <a:ea typeface="Arial"/>
              <a:cs typeface="Arial"/>
              <a:sym typeface="Arial"/>
            </a:endParaRPr>
          </a:p>
          <a:p>
            <a:pPr indent="0" lvl="0" marL="457200" rtl="0" algn="l">
              <a:lnSpc>
                <a:spcPct val="150000"/>
              </a:lnSpc>
              <a:spcBef>
                <a:spcPts val="0"/>
              </a:spcBef>
              <a:spcAft>
                <a:spcPts val="0"/>
              </a:spcAft>
              <a:buNone/>
            </a:pPr>
            <a:r>
              <a:t/>
            </a:r>
            <a:endParaRPr sz="1200">
              <a:latin typeface="Arial"/>
              <a:ea typeface="Arial"/>
              <a:cs typeface="Arial"/>
              <a:sym typeface="Arial"/>
            </a:endParaRPr>
          </a:p>
          <a:p>
            <a:pPr indent="-304800" lvl="0" marL="457200" rtl="0" algn="l">
              <a:lnSpc>
                <a:spcPct val="200000"/>
              </a:lnSpc>
              <a:spcBef>
                <a:spcPts val="0"/>
              </a:spcBef>
              <a:spcAft>
                <a:spcPts val="0"/>
              </a:spcAft>
              <a:buSzPts val="1200"/>
              <a:buFont typeface="Arial"/>
              <a:buChar char="●"/>
            </a:pPr>
            <a:r>
              <a:rPr lang="en" sz="1200">
                <a:latin typeface="Arial"/>
                <a:ea typeface="Arial"/>
                <a:cs typeface="Arial"/>
                <a:sym typeface="Arial"/>
              </a:rPr>
              <a:t>Gomez Galvs, E. M. (2007). Cancelación Activa de Ruido en Audífonos. En </a:t>
            </a:r>
            <a:r>
              <a:rPr i="1" lang="en" sz="1200">
                <a:latin typeface="Arial"/>
                <a:ea typeface="Arial"/>
                <a:cs typeface="Arial"/>
                <a:sym typeface="Arial"/>
              </a:rPr>
              <a:t>Pontificia Universidad Javeriana - Facultad de Ingeniería - Maestría en Ingeniería Electrónica</a:t>
            </a:r>
            <a:r>
              <a:rPr lang="en" sz="1200">
                <a:latin typeface="Arial"/>
                <a:ea typeface="Arial"/>
                <a:cs typeface="Arial"/>
                <a:sym typeface="Arial"/>
              </a:rPr>
              <a:t>.</a:t>
            </a:r>
            <a:endParaRPr sz="1200">
              <a:latin typeface="Arial"/>
              <a:ea typeface="Arial"/>
              <a:cs typeface="Arial"/>
              <a:sym typeface="Arial"/>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6"/>
          <p:cNvSpPr/>
          <p:nvPr/>
        </p:nvSpPr>
        <p:spPr>
          <a:xfrm>
            <a:off x="0" y="0"/>
            <a:ext cx="6025800" cy="5143500"/>
          </a:xfrm>
          <a:prstGeom prst="rect">
            <a:avLst/>
          </a:prstGeom>
          <a:solidFill>
            <a:srgbClr val="10101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txBox="1"/>
          <p:nvPr>
            <p:ph type="title"/>
          </p:nvPr>
        </p:nvSpPr>
        <p:spPr>
          <a:xfrm>
            <a:off x="975100" y="539498"/>
            <a:ext cx="4294800" cy="101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lang="en"/>
              <a:t>Thanks!</a:t>
            </a:r>
            <a:endParaRPr/>
          </a:p>
        </p:txBody>
      </p:sp>
      <p:pic>
        <p:nvPicPr>
          <p:cNvPr id="509" name="Google Shape;509;p36"/>
          <p:cNvPicPr preferRelativeResize="0"/>
          <p:nvPr/>
        </p:nvPicPr>
        <p:blipFill rotWithShape="1">
          <a:blip r:embed="rId3">
            <a:alphaModFix/>
          </a:blip>
          <a:srcRect b="0" l="49784" r="10196" t="0"/>
          <a:stretch/>
        </p:blipFill>
        <p:spPr>
          <a:xfrm>
            <a:off x="6055749" y="0"/>
            <a:ext cx="3088248" cy="5143501"/>
          </a:xfrm>
          <a:prstGeom prst="rect">
            <a:avLst/>
          </a:prstGeom>
          <a:noFill/>
          <a:ln cap="flat" cmpd="sng" w="19050">
            <a:solidFill>
              <a:schemeClr val="lt2"/>
            </a:solidFill>
            <a:prstDash val="solid"/>
            <a:round/>
            <a:headEnd len="sm" w="sm" type="none"/>
            <a:tailEnd len="sm" w="sm" type="none"/>
          </a:ln>
        </p:spPr>
      </p:pic>
      <p:sp>
        <p:nvSpPr>
          <p:cNvPr id="510" name="Google Shape;510;p36"/>
          <p:cNvSpPr/>
          <p:nvPr/>
        </p:nvSpPr>
        <p:spPr>
          <a:xfrm>
            <a:off x="967700" y="1536625"/>
            <a:ext cx="3604200" cy="843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
          <p:cNvSpPr txBox="1"/>
          <p:nvPr>
            <p:ph idx="3" type="subTitle"/>
          </p:nvPr>
        </p:nvSpPr>
        <p:spPr>
          <a:xfrm>
            <a:off x="1066800" y="1225017"/>
            <a:ext cx="3852000" cy="377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000"/>
              <a:buNone/>
            </a:pPr>
            <a:r>
              <a:rPr lang="en"/>
              <a:t>Objetivos</a:t>
            </a:r>
            <a:endParaRPr/>
          </a:p>
        </p:txBody>
      </p:sp>
      <p:sp>
        <p:nvSpPr>
          <p:cNvPr id="369" name="Google Shape;369;p4"/>
          <p:cNvSpPr txBox="1"/>
          <p:nvPr>
            <p:ph idx="6" type="subTitle"/>
          </p:nvPr>
        </p:nvSpPr>
        <p:spPr>
          <a:xfrm>
            <a:off x="1066800" y="2023000"/>
            <a:ext cx="4019400" cy="586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SzPts val="2000"/>
              <a:buNone/>
            </a:pPr>
            <a:r>
              <a:rPr lang="en"/>
              <a:t>Análisis de los algoritmos LMS y NLMS </a:t>
            </a:r>
            <a:endParaRPr/>
          </a:p>
        </p:txBody>
      </p:sp>
      <p:sp>
        <p:nvSpPr>
          <p:cNvPr id="370" name="Google Shape;370;p4"/>
          <p:cNvSpPr txBox="1"/>
          <p:nvPr>
            <p:ph idx="9" type="subTitle"/>
          </p:nvPr>
        </p:nvSpPr>
        <p:spPr>
          <a:xfrm>
            <a:off x="540675" y="2902450"/>
            <a:ext cx="4378200" cy="377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000"/>
              <a:buNone/>
            </a:pPr>
            <a:r>
              <a:rPr lang="en"/>
              <a:t>Más Adelante</a:t>
            </a:r>
            <a:endParaRPr/>
          </a:p>
        </p:txBody>
      </p:sp>
      <p:sp>
        <p:nvSpPr>
          <p:cNvPr id="371" name="Google Shape;371;p4"/>
          <p:cNvSpPr txBox="1"/>
          <p:nvPr>
            <p:ph idx="15" type="subTitle"/>
          </p:nvPr>
        </p:nvSpPr>
        <p:spPr>
          <a:xfrm>
            <a:off x="1066800" y="3738200"/>
            <a:ext cx="3852000" cy="377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000"/>
              <a:buNone/>
            </a:pPr>
            <a:r>
              <a:rPr lang="en"/>
              <a:t>Referencias Bibliográficas</a:t>
            </a:r>
            <a:endParaRPr/>
          </a:p>
        </p:txBody>
      </p:sp>
      <p:sp>
        <p:nvSpPr>
          <p:cNvPr id="372" name="Google Shape;372;p4"/>
          <p:cNvSpPr/>
          <p:nvPr/>
        </p:nvSpPr>
        <p:spPr>
          <a:xfrm flipH="1">
            <a:off x="3127500" y="1608976"/>
            <a:ext cx="1715100" cy="459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flipH="1">
            <a:off x="3127500" y="2659710"/>
            <a:ext cx="1715100" cy="459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flipH="1">
            <a:off x="3127500" y="3283013"/>
            <a:ext cx="1715100" cy="459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flipH="1">
            <a:off x="3127500" y="4115384"/>
            <a:ext cx="1715100" cy="459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6" name="Google Shape;376;p4"/>
          <p:cNvPicPr preferRelativeResize="0"/>
          <p:nvPr/>
        </p:nvPicPr>
        <p:blipFill rotWithShape="1">
          <a:blip r:embed="rId3">
            <a:alphaModFix/>
          </a:blip>
          <a:srcRect b="7408" l="0" r="0" t="7418"/>
          <a:stretch/>
        </p:blipFill>
        <p:spPr>
          <a:xfrm rot="5400000">
            <a:off x="5260188" y="1423112"/>
            <a:ext cx="4039249" cy="2292875"/>
          </a:xfrm>
          <a:prstGeom prst="rect">
            <a:avLst/>
          </a:prstGeom>
          <a:noFill/>
          <a:ln cap="flat" cmpd="sng" w="19050">
            <a:solidFill>
              <a:schemeClr val="lt2"/>
            </a:solidFill>
            <a:prstDash val="solid"/>
            <a:round/>
            <a:headEnd len="sm" w="sm" type="none"/>
            <a:tailEnd len="sm" w="sm" type="none"/>
          </a:ln>
        </p:spPr>
      </p:pic>
      <p:sp>
        <p:nvSpPr>
          <p:cNvPr id="377" name="Google Shape;377;p4"/>
          <p:cNvSpPr txBox="1"/>
          <p:nvPr>
            <p:ph type="title"/>
          </p:nvPr>
        </p:nvSpPr>
        <p:spPr>
          <a:xfrm>
            <a:off x="1101000" y="539500"/>
            <a:ext cx="3852000" cy="457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Table of contents</a:t>
            </a:r>
            <a:endParaRPr/>
          </a:p>
        </p:txBody>
      </p:sp>
      <p:sp>
        <p:nvSpPr>
          <p:cNvPr id="378" name="Google Shape;378;p4"/>
          <p:cNvSpPr txBox="1"/>
          <p:nvPr>
            <p:ph idx="2" type="title"/>
          </p:nvPr>
        </p:nvSpPr>
        <p:spPr>
          <a:xfrm>
            <a:off x="4948250" y="1223975"/>
            <a:ext cx="731400" cy="76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01</a:t>
            </a:r>
            <a:endParaRPr/>
          </a:p>
        </p:txBody>
      </p:sp>
      <p:sp>
        <p:nvSpPr>
          <p:cNvPr id="379" name="Google Shape;379;p4"/>
          <p:cNvSpPr txBox="1"/>
          <p:nvPr>
            <p:ph idx="5" type="title"/>
          </p:nvPr>
        </p:nvSpPr>
        <p:spPr>
          <a:xfrm>
            <a:off x="4948250" y="2062050"/>
            <a:ext cx="731400" cy="76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02</a:t>
            </a:r>
            <a:endParaRPr/>
          </a:p>
        </p:txBody>
      </p:sp>
      <p:sp>
        <p:nvSpPr>
          <p:cNvPr id="380" name="Google Shape;380;p4"/>
          <p:cNvSpPr txBox="1"/>
          <p:nvPr>
            <p:ph idx="8" type="title"/>
          </p:nvPr>
        </p:nvSpPr>
        <p:spPr>
          <a:xfrm>
            <a:off x="4948250" y="2900125"/>
            <a:ext cx="731400" cy="768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03</a:t>
            </a:r>
            <a:endParaRPr/>
          </a:p>
        </p:txBody>
      </p:sp>
      <p:sp>
        <p:nvSpPr>
          <p:cNvPr id="381" name="Google Shape;381;p4"/>
          <p:cNvSpPr txBox="1"/>
          <p:nvPr>
            <p:ph idx="14" type="title"/>
          </p:nvPr>
        </p:nvSpPr>
        <p:spPr>
          <a:xfrm>
            <a:off x="4948250" y="3738200"/>
            <a:ext cx="731400" cy="76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04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
          <p:cNvSpPr txBox="1"/>
          <p:nvPr>
            <p:ph type="title"/>
          </p:nvPr>
        </p:nvSpPr>
        <p:spPr>
          <a:xfrm>
            <a:off x="717750" y="2378523"/>
            <a:ext cx="4435500" cy="154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lt1"/>
                </a:solidFill>
              </a:rPr>
              <a:t>Objetivos</a:t>
            </a:r>
            <a:endParaRPr/>
          </a:p>
        </p:txBody>
      </p:sp>
      <p:sp>
        <p:nvSpPr>
          <p:cNvPr id="387" name="Google Shape;387;p6"/>
          <p:cNvSpPr/>
          <p:nvPr/>
        </p:nvSpPr>
        <p:spPr>
          <a:xfrm>
            <a:off x="717750" y="1233467"/>
            <a:ext cx="1628731" cy="1018855"/>
          </a:xfrm>
          <a:prstGeom prst="rect">
            <a:avLst/>
          </a:prstGeom>
        </p:spPr>
        <p:txBody>
          <a:bodyPr>
            <a:prstTxWarp prst="textPlain"/>
          </a:bodyPr>
          <a:lstStyle/>
          <a:p>
            <a:pPr lvl="0" algn="ctr"/>
            <a:r>
              <a:rPr b="1" i="0">
                <a:ln cap="flat" cmpd="sng" w="19050">
                  <a:solidFill>
                    <a:schemeClr val="lt2"/>
                  </a:solidFill>
                  <a:prstDash val="solid"/>
                  <a:round/>
                  <a:headEnd len="sm" w="sm" type="none"/>
                  <a:tailEnd len="sm" w="sm" type="none"/>
                </a:ln>
                <a:noFill/>
                <a:latin typeface="Quantico"/>
              </a:rPr>
              <a:t>01</a:t>
            </a:r>
          </a:p>
        </p:txBody>
      </p:sp>
      <p:pic>
        <p:nvPicPr>
          <p:cNvPr id="388" name="Google Shape;388;p6"/>
          <p:cNvPicPr preferRelativeResize="0"/>
          <p:nvPr/>
        </p:nvPicPr>
        <p:blipFill rotWithShape="1">
          <a:blip r:embed="rId3">
            <a:alphaModFix/>
          </a:blip>
          <a:srcRect b="0" l="41250" r="10195" t="0"/>
          <a:stretch/>
        </p:blipFill>
        <p:spPr>
          <a:xfrm>
            <a:off x="5397050" y="0"/>
            <a:ext cx="3746950" cy="5143501"/>
          </a:xfrm>
          <a:prstGeom prst="rect">
            <a:avLst/>
          </a:prstGeom>
          <a:noFill/>
          <a:ln cap="flat" cmpd="sng" w="19050">
            <a:solidFill>
              <a:schemeClr val="lt2"/>
            </a:solidFill>
            <a:prstDash val="solid"/>
            <a:round/>
            <a:headEnd len="sm" w="sm" type="none"/>
            <a:tailEnd len="sm" w="sm" type="none"/>
          </a:ln>
        </p:spPr>
      </p:pic>
      <p:sp>
        <p:nvSpPr>
          <p:cNvPr id="389" name="Google Shape;389;p6"/>
          <p:cNvSpPr/>
          <p:nvPr/>
        </p:nvSpPr>
        <p:spPr>
          <a:xfrm>
            <a:off x="717753" y="3997740"/>
            <a:ext cx="3774900" cy="843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p6"/>
          <p:cNvGrpSpPr/>
          <p:nvPr/>
        </p:nvGrpSpPr>
        <p:grpSpPr>
          <a:xfrm flipH="1">
            <a:off x="-10531" y="137479"/>
            <a:ext cx="1823016" cy="296643"/>
            <a:chOff x="7857346" y="3902355"/>
            <a:chExt cx="1823016" cy="296643"/>
          </a:xfrm>
        </p:grpSpPr>
        <p:sp>
          <p:nvSpPr>
            <p:cNvPr id="391" name="Google Shape;391;p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g1877f9f8fe7_0_0"/>
          <p:cNvPicPr preferRelativeResize="0"/>
          <p:nvPr/>
        </p:nvPicPr>
        <p:blipFill rotWithShape="1">
          <a:blip r:embed="rId3">
            <a:alphaModFix/>
          </a:blip>
          <a:srcRect b="0" l="0" r="0" t="0"/>
          <a:stretch/>
        </p:blipFill>
        <p:spPr>
          <a:xfrm>
            <a:off x="25" y="14"/>
            <a:ext cx="9143977" cy="5143487"/>
          </a:xfrm>
          <a:prstGeom prst="rect">
            <a:avLst/>
          </a:prstGeom>
          <a:noFill/>
          <a:ln>
            <a:noFill/>
          </a:ln>
        </p:spPr>
      </p:pic>
      <p:sp>
        <p:nvSpPr>
          <p:cNvPr id="403" name="Google Shape;403;g1877f9f8fe7_0_0"/>
          <p:cNvSpPr txBox="1"/>
          <p:nvPr/>
        </p:nvSpPr>
        <p:spPr>
          <a:xfrm>
            <a:off x="234100" y="43700"/>
            <a:ext cx="2479800" cy="658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0" i="0" lang="en" sz="3300" u="none" cap="none" strike="noStrike">
                <a:solidFill>
                  <a:srgbClr val="202020"/>
                </a:solidFill>
                <a:latin typeface="Montserrat ExtraBold"/>
                <a:ea typeface="Montserrat ExtraBold"/>
                <a:cs typeface="Montserrat ExtraBold"/>
                <a:sym typeface="Montserrat ExtraBold"/>
              </a:rPr>
              <a:t>Objetivos:</a:t>
            </a:r>
            <a:endParaRPr b="0" i="0" sz="3300" u="none" cap="none" strike="noStrike">
              <a:solidFill>
                <a:srgbClr val="202020"/>
              </a:solidFill>
              <a:latin typeface="Montserrat ExtraBold"/>
              <a:ea typeface="Montserrat ExtraBold"/>
              <a:cs typeface="Montserrat ExtraBold"/>
              <a:sym typeface="Montserrat ExtraBold"/>
            </a:endParaRPr>
          </a:p>
        </p:txBody>
      </p:sp>
      <p:sp>
        <p:nvSpPr>
          <p:cNvPr id="404" name="Google Shape;404;g1877f9f8fe7_0_0"/>
          <p:cNvSpPr txBox="1"/>
          <p:nvPr/>
        </p:nvSpPr>
        <p:spPr>
          <a:xfrm>
            <a:off x="2940800" y="632500"/>
            <a:ext cx="5718600" cy="218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Spectral Light"/>
              <a:buChar char="●"/>
            </a:pPr>
            <a:r>
              <a:rPr lang="en">
                <a:latin typeface="Spectral Light"/>
                <a:ea typeface="Spectral Light"/>
                <a:cs typeface="Spectral Light"/>
                <a:sym typeface="Spectral Light"/>
              </a:rPr>
              <a:t>Investigar el estado del arte de las soluciones.</a:t>
            </a:r>
            <a:endParaRPr>
              <a:latin typeface="Spectral Light"/>
              <a:ea typeface="Spectral Light"/>
              <a:cs typeface="Spectral Light"/>
              <a:sym typeface="Spectral Light"/>
            </a:endParaRPr>
          </a:p>
          <a:p>
            <a:pPr indent="0" lvl="0" marL="457200" rtl="0" algn="l">
              <a:spcBef>
                <a:spcPts val="0"/>
              </a:spcBef>
              <a:spcAft>
                <a:spcPts val="0"/>
              </a:spcAft>
              <a:buNone/>
            </a:pPr>
            <a:r>
              <a:t/>
            </a:r>
            <a:endParaRPr>
              <a:latin typeface="Spectral Light"/>
              <a:ea typeface="Spectral Light"/>
              <a:cs typeface="Spectral Light"/>
              <a:sym typeface="Spectral Light"/>
            </a:endParaRPr>
          </a:p>
          <a:p>
            <a:pPr indent="-317500" lvl="0" marL="457200" marR="0" rtl="0" algn="l">
              <a:lnSpc>
                <a:spcPct val="100000"/>
              </a:lnSpc>
              <a:spcBef>
                <a:spcPts val="0"/>
              </a:spcBef>
              <a:spcAft>
                <a:spcPts val="0"/>
              </a:spcAft>
              <a:buClr>
                <a:srgbClr val="000000"/>
              </a:buClr>
              <a:buSzPts val="1400"/>
              <a:buFont typeface="Spectral Light"/>
              <a:buChar char="●"/>
            </a:pPr>
            <a:r>
              <a:rPr b="0" i="0" lang="en" sz="1400" u="none" cap="none" strike="noStrike">
                <a:solidFill>
                  <a:srgbClr val="000000"/>
                </a:solidFill>
                <a:latin typeface="Spectral Light"/>
                <a:ea typeface="Spectral Light"/>
                <a:cs typeface="Spectral Light"/>
                <a:sym typeface="Spectral Light"/>
              </a:rPr>
              <a:t>Diseñar un prototipo que aísle de forma acústica el ruido que se perciba en el entorno.</a:t>
            </a:r>
            <a:endParaRPr b="0" i="0" sz="1400" u="none" cap="none" strike="noStrike">
              <a:solidFill>
                <a:srgbClr val="000000"/>
              </a:solidFill>
              <a:latin typeface="Spectral Light"/>
              <a:ea typeface="Spectral Light"/>
              <a:cs typeface="Spectral Light"/>
              <a:sym typeface="Spectral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ectral Light"/>
              <a:ea typeface="Spectral Light"/>
              <a:cs typeface="Spectral Light"/>
              <a:sym typeface="Spectral Light"/>
            </a:endParaRPr>
          </a:p>
          <a:p>
            <a:pPr indent="-317500" lvl="0" marL="457200" marR="0" rtl="0" algn="l">
              <a:lnSpc>
                <a:spcPct val="100000"/>
              </a:lnSpc>
              <a:spcBef>
                <a:spcPts val="0"/>
              </a:spcBef>
              <a:spcAft>
                <a:spcPts val="0"/>
              </a:spcAft>
              <a:buClr>
                <a:srgbClr val="000000"/>
              </a:buClr>
              <a:buSzPts val="1400"/>
              <a:buFont typeface="Spectral Light"/>
              <a:buChar char="●"/>
            </a:pPr>
            <a:r>
              <a:rPr b="0" i="0" lang="en" sz="1400" u="none" cap="none" strike="noStrike">
                <a:solidFill>
                  <a:srgbClr val="000000"/>
                </a:solidFill>
                <a:latin typeface="Spectral Light"/>
                <a:ea typeface="Spectral Light"/>
                <a:cs typeface="Spectral Light"/>
                <a:sym typeface="Spectral Light"/>
              </a:rPr>
              <a:t>Presentar datos </a:t>
            </a:r>
            <a:r>
              <a:rPr lang="en">
                <a:latin typeface="Spectral Light"/>
                <a:ea typeface="Spectral Light"/>
                <a:cs typeface="Spectral Light"/>
                <a:sym typeface="Spectral Light"/>
              </a:rPr>
              <a:t>reales</a:t>
            </a:r>
            <a:r>
              <a:rPr b="0" i="0" lang="en" sz="1400" u="none" cap="none" strike="noStrike">
                <a:solidFill>
                  <a:srgbClr val="000000"/>
                </a:solidFill>
                <a:latin typeface="Spectral Light"/>
                <a:ea typeface="Spectral Light"/>
                <a:cs typeface="Spectral Light"/>
                <a:sym typeface="Spectral Light"/>
              </a:rPr>
              <a:t> que validen la cancelación de ruido parcial o total.</a:t>
            </a:r>
            <a:endParaRPr b="0" i="0" sz="1400" u="none" cap="none" strike="noStrike">
              <a:solidFill>
                <a:srgbClr val="000000"/>
              </a:solidFill>
              <a:latin typeface="Spectral Light"/>
              <a:ea typeface="Spectral Light"/>
              <a:cs typeface="Spectral Light"/>
              <a:sym typeface="Spectral Light"/>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ectral Light"/>
              <a:ea typeface="Spectral Light"/>
              <a:cs typeface="Spectral Light"/>
              <a:sym typeface="Spectral Light"/>
            </a:endParaRPr>
          </a:p>
          <a:p>
            <a:pPr indent="-317500" lvl="0" marL="457200" marR="0" rtl="0" algn="l">
              <a:lnSpc>
                <a:spcPct val="100000"/>
              </a:lnSpc>
              <a:spcBef>
                <a:spcPts val="0"/>
              </a:spcBef>
              <a:spcAft>
                <a:spcPts val="0"/>
              </a:spcAft>
              <a:buClr>
                <a:srgbClr val="000000"/>
              </a:buClr>
              <a:buSzPts val="1400"/>
              <a:buFont typeface="Spectral Light"/>
              <a:buChar char="●"/>
            </a:pPr>
            <a:r>
              <a:rPr b="0" i="0" lang="en" sz="1400" u="none" cap="none" strike="noStrike">
                <a:solidFill>
                  <a:srgbClr val="000000"/>
                </a:solidFill>
                <a:latin typeface="Spectral Light"/>
                <a:ea typeface="Spectral Light"/>
                <a:cs typeface="Spectral Light"/>
                <a:sym typeface="Spectral Light"/>
              </a:rPr>
              <a:t>Determinar el costo de fabricación del equipo.</a:t>
            </a:r>
            <a:endParaRPr b="0" i="0" sz="1400" u="none" cap="none" strike="noStrike">
              <a:solidFill>
                <a:srgbClr val="000000"/>
              </a:solidFill>
              <a:latin typeface="Spectral Light"/>
              <a:ea typeface="Spectral Light"/>
              <a:cs typeface="Spectral Light"/>
              <a:sym typeface="Spectral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Spectral Light"/>
              <a:ea typeface="Spectral Light"/>
              <a:cs typeface="Spectral Light"/>
              <a:sym typeface="Spectral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Spectral Light"/>
              <a:ea typeface="Spectral Light"/>
              <a:cs typeface="Spectral Light"/>
              <a:sym typeface="Spectral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Spectral Light"/>
              <a:ea typeface="Spectral Light"/>
              <a:cs typeface="Spectral Light"/>
              <a:sym typeface="Spectral Light"/>
            </a:endParaRPr>
          </a:p>
        </p:txBody>
      </p:sp>
      <p:sp>
        <p:nvSpPr>
          <p:cNvPr id="405" name="Google Shape;405;g1877f9f8fe7_0_0"/>
          <p:cNvSpPr txBox="1"/>
          <p:nvPr/>
        </p:nvSpPr>
        <p:spPr>
          <a:xfrm>
            <a:off x="272650" y="70190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202020"/>
                </a:solidFill>
                <a:latin typeface="Montserrat ExtraBold"/>
                <a:ea typeface="Montserrat ExtraBold"/>
                <a:cs typeface="Montserrat ExtraBold"/>
                <a:sym typeface="Montserrat ExtraBold"/>
              </a:rPr>
              <a:t>Generales</a:t>
            </a:r>
            <a:r>
              <a:rPr b="0" i="0" lang="en" sz="2800" u="none" cap="none" strike="noStrike">
                <a:solidFill>
                  <a:srgbClr val="202020"/>
                </a:solidFill>
                <a:latin typeface="Montserrat ExtraBold"/>
                <a:ea typeface="Montserrat ExtraBold"/>
                <a:cs typeface="Montserrat ExtraBold"/>
                <a:sym typeface="Montserrat ExtraBold"/>
              </a:rPr>
              <a:t>:</a:t>
            </a:r>
            <a:endParaRPr b="0" i="0" sz="900" u="none" cap="none" strike="noStrike">
              <a:solidFill>
                <a:srgbClr val="000000"/>
              </a:solidFill>
              <a:latin typeface="Arial"/>
              <a:ea typeface="Arial"/>
              <a:cs typeface="Arial"/>
              <a:sym typeface="Arial"/>
            </a:endParaRPr>
          </a:p>
        </p:txBody>
      </p:sp>
      <p:sp>
        <p:nvSpPr>
          <p:cNvPr id="406" name="Google Shape;406;g1877f9f8fe7_0_0"/>
          <p:cNvSpPr txBox="1"/>
          <p:nvPr/>
        </p:nvSpPr>
        <p:spPr>
          <a:xfrm>
            <a:off x="496350" y="3590900"/>
            <a:ext cx="8052300" cy="108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666666"/>
              </a:buClr>
              <a:buSzPts val="1400"/>
              <a:buFont typeface="Spectral Light"/>
              <a:buChar char="●"/>
            </a:pPr>
            <a:r>
              <a:rPr lang="en">
                <a:solidFill>
                  <a:srgbClr val="666666"/>
                </a:solidFill>
                <a:latin typeface="Spectral Light"/>
                <a:ea typeface="Spectral Light"/>
                <a:cs typeface="Spectral Light"/>
                <a:sym typeface="Spectral Light"/>
              </a:rPr>
              <a:t>Análisis del algoritmo LMS.</a:t>
            </a:r>
            <a:endParaRPr>
              <a:solidFill>
                <a:srgbClr val="666666"/>
              </a:solidFill>
              <a:latin typeface="Spectral Light"/>
              <a:ea typeface="Spectral Light"/>
              <a:cs typeface="Spectral Light"/>
              <a:sym typeface="Spectral Light"/>
            </a:endParaRPr>
          </a:p>
          <a:p>
            <a:pPr indent="0" lvl="0" marL="457200" marR="0" rtl="0" algn="l">
              <a:lnSpc>
                <a:spcPct val="100000"/>
              </a:lnSpc>
              <a:spcBef>
                <a:spcPts val="0"/>
              </a:spcBef>
              <a:spcAft>
                <a:spcPts val="0"/>
              </a:spcAft>
              <a:buNone/>
            </a:pPr>
            <a:r>
              <a:t/>
            </a:r>
            <a:endParaRPr>
              <a:solidFill>
                <a:srgbClr val="666666"/>
              </a:solidFill>
              <a:latin typeface="Spectral Light"/>
              <a:ea typeface="Spectral Light"/>
              <a:cs typeface="Spectral Light"/>
              <a:sym typeface="Spectral Light"/>
            </a:endParaRPr>
          </a:p>
          <a:p>
            <a:pPr indent="-317500" lvl="0" marL="457200" rtl="0" algn="l">
              <a:spcBef>
                <a:spcPts val="0"/>
              </a:spcBef>
              <a:spcAft>
                <a:spcPts val="0"/>
              </a:spcAft>
              <a:buClr>
                <a:srgbClr val="666666"/>
              </a:buClr>
              <a:buSzPts val="1400"/>
              <a:buFont typeface="Spectral Light"/>
              <a:buChar char="●"/>
            </a:pPr>
            <a:r>
              <a:rPr lang="en">
                <a:solidFill>
                  <a:srgbClr val="666666"/>
                </a:solidFill>
                <a:latin typeface="Spectral Light"/>
                <a:ea typeface="Spectral Light"/>
                <a:cs typeface="Spectral Light"/>
                <a:sym typeface="Spectral Light"/>
              </a:rPr>
              <a:t>Análisis del algoritmo NLMS</a:t>
            </a:r>
            <a:r>
              <a:rPr lang="en">
                <a:solidFill>
                  <a:srgbClr val="666666"/>
                </a:solidFill>
                <a:latin typeface="Spectral Light"/>
                <a:ea typeface="Spectral Light"/>
                <a:cs typeface="Spectral Light"/>
                <a:sym typeface="Spectral Light"/>
              </a:rPr>
              <a:t>.</a:t>
            </a:r>
            <a:endParaRPr b="0" i="0" sz="1400" u="none" cap="none" strike="noStrike">
              <a:solidFill>
                <a:srgbClr val="666666"/>
              </a:solidFill>
              <a:latin typeface="Spectral Light"/>
              <a:ea typeface="Spectral Light"/>
              <a:cs typeface="Spectral Light"/>
              <a:sym typeface="Spectral Light"/>
            </a:endParaRPr>
          </a:p>
        </p:txBody>
      </p:sp>
      <p:sp>
        <p:nvSpPr>
          <p:cNvPr id="407" name="Google Shape;407;g1877f9f8fe7_0_0"/>
          <p:cNvSpPr txBox="1"/>
          <p:nvPr/>
        </p:nvSpPr>
        <p:spPr>
          <a:xfrm>
            <a:off x="272650" y="295275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202020"/>
                </a:solidFill>
                <a:latin typeface="Montserrat ExtraBold"/>
                <a:ea typeface="Montserrat ExtraBold"/>
                <a:cs typeface="Montserrat ExtraBold"/>
                <a:sym typeface="Montserrat ExtraBold"/>
              </a:rPr>
              <a:t>Específicos</a:t>
            </a:r>
            <a:r>
              <a:rPr b="0" i="0" lang="en" sz="2800" u="none" cap="none" strike="noStrike">
                <a:solidFill>
                  <a:srgbClr val="202020"/>
                </a:solidFill>
                <a:latin typeface="Montserrat ExtraBold"/>
                <a:ea typeface="Montserrat ExtraBold"/>
                <a:cs typeface="Montserrat ExtraBold"/>
                <a:sym typeface="Montserrat ExtraBold"/>
              </a:rPr>
              <a:t>:</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4"/>
          <p:cNvSpPr txBox="1"/>
          <p:nvPr>
            <p:ph type="title"/>
          </p:nvPr>
        </p:nvSpPr>
        <p:spPr>
          <a:xfrm>
            <a:off x="3626501" y="1456375"/>
            <a:ext cx="5154600" cy="1544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lt1"/>
                </a:solidFill>
              </a:rPr>
              <a:t>Análisis de los algoritmos</a:t>
            </a:r>
            <a:endParaRPr>
              <a:solidFill>
                <a:schemeClr val="lt1"/>
              </a:solidFill>
            </a:endParaRPr>
          </a:p>
          <a:p>
            <a:pPr indent="0" lvl="0" marL="0" rtl="0" algn="l">
              <a:lnSpc>
                <a:spcPct val="100000"/>
              </a:lnSpc>
              <a:spcBef>
                <a:spcPts val="0"/>
              </a:spcBef>
              <a:spcAft>
                <a:spcPts val="0"/>
              </a:spcAft>
              <a:buSzPts val="3600"/>
              <a:buNone/>
            </a:pPr>
            <a:r>
              <a:rPr lang="en"/>
              <a:t>LMS y NLMS</a:t>
            </a:r>
            <a:endParaRPr/>
          </a:p>
        </p:txBody>
      </p:sp>
      <p:pic>
        <p:nvPicPr>
          <p:cNvPr id="413" name="Google Shape;413;p14"/>
          <p:cNvPicPr preferRelativeResize="0"/>
          <p:nvPr/>
        </p:nvPicPr>
        <p:blipFill rotWithShape="1">
          <a:blip r:embed="rId3">
            <a:alphaModFix/>
          </a:blip>
          <a:srcRect b="3781" l="51827" r="4557" t="0"/>
          <a:stretch/>
        </p:blipFill>
        <p:spPr>
          <a:xfrm>
            <a:off x="720700" y="0"/>
            <a:ext cx="2101299" cy="3089800"/>
          </a:xfrm>
          <a:prstGeom prst="rect">
            <a:avLst/>
          </a:prstGeom>
          <a:noFill/>
          <a:ln cap="flat" cmpd="sng" w="19050">
            <a:solidFill>
              <a:schemeClr val="lt2"/>
            </a:solidFill>
            <a:prstDash val="solid"/>
            <a:round/>
            <a:headEnd len="sm" w="sm" type="none"/>
            <a:tailEnd len="sm" w="sm" type="none"/>
          </a:ln>
        </p:spPr>
      </p:pic>
      <p:sp>
        <p:nvSpPr>
          <p:cNvPr id="414" name="Google Shape;414;p14"/>
          <p:cNvSpPr/>
          <p:nvPr/>
        </p:nvSpPr>
        <p:spPr>
          <a:xfrm>
            <a:off x="714600" y="3429000"/>
            <a:ext cx="2263642" cy="1403659"/>
          </a:xfrm>
          <a:prstGeom prst="rect">
            <a:avLst/>
          </a:prstGeom>
        </p:spPr>
        <p:txBody>
          <a:bodyPr>
            <a:prstTxWarp prst="textPlain"/>
          </a:bodyPr>
          <a:lstStyle/>
          <a:p>
            <a:pPr lvl="0" algn="ctr"/>
            <a:r>
              <a:rPr b="1" i="0">
                <a:ln cap="flat" cmpd="sng" w="19050">
                  <a:solidFill>
                    <a:schemeClr val="lt2"/>
                  </a:solidFill>
                  <a:prstDash val="solid"/>
                  <a:round/>
                  <a:headEnd len="sm" w="sm" type="none"/>
                  <a:tailEnd len="sm" w="sm" type="none"/>
                </a:ln>
                <a:noFill/>
                <a:latin typeface="Quantico"/>
              </a:rPr>
              <a:t>02</a:t>
            </a:r>
          </a:p>
        </p:txBody>
      </p:sp>
      <p:sp>
        <p:nvSpPr>
          <p:cNvPr id="415" name="Google Shape;415;p14"/>
          <p:cNvSpPr/>
          <p:nvPr/>
        </p:nvSpPr>
        <p:spPr>
          <a:xfrm>
            <a:off x="4115842" y="3470810"/>
            <a:ext cx="3774900" cy="843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6" name="Google Shape;416;p14"/>
          <p:cNvGrpSpPr/>
          <p:nvPr/>
        </p:nvGrpSpPr>
        <p:grpSpPr>
          <a:xfrm rot="-5400000">
            <a:off x="7514733" y="128390"/>
            <a:ext cx="302065" cy="1520982"/>
            <a:chOff x="-108754" y="2690919"/>
            <a:chExt cx="302065" cy="1520982"/>
          </a:xfrm>
        </p:grpSpPr>
        <p:sp>
          <p:nvSpPr>
            <p:cNvPr id="417" name="Google Shape;417;p1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14"/>
          <p:cNvGrpSpPr/>
          <p:nvPr/>
        </p:nvGrpSpPr>
        <p:grpSpPr>
          <a:xfrm rot="5400000">
            <a:off x="7889325" y="510764"/>
            <a:ext cx="98902" cy="553090"/>
            <a:chOff x="4898850" y="4820550"/>
            <a:chExt cx="98902" cy="553090"/>
          </a:xfrm>
        </p:grpSpPr>
        <p:sp>
          <p:nvSpPr>
            <p:cNvPr id="423" name="Google Shape;423;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
            <p:cNvSpPr/>
            <p:nvPr/>
          </p:nvSpPr>
          <p:spPr>
            <a:xfrm>
              <a:off x="4942100" y="4917862"/>
              <a:ext cx="31" cy="358465"/>
            </a:xfrm>
            <a:custGeom>
              <a:rect b="b" l="l" r="r" t="t"/>
              <a:pathLst>
                <a:path extrusionOk="0" fill="none" h="11504" w="1">
                  <a:moveTo>
                    <a:pt x="0" y="11503"/>
                  </a:moveTo>
                  <a:lnTo>
                    <a:pt x="0" y="1"/>
                  </a:lnTo>
                </a:path>
              </a:pathLst>
            </a:custGeom>
            <a:solidFill>
              <a:schemeClr val="lt2"/>
            </a:solid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13"/>
          <p:cNvSpPr/>
          <p:nvPr/>
        </p:nvSpPr>
        <p:spPr>
          <a:xfrm>
            <a:off x="752700" y="4844050"/>
            <a:ext cx="7671300" cy="45900"/>
          </a:xfrm>
          <a:prstGeom prst="rect">
            <a:avLst/>
          </a:prstGeom>
          <a:gradFill>
            <a:gsLst>
              <a:gs pos="0">
                <a:schemeClr val="dk2"/>
              </a:gs>
              <a:gs pos="100000">
                <a:schemeClr val="accent2"/>
              </a:gs>
            </a:gsLst>
            <a:lin ang="900002" scaled="0"/>
          </a:gra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3"/>
          <p:cNvSpPr txBox="1"/>
          <p:nvPr>
            <p:ph type="title"/>
          </p:nvPr>
        </p:nvSpPr>
        <p:spPr>
          <a:xfrm>
            <a:off x="3665525" y="1496225"/>
            <a:ext cx="4999500" cy="1148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
                <a:solidFill>
                  <a:schemeClr val="lt1"/>
                </a:solidFill>
              </a:rPr>
              <a:t>Algoritmo</a:t>
            </a:r>
            <a:endParaRPr>
              <a:solidFill>
                <a:schemeClr val="lt1"/>
              </a:solidFill>
            </a:endParaRPr>
          </a:p>
        </p:txBody>
      </p:sp>
      <p:pic>
        <p:nvPicPr>
          <p:cNvPr id="434" name="Google Shape;434;p13"/>
          <p:cNvPicPr preferRelativeResize="0"/>
          <p:nvPr/>
        </p:nvPicPr>
        <p:blipFill rotWithShape="1">
          <a:blip r:embed="rId3">
            <a:alphaModFix/>
          </a:blip>
          <a:srcRect b="0" l="26177" r="26181" t="0"/>
          <a:stretch/>
        </p:blipFill>
        <p:spPr>
          <a:xfrm>
            <a:off x="720000" y="540000"/>
            <a:ext cx="2903047" cy="4063497"/>
          </a:xfrm>
          <a:prstGeom prst="rect">
            <a:avLst/>
          </a:prstGeom>
          <a:noFill/>
          <a:ln cap="flat" cmpd="sng" w="19050">
            <a:solidFill>
              <a:schemeClr val="lt2"/>
            </a:solidFill>
            <a:prstDash val="solid"/>
            <a:round/>
            <a:headEnd len="sm" w="sm" type="none"/>
            <a:tailEnd len="sm" w="sm" type="none"/>
          </a:ln>
        </p:spPr>
      </p:pic>
      <p:sp>
        <p:nvSpPr>
          <p:cNvPr id="435" name="Google Shape;435;p13"/>
          <p:cNvSpPr/>
          <p:nvPr/>
        </p:nvSpPr>
        <p:spPr>
          <a:xfrm>
            <a:off x="5145498" y="2737090"/>
            <a:ext cx="2083181" cy="743534"/>
          </a:xfrm>
          <a:prstGeom prst="rect">
            <a:avLst/>
          </a:prstGeom>
        </p:spPr>
        <p:txBody>
          <a:bodyPr>
            <a:prstTxWarp prst="textPlain"/>
          </a:bodyPr>
          <a:lstStyle/>
          <a:p>
            <a:pPr lvl="0" algn="ctr"/>
            <a:r>
              <a:rPr b="1" i="0">
                <a:ln cap="flat" cmpd="sng" w="19050">
                  <a:solidFill>
                    <a:schemeClr val="lt2"/>
                  </a:solidFill>
                  <a:prstDash val="solid"/>
                  <a:round/>
                  <a:headEnd len="sm" w="sm" type="none"/>
                  <a:tailEnd len="sm" w="sm" type="none"/>
                </a:ln>
                <a:noFill/>
                <a:latin typeface="Quantico"/>
              </a:rPr>
              <a:t>LMS</a:t>
            </a:r>
          </a:p>
        </p:txBody>
      </p:sp>
      <p:grpSp>
        <p:nvGrpSpPr>
          <p:cNvPr id="436" name="Google Shape;436;p13"/>
          <p:cNvGrpSpPr/>
          <p:nvPr/>
        </p:nvGrpSpPr>
        <p:grpSpPr>
          <a:xfrm>
            <a:off x="7348717" y="137479"/>
            <a:ext cx="1823016" cy="296643"/>
            <a:chOff x="7857346" y="3902355"/>
            <a:chExt cx="1823016" cy="296643"/>
          </a:xfrm>
        </p:grpSpPr>
        <p:sp>
          <p:nvSpPr>
            <p:cNvPr id="437" name="Google Shape;437;p1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3"/>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3"/>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3"/>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899e365e56_0_42"/>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LMS</a:t>
            </a:r>
            <a:endParaRPr/>
          </a:p>
        </p:txBody>
      </p:sp>
      <p:sp>
        <p:nvSpPr>
          <p:cNvPr id="448" name="Google Shape;448;g1899e365e56_0_42"/>
          <p:cNvSpPr txBox="1"/>
          <p:nvPr>
            <p:ph idx="12"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fld id="{00000000-1234-1234-1234-123412341234}" type="slidenum">
              <a:rPr lang="en">
                <a:solidFill>
                  <a:schemeClr val="lt1"/>
                </a:solidFill>
              </a:rPr>
              <a:t>‹#›</a:t>
            </a:fld>
            <a:endParaRPr>
              <a:solidFill>
                <a:schemeClr val="lt1"/>
              </a:solidFill>
            </a:endParaRPr>
          </a:p>
        </p:txBody>
      </p:sp>
      <p:pic>
        <p:nvPicPr>
          <p:cNvPr id="449" name="Google Shape;449;g1899e365e56_0_42"/>
          <p:cNvPicPr preferRelativeResize="0"/>
          <p:nvPr/>
        </p:nvPicPr>
        <p:blipFill>
          <a:blip r:embed="rId3">
            <a:alphaModFix/>
          </a:blip>
          <a:stretch>
            <a:fillRect/>
          </a:stretch>
        </p:blipFill>
        <p:spPr>
          <a:xfrm>
            <a:off x="2730538" y="996707"/>
            <a:ext cx="3682925" cy="2961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g1899e365e56_0_2079"/>
          <p:cNvPicPr preferRelativeResize="0"/>
          <p:nvPr/>
        </p:nvPicPr>
        <p:blipFill>
          <a:blip r:embed="rId3">
            <a:alphaModFix/>
          </a:blip>
          <a:stretch>
            <a:fillRect/>
          </a:stretch>
        </p:blipFill>
        <p:spPr>
          <a:xfrm>
            <a:off x="2730538" y="996707"/>
            <a:ext cx="3682925" cy="2961050"/>
          </a:xfrm>
          <a:prstGeom prst="rect">
            <a:avLst/>
          </a:prstGeom>
          <a:noFill/>
          <a:ln>
            <a:noFill/>
          </a:ln>
        </p:spPr>
      </p:pic>
      <p:sp>
        <p:nvSpPr>
          <p:cNvPr id="455" name="Google Shape;455;g1899e365e56_0_2079"/>
          <p:cNvSpPr txBox="1"/>
          <p:nvPr>
            <p:ph type="title"/>
          </p:nvPr>
        </p:nvSpPr>
        <p:spPr>
          <a:xfrm>
            <a:off x="720000" y="539500"/>
            <a:ext cx="77040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LMS</a:t>
            </a:r>
            <a:endParaRPr/>
          </a:p>
        </p:txBody>
      </p:sp>
      <p:sp>
        <p:nvSpPr>
          <p:cNvPr id="456" name="Google Shape;456;g1899e365e56_0_2079"/>
          <p:cNvSpPr txBox="1"/>
          <p:nvPr>
            <p:ph idx="12" type="sldNum"/>
          </p:nvPr>
        </p:nvSpPr>
        <p:spPr>
          <a:xfrm>
            <a:off x="3536175" y="1442350"/>
            <a:ext cx="239100" cy="2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1</a:t>
            </a:r>
            <a:endParaRPr/>
          </a:p>
        </p:txBody>
      </p:sp>
      <p:sp>
        <p:nvSpPr>
          <p:cNvPr id="457" name="Google Shape;457;g1899e365e56_0_2079"/>
          <p:cNvSpPr txBox="1"/>
          <p:nvPr>
            <p:ph idx="2" type="sldNum"/>
          </p:nvPr>
        </p:nvSpPr>
        <p:spPr>
          <a:xfrm>
            <a:off x="3536175" y="2330975"/>
            <a:ext cx="239100" cy="2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2</a:t>
            </a:r>
            <a:endParaRPr/>
          </a:p>
        </p:txBody>
      </p:sp>
      <p:sp>
        <p:nvSpPr>
          <p:cNvPr id="458" name="Google Shape;458;g1899e365e56_0_2079"/>
          <p:cNvSpPr txBox="1"/>
          <p:nvPr>
            <p:ph idx="3" type="sldNum"/>
          </p:nvPr>
        </p:nvSpPr>
        <p:spPr>
          <a:xfrm>
            <a:off x="3536175" y="3219600"/>
            <a:ext cx="239100" cy="2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3</a:t>
            </a:r>
            <a:endParaRPr/>
          </a:p>
        </p:txBody>
      </p:sp>
      <p:sp>
        <p:nvSpPr>
          <p:cNvPr id="459" name="Google Shape;459;g1899e365e56_0_2079"/>
          <p:cNvSpPr txBox="1"/>
          <p:nvPr>
            <p:ph idx="4" type="sldNum"/>
          </p:nvPr>
        </p:nvSpPr>
        <p:spPr>
          <a:xfrm>
            <a:off x="5398950" y="2330975"/>
            <a:ext cx="239100" cy="292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t>4</a:t>
            </a:r>
            <a:endParaRPr/>
          </a:p>
        </p:txBody>
      </p:sp>
      <p:sp>
        <p:nvSpPr>
          <p:cNvPr id="460" name="Google Shape;460;g1899e365e56_0_2079"/>
          <p:cNvSpPr txBox="1"/>
          <p:nvPr>
            <p:ph idx="5" type="sldNum"/>
          </p:nvPr>
        </p:nvSpPr>
        <p:spPr>
          <a:xfrm>
            <a:off x="8548658" y="4663217"/>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0"/>
          <p:cNvSpPr txBox="1"/>
          <p:nvPr>
            <p:ph idx="6" type="title"/>
          </p:nvPr>
        </p:nvSpPr>
        <p:spPr>
          <a:xfrm>
            <a:off x="720000" y="539500"/>
            <a:ext cx="7704000" cy="457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Algoritmo LMS</a:t>
            </a:r>
            <a:endParaRPr/>
          </a:p>
        </p:txBody>
      </p:sp>
      <p:sp>
        <p:nvSpPr>
          <p:cNvPr id="466" name="Google Shape;466;p10"/>
          <p:cNvSpPr txBox="1"/>
          <p:nvPr>
            <p:ph type="title"/>
          </p:nvPr>
        </p:nvSpPr>
        <p:spPr>
          <a:xfrm>
            <a:off x="4573728" y="1248390"/>
            <a:ext cx="35370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1- Señal de Entrada</a:t>
            </a:r>
            <a:endParaRPr/>
          </a:p>
        </p:txBody>
      </p:sp>
      <p:sp>
        <p:nvSpPr>
          <p:cNvPr id="467" name="Google Shape;467;p10"/>
          <p:cNvSpPr txBox="1"/>
          <p:nvPr>
            <p:ph idx="2" type="title"/>
          </p:nvPr>
        </p:nvSpPr>
        <p:spPr>
          <a:xfrm>
            <a:off x="4573725" y="1980020"/>
            <a:ext cx="3537000" cy="58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2- Error entre la salida y las señales deseadas</a:t>
            </a:r>
            <a:endParaRPr/>
          </a:p>
        </p:txBody>
      </p:sp>
      <p:sp>
        <p:nvSpPr>
          <p:cNvPr id="468" name="Google Shape;468;p10"/>
          <p:cNvSpPr txBox="1"/>
          <p:nvPr>
            <p:ph idx="4" type="title"/>
          </p:nvPr>
        </p:nvSpPr>
        <p:spPr>
          <a:xfrm>
            <a:off x="4573728" y="2860921"/>
            <a:ext cx="3537000" cy="36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3- Tamaño de paso</a:t>
            </a:r>
            <a:endParaRPr/>
          </a:p>
        </p:txBody>
      </p:sp>
      <p:pic>
        <p:nvPicPr>
          <p:cNvPr id="469" name="Google Shape;469;p10"/>
          <p:cNvPicPr preferRelativeResize="0"/>
          <p:nvPr/>
        </p:nvPicPr>
        <p:blipFill rotWithShape="1">
          <a:blip r:embed="rId3">
            <a:alphaModFix/>
          </a:blip>
          <a:srcRect b="803" l="9732" r="31106" t="0"/>
          <a:stretch/>
        </p:blipFill>
        <p:spPr>
          <a:xfrm>
            <a:off x="717750" y="1223975"/>
            <a:ext cx="2995924" cy="3348200"/>
          </a:xfrm>
          <a:prstGeom prst="rect">
            <a:avLst/>
          </a:prstGeom>
          <a:noFill/>
          <a:ln cap="flat" cmpd="sng" w="9525">
            <a:solidFill>
              <a:schemeClr val="lt2"/>
            </a:solidFill>
            <a:prstDash val="solid"/>
            <a:round/>
            <a:headEnd len="sm" w="sm" type="none"/>
            <a:tailEnd len="sm" w="sm" type="none"/>
          </a:ln>
        </p:spPr>
      </p:pic>
      <p:sp>
        <p:nvSpPr>
          <p:cNvPr id="470" name="Google Shape;470;p10"/>
          <p:cNvSpPr txBox="1"/>
          <p:nvPr>
            <p:ph idx="4" type="title"/>
          </p:nvPr>
        </p:nvSpPr>
        <p:spPr>
          <a:xfrm>
            <a:off x="4573725" y="3543853"/>
            <a:ext cx="3537000" cy="63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4</a:t>
            </a:r>
            <a:r>
              <a:rPr lang="en"/>
              <a:t>- Escalar de pesos de filtro actualizado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mputer Science &amp; Mathematics Major for College: Data Management Technology by Slidesgo">
  <a:themeElements>
    <a:clrScheme name="Simple Light">
      <a:dk1>
        <a:srgbClr val="161616"/>
      </a:dk1>
      <a:lt1>
        <a:srgbClr val="FFFFFF"/>
      </a:lt1>
      <a:dk2>
        <a:srgbClr val="0D008E"/>
      </a:dk2>
      <a:lt2>
        <a:srgbClr val="0FE0E0"/>
      </a:lt2>
      <a:accent1>
        <a:srgbClr val="2C4ED7"/>
      </a:accent1>
      <a:accent2>
        <a:srgbClr val="50FFB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