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607" r:id="rId2"/>
    <p:sldId id="590" r:id="rId3"/>
    <p:sldId id="591" r:id="rId4"/>
    <p:sldId id="592" r:id="rId5"/>
    <p:sldId id="593" r:id="rId6"/>
    <p:sldId id="594" r:id="rId7"/>
    <p:sldId id="595" r:id="rId8"/>
    <p:sldId id="596" r:id="rId9"/>
    <p:sldId id="597" r:id="rId10"/>
    <p:sldId id="599" r:id="rId11"/>
    <p:sldId id="610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9" r:id="rId20"/>
    <p:sldId id="608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8" autoAdjust="0"/>
    <p:restoredTop sz="94676" autoAdjust="0"/>
  </p:normalViewPr>
  <p:slideViewPr>
    <p:cSldViewPr>
      <p:cViewPr varScale="1">
        <p:scale>
          <a:sx n="162" d="100"/>
          <a:sy n="162" d="100"/>
        </p:scale>
        <p:origin x="17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335A4-0325-4850-8102-8F7E9DDFB1CC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0B76943-CFBB-4DA5-85E7-7982FDDBC6AC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n</a:t>
          </a:r>
        </a:p>
      </dgm:t>
    </dgm:pt>
    <dgm:pt modelId="{1A15430F-1E3E-4BD3-B54A-47E3EB37DCE1}" type="parTrans" cxnId="{AC264709-217C-406B-AD9F-658FDF0F248A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972EAE5-0AC7-40E0-8F13-52F56FC69126}" type="sibTrans" cxnId="{AC264709-217C-406B-AD9F-658FDF0F248A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88FC7C67-574F-491A-9090-1BB3ECAB89C3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n/2</a:t>
          </a:r>
        </a:p>
      </dgm:t>
    </dgm:pt>
    <dgm:pt modelId="{2648699C-1B6C-4C99-BD79-C5B308F1281F}" type="parTrans" cxnId="{4863957A-2971-48E0-BC6B-F7077F4575C3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508A03BD-7FAF-4B02-A5D4-DC1494AF7F46}" type="sibTrans" cxnId="{4863957A-2971-48E0-BC6B-F7077F4575C3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B9DD230A-D67C-4235-8F41-283DDF48AC4B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n/4</a:t>
          </a:r>
        </a:p>
      </dgm:t>
    </dgm:pt>
    <dgm:pt modelId="{01F55ACE-405F-4988-992C-6D1169AC9E4E}" type="parTrans" cxnId="{084F6F89-1E37-46B8-B2A3-44793E9C52AA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FAEE5E9F-BF83-45F0-A623-169D66CC54FC}" type="sibTrans" cxnId="{084F6F89-1E37-46B8-B2A3-44793E9C52AA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B128AA92-72FB-4CB1-95D5-42B63BE8D157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n/4</a:t>
          </a:r>
        </a:p>
      </dgm:t>
    </dgm:pt>
    <dgm:pt modelId="{0169BB0A-144F-40B3-995C-04237379C995}" type="parTrans" cxnId="{AC164B3B-2725-4356-AB1B-E19DF217167E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D4AD3A0-A25A-4A84-BDCF-88E9F3426208}" type="sibTrans" cxnId="{AC164B3B-2725-4356-AB1B-E19DF217167E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1E0FFB6D-2AF1-4A10-8A94-8C65EC9B4488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n/2</a:t>
          </a:r>
        </a:p>
      </dgm:t>
    </dgm:pt>
    <dgm:pt modelId="{648D500D-7A5E-43BA-8B82-BCDB4C41E66A}" type="parTrans" cxnId="{F01FF84E-9654-4168-ACD3-FE4D7DE5903D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AAECA5B4-AD8E-475A-94C1-D074BB178C46}" type="sibTrans" cxnId="{F01FF84E-9654-4168-ACD3-FE4D7DE5903D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FEA064EB-4CCC-486A-9961-A6CBB9D3EA03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n/4</a:t>
          </a:r>
        </a:p>
      </dgm:t>
    </dgm:pt>
    <dgm:pt modelId="{A3B73F17-6E29-4B6E-BC2E-C34ABCC8049A}" type="parTrans" cxnId="{0033338A-8995-4674-ACBA-B687F90E2D4C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C4800DA5-CA15-4A45-8128-1081326CD82A}" type="sibTrans" cxnId="{0033338A-8995-4674-ACBA-B687F90E2D4C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33BA5C55-F13F-4553-9304-DD20F7D0815B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n/4</a:t>
          </a:r>
        </a:p>
      </dgm:t>
    </dgm:pt>
    <dgm:pt modelId="{AC1F21A6-CE6B-4460-88A8-E83F2673C579}" type="parTrans" cxnId="{FD9D0273-85FE-465E-AF02-D72AFB485E21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FCCD2FD2-0E7B-4FE3-9094-D207F2CB6D03}" type="sibTrans" cxnId="{FD9D0273-85FE-465E-AF02-D72AFB485E21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4FBB2E79-DE31-48BA-9877-4C63BCF1712F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0E476D26-6FC8-4684-8586-0D93E11555E6}" type="parTrans" cxnId="{8E9AAA58-FE23-4BA6-AE4A-C7A4D797DAEE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16167668-A6DF-4586-A054-94D4C71D1769}" type="sibTrans" cxnId="{8E9AAA58-FE23-4BA6-AE4A-C7A4D797DAEE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98F97A70-6556-4317-816F-D30E5C993A2F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29902F29-D2EE-4C50-90F3-2ABEA0ADFF7A}" type="parTrans" cxnId="{872D856B-75A6-4FE6-BB8A-182C98CA9465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CE4DCD0E-4B37-47AF-A64D-9E1D7D96506D}" type="sibTrans" cxnId="{872D856B-75A6-4FE6-BB8A-182C98CA9465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97BA6C3-0395-4BC7-B234-915C4F4FE216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39653BED-16F9-490B-9616-DB80FAAEC695}" type="parTrans" cxnId="{52446011-801A-4300-8FA1-31AD1589320B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BAFB960-9559-4509-9704-16E258F8895D}" type="sibTrans" cxnId="{52446011-801A-4300-8FA1-31AD1589320B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0AAAA8B-A881-4F1C-8BFA-63853466E43C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3DBC22E5-E147-4173-A6FB-2C0062175626}" type="parTrans" cxnId="{5D97354D-20AF-435A-9AFA-8F7631AC474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AC33AA13-67E7-4F6F-A6CC-AFC593DB2DB7}" type="sibTrans" cxnId="{5D97354D-20AF-435A-9AFA-8F7631AC474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5E513144-8BD3-4864-88BA-2FBBEF4131C8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E17132CE-1FED-47C1-AD5F-6A2830636AEF}" type="parTrans" cxnId="{09052B43-9102-4369-AA44-8EE617C526C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D3D16D55-4C3B-436A-9045-5E4D0A129ECF}" type="sibTrans" cxnId="{09052B43-9102-4369-AA44-8EE617C526C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246AEA7-3382-48CF-B8AB-952B0BAC3AA1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6BFBA710-DB97-4EFB-B92B-5A3F95DD1F7C}" type="parTrans" cxnId="{78C630EA-ACA1-4470-9925-BDECA72AC581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56032A3D-FA69-4CCB-B413-EEA19F49F6A0}" type="sibTrans" cxnId="{78C630EA-ACA1-4470-9925-BDECA72AC581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22DF22DB-1B44-4B68-8A11-AC1DB18AB53E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87409E57-5FB8-46C3-81C0-B831C1D0BC12}" type="parTrans" cxnId="{B35FD8D9-D7F4-497D-AAA6-950A658AABBB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D2082C65-44F0-4191-A05A-2B98494CBAD6}" type="sibTrans" cxnId="{B35FD8D9-D7F4-497D-AAA6-950A658AABBB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36FAA86C-2A96-4F36-8DAD-737AD64BD8CA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…</a:t>
          </a:r>
        </a:p>
      </dgm:t>
    </dgm:pt>
    <dgm:pt modelId="{CB4F04FB-B230-4D7E-830C-E3B93136755F}" type="parTrans" cxnId="{74231EF4-CF3F-4BB3-BBCF-4929CF06D618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2BCE9E7-7A29-4BBC-9E81-D79BE5D3AD37}" type="sibTrans" cxnId="{74231EF4-CF3F-4BB3-BBCF-4929CF06D618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F64DE440-9437-4E38-8015-8528588217C8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70D2F764-4901-4B3A-B8CD-B75312EC95E2}" type="parTrans" cxnId="{D1F633B0-CD79-46F8-AAB3-D5E6F57C0F5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7CF19C2C-D81E-454B-A5FD-33395C78F305}" type="sibTrans" cxnId="{D1F633B0-CD79-46F8-AAB3-D5E6F57C0F5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583A26EA-FDC1-40EB-B2A8-BFA46019F9AA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D91E1E7C-ACB8-4342-B20C-6A565C3E7923}" type="parTrans" cxnId="{119B4501-D17F-4AB8-B674-DABEC5B409A2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807E1484-9ABE-4408-AA14-7A6FEF2A2765}" type="sibTrans" cxnId="{119B4501-D17F-4AB8-B674-DABEC5B409A2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61B6A168-071C-48C1-AF4E-6CEC18EAF3AC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C2BD0E09-5AE8-4661-8211-97BFAE850F99}" type="parTrans" cxnId="{36D3F729-33CD-4635-B6AE-EC87B53E103A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1072A9E2-34AB-45FF-AA4C-22D26A7A7E1A}" type="sibTrans" cxnId="{36D3F729-33CD-4635-B6AE-EC87B53E103A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F4230202-28DA-4B7C-B47C-9C4A76DB0B07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212F2080-07EE-4E21-B44E-83CE9A0A3CAD}" type="parTrans" cxnId="{9F8A6C1A-3174-4C80-ACBF-BC5406A6B3B9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293A2A62-7A20-4EA0-915B-B38BCD91B800}" type="sibTrans" cxnId="{9F8A6C1A-3174-4C80-ACBF-BC5406A6B3B9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D51EE5E4-97D5-48BD-BA13-95EA095C46D0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0417AFC0-E346-4991-8025-53D0196FAFDE}" type="parTrans" cxnId="{44A860F3-D114-47CF-A5B9-BCA9ACC64BA5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CBF98BEE-C5F1-41D1-8E40-6554FB155499}" type="sibTrans" cxnId="{44A860F3-D114-47CF-A5B9-BCA9ACC64BA5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5BBA7AD1-AADD-4F90-A1AE-292E0EA19F16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DF644836-48FE-41EA-86C1-4A7F781F2C28}" type="parTrans" cxnId="{BF0A4493-31EE-4E87-81EC-AC183C6FA1D8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FB06B021-F169-4B05-B6A1-F71CCD32C9DC}" type="sibTrans" cxnId="{BF0A4493-31EE-4E87-81EC-AC183C6FA1D8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0F02F621-C14F-4D33-B49F-B18C4738EE46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BA45906B-605C-4A5B-B93C-98F1B0EDF1CF}" type="parTrans" cxnId="{84FFC773-F79D-4D39-B9AD-82A13E9DA54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834FDED5-F4BE-461F-B9B7-7DE51CF103AB}" type="sibTrans" cxnId="{84FFC773-F79D-4D39-B9AD-82A13E9DA540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8D5D555D-3F09-45DE-AE4C-71FA046585F5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DF0E52C3-8559-4001-8DF6-F52C1DB02229}" type="parTrans" cxnId="{66C187F7-770F-4A9C-AAC7-E4F83885AA38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A569A3E2-D47B-4965-88C4-18FE870D9366}" type="sibTrans" cxnId="{66C187F7-770F-4A9C-AAC7-E4F83885AA38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DBA807C1-7970-4296-BF0E-428DD7CA3EDD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F0B518F0-2A09-4297-A8E4-60E2143DD46D}" type="parTrans" cxnId="{3D432CDE-39E5-4FA1-9442-499C17699904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9248251A-B36B-4D0F-B113-8BABD1358605}" type="sibTrans" cxnId="{3D432CDE-39E5-4FA1-9442-499C17699904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5F6FD3C8-EFDA-47F7-B774-AC9BC9D5B584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76E3E615-47CB-4361-8FFA-A924A7BDDB2C}" type="parTrans" cxnId="{A4493024-0008-48B3-B344-2D9B9812FE1F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35C5A521-8FF9-46A8-A394-EE16798E1F97}" type="sibTrans" cxnId="{A4493024-0008-48B3-B344-2D9B9812FE1F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A28D0F15-375D-4C0E-9ECE-C750B7F1F879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F10E2C8D-624E-4D69-AD58-5B4F9334CCE8}" type="parTrans" cxnId="{4F191AF8-84C7-4683-B522-54F2FAD57662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9D2B5993-4DFE-428F-ADFE-ABBE0F946D6D}" type="sibTrans" cxnId="{4F191AF8-84C7-4683-B522-54F2FAD57662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414DF273-E88F-4032-87E2-3CABC6E21FBE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4276A662-AC08-4DEE-A5B4-9289DE37E7AD}" type="parTrans" cxnId="{83A4DA41-75F4-4866-9C85-9C4573BC5065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734B25D-582F-4CAD-9AF5-9BACBADC48B2}" type="sibTrans" cxnId="{83A4DA41-75F4-4866-9C85-9C4573BC5065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C007A55C-1C2D-40CE-84C6-3E22A686BF44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467F4BE7-29D5-4D50-9941-88E62E543975}" type="parTrans" cxnId="{BB23C26B-C451-4BD8-804C-2D796859DF99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7C43FE34-08C6-4AE7-BE83-328315A6F9CA}" type="sibTrans" cxnId="{BB23C26B-C451-4BD8-804C-2D796859DF99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EF10F8D5-C889-4D04-ABB7-25ABA1D976C5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042B577E-93BA-4F99-B687-5C2850AD0D0A}" type="parTrans" cxnId="{34468BE3-8CBF-44E5-840C-023C456E25D7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D83825E2-D107-4D5F-B892-B243721FBD1E}" type="sibTrans" cxnId="{34468BE3-8CBF-44E5-840C-023C456E25D7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FFBB9DA8-16D0-4F66-BB4A-B663C25A1A62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A7E84BAB-08DA-418F-93E3-9B866B52A79C}" type="parTrans" cxnId="{7D6C9063-A1C8-460B-A391-0CBD55ED3254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8C15F1C7-B2B2-490E-BF12-011C44C78FBB}" type="sibTrans" cxnId="{7D6C9063-A1C8-460B-A391-0CBD55ED3254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D78DF1E8-FBF0-423A-B5E6-7613FD129272}">
      <dgm:prSet phldrT="[Text]"/>
      <dgm:spPr/>
      <dgm:t>
        <a:bodyPr/>
        <a:lstStyle/>
        <a:p>
          <a:r>
            <a:rPr lang="en-US" dirty="0">
              <a:latin typeface="+mn-lt"/>
              <a:cs typeface="Times New Roman" panose="02020603050405020304" pitchFamily="18" charset="0"/>
            </a:rPr>
            <a:t>1</a:t>
          </a:r>
        </a:p>
      </dgm:t>
    </dgm:pt>
    <dgm:pt modelId="{58D3FC8F-1371-43A5-9870-8713D92E45AB}" type="parTrans" cxnId="{213D0575-7BEA-4F25-8B7E-D4AA9F8DBE5D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7A9DB8CB-1C4D-47C6-A93D-BA5EA36A5FE2}" type="sibTrans" cxnId="{213D0575-7BEA-4F25-8B7E-D4AA9F8DBE5D}">
      <dgm:prSet/>
      <dgm:spPr/>
      <dgm:t>
        <a:bodyPr/>
        <a:lstStyle/>
        <a:p>
          <a:endParaRPr lang="en-US">
            <a:latin typeface="+mn-lt"/>
            <a:cs typeface="Times New Roman" panose="02020603050405020304" pitchFamily="18" charset="0"/>
          </a:endParaRPr>
        </a:p>
      </dgm:t>
    </dgm:pt>
    <dgm:pt modelId="{6123631C-247C-4CF7-8EA5-43BDD841D80E}" type="pres">
      <dgm:prSet presAssocID="{E39335A4-0325-4850-8102-8F7E9DDFB1C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B66930-AD88-4561-A10C-4900302B1996}" type="pres">
      <dgm:prSet presAssocID="{50B76943-CFBB-4DA5-85E7-7982FDDBC6AC}" presName="vertOne" presStyleCnt="0"/>
      <dgm:spPr/>
    </dgm:pt>
    <dgm:pt modelId="{08081F9B-FA88-484B-9619-0566736E207E}" type="pres">
      <dgm:prSet presAssocID="{50B76943-CFBB-4DA5-85E7-7982FDDBC6AC}" presName="txOne" presStyleLbl="node0" presStyleIdx="0" presStyleCnt="1" custLinFactNeighborX="-2126">
        <dgm:presLayoutVars>
          <dgm:chPref val="3"/>
        </dgm:presLayoutVars>
      </dgm:prSet>
      <dgm:spPr/>
    </dgm:pt>
    <dgm:pt modelId="{41A447EF-4DED-44E3-8F7F-F35A36D30C7B}" type="pres">
      <dgm:prSet presAssocID="{50B76943-CFBB-4DA5-85E7-7982FDDBC6AC}" presName="parTransOne" presStyleCnt="0"/>
      <dgm:spPr/>
    </dgm:pt>
    <dgm:pt modelId="{534E4F49-311C-4C51-8724-BE84BF76A507}" type="pres">
      <dgm:prSet presAssocID="{50B76943-CFBB-4DA5-85E7-7982FDDBC6AC}" presName="horzOne" presStyleCnt="0"/>
      <dgm:spPr/>
    </dgm:pt>
    <dgm:pt modelId="{3E7435B6-67B6-440F-B95D-B6CB59F5E891}" type="pres">
      <dgm:prSet presAssocID="{88FC7C67-574F-491A-9090-1BB3ECAB89C3}" presName="vertTwo" presStyleCnt="0"/>
      <dgm:spPr/>
    </dgm:pt>
    <dgm:pt modelId="{1329C5D1-157E-438D-9117-16AD969745F5}" type="pres">
      <dgm:prSet presAssocID="{88FC7C67-574F-491A-9090-1BB3ECAB89C3}" presName="txTwo" presStyleLbl="node2" presStyleIdx="0" presStyleCnt="2">
        <dgm:presLayoutVars>
          <dgm:chPref val="3"/>
        </dgm:presLayoutVars>
      </dgm:prSet>
      <dgm:spPr/>
    </dgm:pt>
    <dgm:pt modelId="{FC9F798C-35F1-4AB3-B595-B2A6847366CF}" type="pres">
      <dgm:prSet presAssocID="{88FC7C67-574F-491A-9090-1BB3ECAB89C3}" presName="parTransTwo" presStyleCnt="0"/>
      <dgm:spPr/>
    </dgm:pt>
    <dgm:pt modelId="{BE8E8230-2E4C-4E04-BA39-58298373A24E}" type="pres">
      <dgm:prSet presAssocID="{88FC7C67-574F-491A-9090-1BB3ECAB89C3}" presName="horzTwo" presStyleCnt="0"/>
      <dgm:spPr/>
    </dgm:pt>
    <dgm:pt modelId="{FFB29DC3-F9E3-49A2-BA96-94EF28468C03}" type="pres">
      <dgm:prSet presAssocID="{B9DD230A-D67C-4235-8F41-283DDF48AC4B}" presName="vertThree" presStyleCnt="0"/>
      <dgm:spPr/>
    </dgm:pt>
    <dgm:pt modelId="{5AE3E0F2-548B-413C-89E3-A96E8EE5BB85}" type="pres">
      <dgm:prSet presAssocID="{B9DD230A-D67C-4235-8F41-283DDF48AC4B}" presName="txThree" presStyleLbl="node3" presStyleIdx="0" presStyleCnt="4">
        <dgm:presLayoutVars>
          <dgm:chPref val="3"/>
        </dgm:presLayoutVars>
      </dgm:prSet>
      <dgm:spPr/>
    </dgm:pt>
    <dgm:pt modelId="{C35112A8-2B73-4C9E-8546-3398AFED77F6}" type="pres">
      <dgm:prSet presAssocID="{B9DD230A-D67C-4235-8F41-283DDF48AC4B}" presName="parTransThree" presStyleCnt="0"/>
      <dgm:spPr/>
    </dgm:pt>
    <dgm:pt modelId="{B36FD314-5F3C-4A77-B53B-1DC6EDB9FDE3}" type="pres">
      <dgm:prSet presAssocID="{B9DD230A-D67C-4235-8F41-283DDF48AC4B}" presName="horzThree" presStyleCnt="0"/>
      <dgm:spPr/>
    </dgm:pt>
    <dgm:pt modelId="{51B608C6-9342-4702-858A-B65AFC0294BF}" type="pres">
      <dgm:prSet presAssocID="{4FBB2E79-DE31-48BA-9877-4C63BCF1712F}" presName="vertFour" presStyleCnt="0">
        <dgm:presLayoutVars>
          <dgm:chPref val="3"/>
        </dgm:presLayoutVars>
      </dgm:prSet>
      <dgm:spPr/>
    </dgm:pt>
    <dgm:pt modelId="{30D6562E-9E50-4F85-B785-CD5063B32D12}" type="pres">
      <dgm:prSet presAssocID="{4FBB2E79-DE31-48BA-9877-4C63BCF1712F}" presName="txFour" presStyleLbl="node4" presStyleIdx="0" presStyleCnt="24">
        <dgm:presLayoutVars>
          <dgm:chPref val="3"/>
        </dgm:presLayoutVars>
      </dgm:prSet>
      <dgm:spPr/>
    </dgm:pt>
    <dgm:pt modelId="{F8DC9A2B-8FC7-4EB3-8C91-A5610DC6D661}" type="pres">
      <dgm:prSet presAssocID="{4FBB2E79-DE31-48BA-9877-4C63BCF1712F}" presName="parTransFour" presStyleCnt="0"/>
      <dgm:spPr/>
    </dgm:pt>
    <dgm:pt modelId="{29BDF843-AD27-4B5A-9727-F190D32AEF38}" type="pres">
      <dgm:prSet presAssocID="{4FBB2E79-DE31-48BA-9877-4C63BCF1712F}" presName="horzFour" presStyleCnt="0"/>
      <dgm:spPr/>
    </dgm:pt>
    <dgm:pt modelId="{454EF3C1-FDB0-47B2-B035-37164EF618E4}" type="pres">
      <dgm:prSet presAssocID="{F64DE440-9437-4E38-8015-8528588217C8}" presName="vertFour" presStyleCnt="0">
        <dgm:presLayoutVars>
          <dgm:chPref val="3"/>
        </dgm:presLayoutVars>
      </dgm:prSet>
      <dgm:spPr/>
    </dgm:pt>
    <dgm:pt modelId="{92BD3706-A843-47AB-BBBA-5246680E43C1}" type="pres">
      <dgm:prSet presAssocID="{F64DE440-9437-4E38-8015-8528588217C8}" presName="txFour" presStyleLbl="node4" presStyleIdx="1" presStyleCnt="24">
        <dgm:presLayoutVars>
          <dgm:chPref val="3"/>
        </dgm:presLayoutVars>
      </dgm:prSet>
      <dgm:spPr/>
    </dgm:pt>
    <dgm:pt modelId="{77959DA7-5E56-4A67-A0FB-034CA6A5C98F}" type="pres">
      <dgm:prSet presAssocID="{F64DE440-9437-4E38-8015-8528588217C8}" presName="horzFour" presStyleCnt="0"/>
      <dgm:spPr/>
    </dgm:pt>
    <dgm:pt modelId="{0D2CA5B5-F84C-4F47-A10C-866651DF7DE8}" type="pres">
      <dgm:prSet presAssocID="{7CF19C2C-D81E-454B-A5FD-33395C78F305}" presName="sibSpaceFour" presStyleCnt="0"/>
      <dgm:spPr/>
    </dgm:pt>
    <dgm:pt modelId="{869CEA7F-BF6D-4EE0-AB77-14B560085AE1}" type="pres">
      <dgm:prSet presAssocID="{583A26EA-FDC1-40EB-B2A8-BFA46019F9AA}" presName="vertFour" presStyleCnt="0">
        <dgm:presLayoutVars>
          <dgm:chPref val="3"/>
        </dgm:presLayoutVars>
      </dgm:prSet>
      <dgm:spPr/>
    </dgm:pt>
    <dgm:pt modelId="{F18C43D2-73EC-4B00-8028-2AF51350720C}" type="pres">
      <dgm:prSet presAssocID="{583A26EA-FDC1-40EB-B2A8-BFA46019F9AA}" presName="txFour" presStyleLbl="node4" presStyleIdx="2" presStyleCnt="24">
        <dgm:presLayoutVars>
          <dgm:chPref val="3"/>
        </dgm:presLayoutVars>
      </dgm:prSet>
      <dgm:spPr/>
    </dgm:pt>
    <dgm:pt modelId="{5EB01AAE-20A2-493F-820E-C953CD6E7FE3}" type="pres">
      <dgm:prSet presAssocID="{583A26EA-FDC1-40EB-B2A8-BFA46019F9AA}" presName="horzFour" presStyleCnt="0"/>
      <dgm:spPr/>
    </dgm:pt>
    <dgm:pt modelId="{E343028E-7E10-4930-BC57-E6CE91701CEE}" type="pres">
      <dgm:prSet presAssocID="{16167668-A6DF-4586-A054-94D4C71D1769}" presName="sibSpaceFour" presStyleCnt="0"/>
      <dgm:spPr/>
    </dgm:pt>
    <dgm:pt modelId="{51423829-E1A7-41BA-A344-DD32E38AB795}" type="pres">
      <dgm:prSet presAssocID="{E97BA6C3-0395-4BC7-B234-915C4F4FE216}" presName="vertFour" presStyleCnt="0">
        <dgm:presLayoutVars>
          <dgm:chPref val="3"/>
        </dgm:presLayoutVars>
      </dgm:prSet>
      <dgm:spPr/>
    </dgm:pt>
    <dgm:pt modelId="{7E8AFCA6-7678-4742-A250-D71B74FB382D}" type="pres">
      <dgm:prSet presAssocID="{E97BA6C3-0395-4BC7-B234-915C4F4FE216}" presName="txFour" presStyleLbl="node4" presStyleIdx="3" presStyleCnt="24">
        <dgm:presLayoutVars>
          <dgm:chPref val="3"/>
        </dgm:presLayoutVars>
      </dgm:prSet>
      <dgm:spPr/>
    </dgm:pt>
    <dgm:pt modelId="{332DED06-3DCB-4ABA-83D2-16E50D09B194}" type="pres">
      <dgm:prSet presAssocID="{E97BA6C3-0395-4BC7-B234-915C4F4FE216}" presName="parTransFour" presStyleCnt="0"/>
      <dgm:spPr/>
    </dgm:pt>
    <dgm:pt modelId="{7E87AA7B-7336-4A0E-BC0E-ED1B0088E797}" type="pres">
      <dgm:prSet presAssocID="{E97BA6C3-0395-4BC7-B234-915C4F4FE216}" presName="horzFour" presStyleCnt="0"/>
      <dgm:spPr/>
    </dgm:pt>
    <dgm:pt modelId="{0B2608F8-31A7-4C05-BA8D-E085A1205BDD}" type="pres">
      <dgm:prSet presAssocID="{61B6A168-071C-48C1-AF4E-6CEC18EAF3AC}" presName="vertFour" presStyleCnt="0">
        <dgm:presLayoutVars>
          <dgm:chPref val="3"/>
        </dgm:presLayoutVars>
      </dgm:prSet>
      <dgm:spPr/>
    </dgm:pt>
    <dgm:pt modelId="{90BF30E3-2AA5-48ED-93D5-8415A67D180B}" type="pres">
      <dgm:prSet presAssocID="{61B6A168-071C-48C1-AF4E-6CEC18EAF3AC}" presName="txFour" presStyleLbl="node4" presStyleIdx="4" presStyleCnt="24">
        <dgm:presLayoutVars>
          <dgm:chPref val="3"/>
        </dgm:presLayoutVars>
      </dgm:prSet>
      <dgm:spPr/>
    </dgm:pt>
    <dgm:pt modelId="{D1471609-996A-459A-9723-9D98BF1C47DE}" type="pres">
      <dgm:prSet presAssocID="{61B6A168-071C-48C1-AF4E-6CEC18EAF3AC}" presName="horzFour" presStyleCnt="0"/>
      <dgm:spPr/>
    </dgm:pt>
    <dgm:pt modelId="{3580E66E-F15E-4D55-9D74-13097BDEEB45}" type="pres">
      <dgm:prSet presAssocID="{1072A9E2-34AB-45FF-AA4C-22D26A7A7E1A}" presName="sibSpaceFour" presStyleCnt="0"/>
      <dgm:spPr/>
    </dgm:pt>
    <dgm:pt modelId="{3BB38C5B-1280-4B1E-A743-D3CFA1516009}" type="pres">
      <dgm:prSet presAssocID="{F4230202-28DA-4B7C-B47C-9C4A76DB0B07}" presName="vertFour" presStyleCnt="0">
        <dgm:presLayoutVars>
          <dgm:chPref val="3"/>
        </dgm:presLayoutVars>
      </dgm:prSet>
      <dgm:spPr/>
    </dgm:pt>
    <dgm:pt modelId="{A2ECAC6E-5220-4032-9989-FAAB1C46B5EF}" type="pres">
      <dgm:prSet presAssocID="{F4230202-28DA-4B7C-B47C-9C4A76DB0B07}" presName="txFour" presStyleLbl="node4" presStyleIdx="5" presStyleCnt="24">
        <dgm:presLayoutVars>
          <dgm:chPref val="3"/>
        </dgm:presLayoutVars>
      </dgm:prSet>
      <dgm:spPr/>
    </dgm:pt>
    <dgm:pt modelId="{F02B9433-1128-41FD-A698-142603F0E0D9}" type="pres">
      <dgm:prSet presAssocID="{F4230202-28DA-4B7C-B47C-9C4A76DB0B07}" presName="horzFour" presStyleCnt="0"/>
      <dgm:spPr/>
    </dgm:pt>
    <dgm:pt modelId="{92DB27B0-1B59-440D-9B7E-4BBAE9CDE729}" type="pres">
      <dgm:prSet presAssocID="{FAEE5E9F-BF83-45F0-A623-169D66CC54FC}" presName="sibSpaceThree" presStyleCnt="0"/>
      <dgm:spPr/>
    </dgm:pt>
    <dgm:pt modelId="{826DD8A3-F6CB-4633-92B5-8BCAB79766D4}" type="pres">
      <dgm:prSet presAssocID="{B128AA92-72FB-4CB1-95D5-42B63BE8D157}" presName="vertThree" presStyleCnt="0"/>
      <dgm:spPr/>
    </dgm:pt>
    <dgm:pt modelId="{0951EED9-348A-425E-AA02-582A4775108B}" type="pres">
      <dgm:prSet presAssocID="{B128AA92-72FB-4CB1-95D5-42B63BE8D157}" presName="txThree" presStyleLbl="node3" presStyleIdx="1" presStyleCnt="4">
        <dgm:presLayoutVars>
          <dgm:chPref val="3"/>
        </dgm:presLayoutVars>
      </dgm:prSet>
      <dgm:spPr/>
    </dgm:pt>
    <dgm:pt modelId="{D9AB3B40-EDB9-490B-866D-B00B10A47923}" type="pres">
      <dgm:prSet presAssocID="{B128AA92-72FB-4CB1-95D5-42B63BE8D157}" presName="parTransThree" presStyleCnt="0"/>
      <dgm:spPr/>
    </dgm:pt>
    <dgm:pt modelId="{9CD1818E-E0DB-43E8-A92B-0F4F2ECF7A76}" type="pres">
      <dgm:prSet presAssocID="{B128AA92-72FB-4CB1-95D5-42B63BE8D157}" presName="horzThree" presStyleCnt="0"/>
      <dgm:spPr/>
    </dgm:pt>
    <dgm:pt modelId="{22E5B60C-B5D2-4763-BD17-EF059B39AC91}" type="pres">
      <dgm:prSet presAssocID="{98F97A70-6556-4317-816F-D30E5C993A2F}" presName="vertFour" presStyleCnt="0">
        <dgm:presLayoutVars>
          <dgm:chPref val="3"/>
        </dgm:presLayoutVars>
      </dgm:prSet>
      <dgm:spPr/>
    </dgm:pt>
    <dgm:pt modelId="{55DEC2DF-F3F5-4D09-8DD0-6E4231BDF481}" type="pres">
      <dgm:prSet presAssocID="{98F97A70-6556-4317-816F-D30E5C993A2F}" presName="txFour" presStyleLbl="node4" presStyleIdx="6" presStyleCnt="24">
        <dgm:presLayoutVars>
          <dgm:chPref val="3"/>
        </dgm:presLayoutVars>
      </dgm:prSet>
      <dgm:spPr/>
    </dgm:pt>
    <dgm:pt modelId="{8CD449BB-AFA5-4852-BBDB-634C60478364}" type="pres">
      <dgm:prSet presAssocID="{98F97A70-6556-4317-816F-D30E5C993A2F}" presName="parTransFour" presStyleCnt="0"/>
      <dgm:spPr/>
    </dgm:pt>
    <dgm:pt modelId="{276780AD-4D05-4B1A-A70F-78E3B14C9BE5}" type="pres">
      <dgm:prSet presAssocID="{98F97A70-6556-4317-816F-D30E5C993A2F}" presName="horzFour" presStyleCnt="0"/>
      <dgm:spPr/>
    </dgm:pt>
    <dgm:pt modelId="{A35435F5-D9AC-49D1-83D1-FBEA5998DB7B}" type="pres">
      <dgm:prSet presAssocID="{D51EE5E4-97D5-48BD-BA13-95EA095C46D0}" presName="vertFour" presStyleCnt="0">
        <dgm:presLayoutVars>
          <dgm:chPref val="3"/>
        </dgm:presLayoutVars>
      </dgm:prSet>
      <dgm:spPr/>
    </dgm:pt>
    <dgm:pt modelId="{BC71CA20-6D3B-4A6F-BF0B-2204092AE16D}" type="pres">
      <dgm:prSet presAssocID="{D51EE5E4-97D5-48BD-BA13-95EA095C46D0}" presName="txFour" presStyleLbl="node4" presStyleIdx="7" presStyleCnt="24">
        <dgm:presLayoutVars>
          <dgm:chPref val="3"/>
        </dgm:presLayoutVars>
      </dgm:prSet>
      <dgm:spPr/>
    </dgm:pt>
    <dgm:pt modelId="{52ECC5AE-9F33-4042-B58E-31DA53FD1305}" type="pres">
      <dgm:prSet presAssocID="{D51EE5E4-97D5-48BD-BA13-95EA095C46D0}" presName="horzFour" presStyleCnt="0"/>
      <dgm:spPr/>
    </dgm:pt>
    <dgm:pt modelId="{46695285-8168-4324-8E0E-8C8CB6E08DA4}" type="pres">
      <dgm:prSet presAssocID="{CBF98BEE-C5F1-41D1-8E40-6554FB155499}" presName="sibSpaceFour" presStyleCnt="0"/>
      <dgm:spPr/>
    </dgm:pt>
    <dgm:pt modelId="{76296616-C3D4-44C6-A906-C9C4DCB0B0AA}" type="pres">
      <dgm:prSet presAssocID="{5BBA7AD1-AADD-4F90-A1AE-292E0EA19F16}" presName="vertFour" presStyleCnt="0">
        <dgm:presLayoutVars>
          <dgm:chPref val="3"/>
        </dgm:presLayoutVars>
      </dgm:prSet>
      <dgm:spPr/>
    </dgm:pt>
    <dgm:pt modelId="{E6F481B1-9C13-46A1-BD69-B978F177A9A5}" type="pres">
      <dgm:prSet presAssocID="{5BBA7AD1-AADD-4F90-A1AE-292E0EA19F16}" presName="txFour" presStyleLbl="node4" presStyleIdx="8" presStyleCnt="24">
        <dgm:presLayoutVars>
          <dgm:chPref val="3"/>
        </dgm:presLayoutVars>
      </dgm:prSet>
      <dgm:spPr/>
    </dgm:pt>
    <dgm:pt modelId="{750A5FE7-42C8-46AC-A319-97ADDD05BE14}" type="pres">
      <dgm:prSet presAssocID="{5BBA7AD1-AADD-4F90-A1AE-292E0EA19F16}" presName="horzFour" presStyleCnt="0"/>
      <dgm:spPr/>
    </dgm:pt>
    <dgm:pt modelId="{1BBF8487-6273-44CF-B19C-C4BB34E35BE2}" type="pres">
      <dgm:prSet presAssocID="{CE4DCD0E-4B37-47AF-A64D-9E1D7D96506D}" presName="sibSpaceFour" presStyleCnt="0"/>
      <dgm:spPr/>
    </dgm:pt>
    <dgm:pt modelId="{AC27CD31-819C-4CC5-A0C9-6C822AFB17A5}" type="pres">
      <dgm:prSet presAssocID="{E0AAAA8B-A881-4F1C-8BFA-63853466E43C}" presName="vertFour" presStyleCnt="0">
        <dgm:presLayoutVars>
          <dgm:chPref val="3"/>
        </dgm:presLayoutVars>
      </dgm:prSet>
      <dgm:spPr/>
    </dgm:pt>
    <dgm:pt modelId="{E55C4644-29F4-4204-A45B-C4B00D71E4CA}" type="pres">
      <dgm:prSet presAssocID="{E0AAAA8B-A881-4F1C-8BFA-63853466E43C}" presName="txFour" presStyleLbl="node4" presStyleIdx="9" presStyleCnt="24">
        <dgm:presLayoutVars>
          <dgm:chPref val="3"/>
        </dgm:presLayoutVars>
      </dgm:prSet>
      <dgm:spPr/>
    </dgm:pt>
    <dgm:pt modelId="{815D675C-DC93-434F-9169-1650A9AE4810}" type="pres">
      <dgm:prSet presAssocID="{E0AAAA8B-A881-4F1C-8BFA-63853466E43C}" presName="parTransFour" presStyleCnt="0"/>
      <dgm:spPr/>
    </dgm:pt>
    <dgm:pt modelId="{3ED730B2-E37A-4010-B0FE-FDEEB44073B9}" type="pres">
      <dgm:prSet presAssocID="{E0AAAA8B-A881-4F1C-8BFA-63853466E43C}" presName="horzFour" presStyleCnt="0"/>
      <dgm:spPr/>
    </dgm:pt>
    <dgm:pt modelId="{13437865-DE60-4719-BACD-95488A9D6343}" type="pres">
      <dgm:prSet presAssocID="{0F02F621-C14F-4D33-B49F-B18C4738EE46}" presName="vertFour" presStyleCnt="0">
        <dgm:presLayoutVars>
          <dgm:chPref val="3"/>
        </dgm:presLayoutVars>
      </dgm:prSet>
      <dgm:spPr/>
    </dgm:pt>
    <dgm:pt modelId="{AF53819A-9438-4743-ACC6-252964621DDB}" type="pres">
      <dgm:prSet presAssocID="{0F02F621-C14F-4D33-B49F-B18C4738EE46}" presName="txFour" presStyleLbl="node4" presStyleIdx="10" presStyleCnt="24">
        <dgm:presLayoutVars>
          <dgm:chPref val="3"/>
        </dgm:presLayoutVars>
      </dgm:prSet>
      <dgm:spPr/>
    </dgm:pt>
    <dgm:pt modelId="{9932C945-DE0D-4405-93BD-40055E2C8E01}" type="pres">
      <dgm:prSet presAssocID="{0F02F621-C14F-4D33-B49F-B18C4738EE46}" presName="horzFour" presStyleCnt="0"/>
      <dgm:spPr/>
    </dgm:pt>
    <dgm:pt modelId="{5C869F97-3CE2-4C3D-BBD0-52EEC1D00F8D}" type="pres">
      <dgm:prSet presAssocID="{834FDED5-F4BE-461F-B9B7-7DE51CF103AB}" presName="sibSpaceFour" presStyleCnt="0"/>
      <dgm:spPr/>
    </dgm:pt>
    <dgm:pt modelId="{9E9B3149-D31E-4A6F-813A-8AFABE9EE0D3}" type="pres">
      <dgm:prSet presAssocID="{8D5D555D-3F09-45DE-AE4C-71FA046585F5}" presName="vertFour" presStyleCnt="0">
        <dgm:presLayoutVars>
          <dgm:chPref val="3"/>
        </dgm:presLayoutVars>
      </dgm:prSet>
      <dgm:spPr/>
    </dgm:pt>
    <dgm:pt modelId="{1363C785-85E6-4B9E-B889-82A5887916C9}" type="pres">
      <dgm:prSet presAssocID="{8D5D555D-3F09-45DE-AE4C-71FA046585F5}" presName="txFour" presStyleLbl="node4" presStyleIdx="11" presStyleCnt="24">
        <dgm:presLayoutVars>
          <dgm:chPref val="3"/>
        </dgm:presLayoutVars>
      </dgm:prSet>
      <dgm:spPr/>
    </dgm:pt>
    <dgm:pt modelId="{FD59955C-A4F8-4CA0-BE30-ABA59BC330F7}" type="pres">
      <dgm:prSet presAssocID="{8D5D555D-3F09-45DE-AE4C-71FA046585F5}" presName="horzFour" presStyleCnt="0"/>
      <dgm:spPr/>
    </dgm:pt>
    <dgm:pt modelId="{C1D2912F-74BC-449D-8392-D33FBA651F66}" type="pres">
      <dgm:prSet presAssocID="{508A03BD-7FAF-4B02-A5D4-DC1494AF7F46}" presName="sibSpaceTwo" presStyleCnt="0"/>
      <dgm:spPr/>
    </dgm:pt>
    <dgm:pt modelId="{BDF64FCA-B7FD-4A86-9B65-C1E95F9E701C}" type="pres">
      <dgm:prSet presAssocID="{1E0FFB6D-2AF1-4A10-8A94-8C65EC9B4488}" presName="vertTwo" presStyleCnt="0"/>
      <dgm:spPr/>
    </dgm:pt>
    <dgm:pt modelId="{6F356941-2C7D-4EDF-8CB2-5F24C863B82F}" type="pres">
      <dgm:prSet presAssocID="{1E0FFB6D-2AF1-4A10-8A94-8C65EC9B4488}" presName="txTwo" presStyleLbl="node2" presStyleIdx="1" presStyleCnt="2">
        <dgm:presLayoutVars>
          <dgm:chPref val="3"/>
        </dgm:presLayoutVars>
      </dgm:prSet>
      <dgm:spPr/>
    </dgm:pt>
    <dgm:pt modelId="{7603BC83-F35E-4B93-99AD-E0542D335C5F}" type="pres">
      <dgm:prSet presAssocID="{1E0FFB6D-2AF1-4A10-8A94-8C65EC9B4488}" presName="parTransTwo" presStyleCnt="0"/>
      <dgm:spPr/>
    </dgm:pt>
    <dgm:pt modelId="{F9944420-033B-42A1-8D76-7F9B0B80F59B}" type="pres">
      <dgm:prSet presAssocID="{1E0FFB6D-2AF1-4A10-8A94-8C65EC9B4488}" presName="horzTwo" presStyleCnt="0"/>
      <dgm:spPr/>
    </dgm:pt>
    <dgm:pt modelId="{191506D8-4C8E-404D-96B4-F02ED9A983DF}" type="pres">
      <dgm:prSet presAssocID="{FEA064EB-4CCC-486A-9961-A6CBB9D3EA03}" presName="vertThree" presStyleCnt="0"/>
      <dgm:spPr/>
    </dgm:pt>
    <dgm:pt modelId="{50854B36-D38D-4076-9DA4-782B4BDF2B79}" type="pres">
      <dgm:prSet presAssocID="{FEA064EB-4CCC-486A-9961-A6CBB9D3EA03}" presName="txThree" presStyleLbl="node3" presStyleIdx="2" presStyleCnt="4">
        <dgm:presLayoutVars>
          <dgm:chPref val="3"/>
        </dgm:presLayoutVars>
      </dgm:prSet>
      <dgm:spPr/>
    </dgm:pt>
    <dgm:pt modelId="{A68465C0-A500-4835-AB44-F724733176F0}" type="pres">
      <dgm:prSet presAssocID="{FEA064EB-4CCC-486A-9961-A6CBB9D3EA03}" presName="parTransThree" presStyleCnt="0"/>
      <dgm:spPr/>
    </dgm:pt>
    <dgm:pt modelId="{0CC8DB36-EA5A-45AE-88E3-A3EF7CA989A1}" type="pres">
      <dgm:prSet presAssocID="{FEA064EB-4CCC-486A-9961-A6CBB9D3EA03}" presName="horzThree" presStyleCnt="0"/>
      <dgm:spPr/>
    </dgm:pt>
    <dgm:pt modelId="{E1DE712F-6943-4850-8810-8AFB87C11253}" type="pres">
      <dgm:prSet presAssocID="{5E513144-8BD3-4864-88BA-2FBBEF4131C8}" presName="vertFour" presStyleCnt="0">
        <dgm:presLayoutVars>
          <dgm:chPref val="3"/>
        </dgm:presLayoutVars>
      </dgm:prSet>
      <dgm:spPr/>
    </dgm:pt>
    <dgm:pt modelId="{00763C0A-C621-4849-B094-4C899D33239B}" type="pres">
      <dgm:prSet presAssocID="{5E513144-8BD3-4864-88BA-2FBBEF4131C8}" presName="txFour" presStyleLbl="node4" presStyleIdx="12" presStyleCnt="24">
        <dgm:presLayoutVars>
          <dgm:chPref val="3"/>
        </dgm:presLayoutVars>
      </dgm:prSet>
      <dgm:spPr/>
    </dgm:pt>
    <dgm:pt modelId="{D69011E0-DADE-4FD4-9740-BF02B7A12E83}" type="pres">
      <dgm:prSet presAssocID="{5E513144-8BD3-4864-88BA-2FBBEF4131C8}" presName="parTransFour" presStyleCnt="0"/>
      <dgm:spPr/>
    </dgm:pt>
    <dgm:pt modelId="{5E5CF2A4-6464-4BA0-A3C4-2F74D93924E5}" type="pres">
      <dgm:prSet presAssocID="{5E513144-8BD3-4864-88BA-2FBBEF4131C8}" presName="horzFour" presStyleCnt="0"/>
      <dgm:spPr/>
    </dgm:pt>
    <dgm:pt modelId="{AAFF1243-7FB4-4FB3-94DC-1D5B2B97A762}" type="pres">
      <dgm:prSet presAssocID="{DBA807C1-7970-4296-BF0E-428DD7CA3EDD}" presName="vertFour" presStyleCnt="0">
        <dgm:presLayoutVars>
          <dgm:chPref val="3"/>
        </dgm:presLayoutVars>
      </dgm:prSet>
      <dgm:spPr/>
    </dgm:pt>
    <dgm:pt modelId="{FCB826C3-FF34-4E2C-B136-19FC8D5D4A31}" type="pres">
      <dgm:prSet presAssocID="{DBA807C1-7970-4296-BF0E-428DD7CA3EDD}" presName="txFour" presStyleLbl="node4" presStyleIdx="13" presStyleCnt="24">
        <dgm:presLayoutVars>
          <dgm:chPref val="3"/>
        </dgm:presLayoutVars>
      </dgm:prSet>
      <dgm:spPr/>
    </dgm:pt>
    <dgm:pt modelId="{BACCFD4A-181A-4770-8C90-555693C5F604}" type="pres">
      <dgm:prSet presAssocID="{DBA807C1-7970-4296-BF0E-428DD7CA3EDD}" presName="horzFour" presStyleCnt="0"/>
      <dgm:spPr/>
    </dgm:pt>
    <dgm:pt modelId="{E05721A4-2D06-4671-8210-C4A8A8EA0F99}" type="pres">
      <dgm:prSet presAssocID="{9248251A-B36B-4D0F-B113-8BABD1358605}" presName="sibSpaceFour" presStyleCnt="0"/>
      <dgm:spPr/>
    </dgm:pt>
    <dgm:pt modelId="{78A09932-C92B-481C-BB0C-B9F4D48974C0}" type="pres">
      <dgm:prSet presAssocID="{5F6FD3C8-EFDA-47F7-B774-AC9BC9D5B584}" presName="vertFour" presStyleCnt="0">
        <dgm:presLayoutVars>
          <dgm:chPref val="3"/>
        </dgm:presLayoutVars>
      </dgm:prSet>
      <dgm:spPr/>
    </dgm:pt>
    <dgm:pt modelId="{F0D23C8D-A49D-42F3-8B8F-66B6D74676B9}" type="pres">
      <dgm:prSet presAssocID="{5F6FD3C8-EFDA-47F7-B774-AC9BC9D5B584}" presName="txFour" presStyleLbl="node4" presStyleIdx="14" presStyleCnt="24">
        <dgm:presLayoutVars>
          <dgm:chPref val="3"/>
        </dgm:presLayoutVars>
      </dgm:prSet>
      <dgm:spPr/>
    </dgm:pt>
    <dgm:pt modelId="{DD959A17-2B0D-45EA-9634-B5EBF4F862DF}" type="pres">
      <dgm:prSet presAssocID="{5F6FD3C8-EFDA-47F7-B774-AC9BC9D5B584}" presName="horzFour" presStyleCnt="0"/>
      <dgm:spPr/>
    </dgm:pt>
    <dgm:pt modelId="{483CFE5E-1E44-4D87-AE91-2F2A9FBFC98E}" type="pres">
      <dgm:prSet presAssocID="{D3D16D55-4C3B-436A-9045-5E4D0A129ECF}" presName="sibSpaceFour" presStyleCnt="0"/>
      <dgm:spPr/>
    </dgm:pt>
    <dgm:pt modelId="{F41CB729-A956-48DC-9E2E-122838514627}" type="pres">
      <dgm:prSet presAssocID="{E246AEA7-3382-48CF-B8AB-952B0BAC3AA1}" presName="vertFour" presStyleCnt="0">
        <dgm:presLayoutVars>
          <dgm:chPref val="3"/>
        </dgm:presLayoutVars>
      </dgm:prSet>
      <dgm:spPr/>
    </dgm:pt>
    <dgm:pt modelId="{80A04466-975C-4162-97FA-530B7302AA02}" type="pres">
      <dgm:prSet presAssocID="{E246AEA7-3382-48CF-B8AB-952B0BAC3AA1}" presName="txFour" presStyleLbl="node4" presStyleIdx="15" presStyleCnt="24">
        <dgm:presLayoutVars>
          <dgm:chPref val="3"/>
        </dgm:presLayoutVars>
      </dgm:prSet>
      <dgm:spPr/>
    </dgm:pt>
    <dgm:pt modelId="{F9CFB1CE-8AAD-4D3F-A057-2F6C9E970F15}" type="pres">
      <dgm:prSet presAssocID="{E246AEA7-3382-48CF-B8AB-952B0BAC3AA1}" presName="parTransFour" presStyleCnt="0"/>
      <dgm:spPr/>
    </dgm:pt>
    <dgm:pt modelId="{125387DE-EDBB-469F-93D0-E2ABDD9093A6}" type="pres">
      <dgm:prSet presAssocID="{E246AEA7-3382-48CF-B8AB-952B0BAC3AA1}" presName="horzFour" presStyleCnt="0"/>
      <dgm:spPr/>
    </dgm:pt>
    <dgm:pt modelId="{9B3435DD-C011-4293-B5EE-F91A30D821FE}" type="pres">
      <dgm:prSet presAssocID="{A28D0F15-375D-4C0E-9ECE-C750B7F1F879}" presName="vertFour" presStyleCnt="0">
        <dgm:presLayoutVars>
          <dgm:chPref val="3"/>
        </dgm:presLayoutVars>
      </dgm:prSet>
      <dgm:spPr/>
    </dgm:pt>
    <dgm:pt modelId="{DCEDC0C4-55CC-4439-B998-A577554EF3ED}" type="pres">
      <dgm:prSet presAssocID="{A28D0F15-375D-4C0E-9ECE-C750B7F1F879}" presName="txFour" presStyleLbl="node4" presStyleIdx="16" presStyleCnt="24">
        <dgm:presLayoutVars>
          <dgm:chPref val="3"/>
        </dgm:presLayoutVars>
      </dgm:prSet>
      <dgm:spPr/>
    </dgm:pt>
    <dgm:pt modelId="{03227331-ACC4-4A55-8F10-321972177AD9}" type="pres">
      <dgm:prSet presAssocID="{A28D0F15-375D-4C0E-9ECE-C750B7F1F879}" presName="horzFour" presStyleCnt="0"/>
      <dgm:spPr/>
    </dgm:pt>
    <dgm:pt modelId="{D1051D3D-88C7-4EB2-B3B0-9383AA7FB157}" type="pres">
      <dgm:prSet presAssocID="{9D2B5993-4DFE-428F-ADFE-ABBE0F946D6D}" presName="sibSpaceFour" presStyleCnt="0"/>
      <dgm:spPr/>
    </dgm:pt>
    <dgm:pt modelId="{1F3BC2DA-3E2D-4697-89F1-2FFC98263FAF}" type="pres">
      <dgm:prSet presAssocID="{414DF273-E88F-4032-87E2-3CABC6E21FBE}" presName="vertFour" presStyleCnt="0">
        <dgm:presLayoutVars>
          <dgm:chPref val="3"/>
        </dgm:presLayoutVars>
      </dgm:prSet>
      <dgm:spPr/>
    </dgm:pt>
    <dgm:pt modelId="{B990BA44-E775-4220-8526-143C73F68E01}" type="pres">
      <dgm:prSet presAssocID="{414DF273-E88F-4032-87E2-3CABC6E21FBE}" presName="txFour" presStyleLbl="node4" presStyleIdx="17" presStyleCnt="24">
        <dgm:presLayoutVars>
          <dgm:chPref val="3"/>
        </dgm:presLayoutVars>
      </dgm:prSet>
      <dgm:spPr/>
    </dgm:pt>
    <dgm:pt modelId="{B9246AD5-A157-4288-B4C7-64DBCCAEF71C}" type="pres">
      <dgm:prSet presAssocID="{414DF273-E88F-4032-87E2-3CABC6E21FBE}" presName="horzFour" presStyleCnt="0"/>
      <dgm:spPr/>
    </dgm:pt>
    <dgm:pt modelId="{334433BF-870E-461A-A7A2-E82BDA413FB8}" type="pres">
      <dgm:prSet presAssocID="{C4800DA5-CA15-4A45-8128-1081326CD82A}" presName="sibSpaceThree" presStyleCnt="0"/>
      <dgm:spPr/>
    </dgm:pt>
    <dgm:pt modelId="{022744AA-EF4C-466A-8A7D-1A210EDD7DB1}" type="pres">
      <dgm:prSet presAssocID="{33BA5C55-F13F-4553-9304-DD20F7D0815B}" presName="vertThree" presStyleCnt="0"/>
      <dgm:spPr/>
    </dgm:pt>
    <dgm:pt modelId="{4B3CF8C2-475C-4E5D-8776-CEE807AC57AE}" type="pres">
      <dgm:prSet presAssocID="{33BA5C55-F13F-4553-9304-DD20F7D0815B}" presName="txThree" presStyleLbl="node3" presStyleIdx="3" presStyleCnt="4">
        <dgm:presLayoutVars>
          <dgm:chPref val="3"/>
        </dgm:presLayoutVars>
      </dgm:prSet>
      <dgm:spPr/>
    </dgm:pt>
    <dgm:pt modelId="{EDB479D9-0FA0-4B63-8B83-62690C3A01E5}" type="pres">
      <dgm:prSet presAssocID="{33BA5C55-F13F-4553-9304-DD20F7D0815B}" presName="parTransThree" presStyleCnt="0"/>
      <dgm:spPr/>
    </dgm:pt>
    <dgm:pt modelId="{7C6C75A6-D325-4906-951E-3570311A3AA1}" type="pres">
      <dgm:prSet presAssocID="{33BA5C55-F13F-4553-9304-DD20F7D0815B}" presName="horzThree" presStyleCnt="0"/>
      <dgm:spPr/>
    </dgm:pt>
    <dgm:pt modelId="{3005DF73-CEF7-41C8-8C17-530BD6DEBBAD}" type="pres">
      <dgm:prSet presAssocID="{22DF22DB-1B44-4B68-8A11-AC1DB18AB53E}" presName="vertFour" presStyleCnt="0">
        <dgm:presLayoutVars>
          <dgm:chPref val="3"/>
        </dgm:presLayoutVars>
      </dgm:prSet>
      <dgm:spPr/>
    </dgm:pt>
    <dgm:pt modelId="{2F351443-97A0-4B1E-A638-5EA670E58887}" type="pres">
      <dgm:prSet presAssocID="{22DF22DB-1B44-4B68-8A11-AC1DB18AB53E}" presName="txFour" presStyleLbl="node4" presStyleIdx="18" presStyleCnt="24">
        <dgm:presLayoutVars>
          <dgm:chPref val="3"/>
        </dgm:presLayoutVars>
      </dgm:prSet>
      <dgm:spPr/>
    </dgm:pt>
    <dgm:pt modelId="{E448CE18-A393-4029-92FD-D132B6380037}" type="pres">
      <dgm:prSet presAssocID="{22DF22DB-1B44-4B68-8A11-AC1DB18AB53E}" presName="parTransFour" presStyleCnt="0"/>
      <dgm:spPr/>
    </dgm:pt>
    <dgm:pt modelId="{CDC06168-8D5E-46D1-825D-B80B4AF96A38}" type="pres">
      <dgm:prSet presAssocID="{22DF22DB-1B44-4B68-8A11-AC1DB18AB53E}" presName="horzFour" presStyleCnt="0"/>
      <dgm:spPr/>
    </dgm:pt>
    <dgm:pt modelId="{BACDD792-21C3-49F6-9C6A-FA6571998663}" type="pres">
      <dgm:prSet presAssocID="{C007A55C-1C2D-40CE-84C6-3E22A686BF44}" presName="vertFour" presStyleCnt="0">
        <dgm:presLayoutVars>
          <dgm:chPref val="3"/>
        </dgm:presLayoutVars>
      </dgm:prSet>
      <dgm:spPr/>
    </dgm:pt>
    <dgm:pt modelId="{8EF37CDA-1794-4ED0-B50E-82B8110DD47A}" type="pres">
      <dgm:prSet presAssocID="{C007A55C-1C2D-40CE-84C6-3E22A686BF44}" presName="txFour" presStyleLbl="node4" presStyleIdx="19" presStyleCnt="24">
        <dgm:presLayoutVars>
          <dgm:chPref val="3"/>
        </dgm:presLayoutVars>
      </dgm:prSet>
      <dgm:spPr/>
    </dgm:pt>
    <dgm:pt modelId="{F3FD6FB3-E3A8-490C-B112-C5370FBB03BA}" type="pres">
      <dgm:prSet presAssocID="{C007A55C-1C2D-40CE-84C6-3E22A686BF44}" presName="horzFour" presStyleCnt="0"/>
      <dgm:spPr/>
    </dgm:pt>
    <dgm:pt modelId="{B0409159-1BB8-4471-9615-E44835566942}" type="pres">
      <dgm:prSet presAssocID="{7C43FE34-08C6-4AE7-BE83-328315A6F9CA}" presName="sibSpaceFour" presStyleCnt="0"/>
      <dgm:spPr/>
    </dgm:pt>
    <dgm:pt modelId="{141885A2-9AAD-4E75-B940-798EE9D68884}" type="pres">
      <dgm:prSet presAssocID="{EF10F8D5-C889-4D04-ABB7-25ABA1D976C5}" presName="vertFour" presStyleCnt="0">
        <dgm:presLayoutVars>
          <dgm:chPref val="3"/>
        </dgm:presLayoutVars>
      </dgm:prSet>
      <dgm:spPr/>
    </dgm:pt>
    <dgm:pt modelId="{C6A3968A-B186-4F82-82DC-062634D7B5E3}" type="pres">
      <dgm:prSet presAssocID="{EF10F8D5-C889-4D04-ABB7-25ABA1D976C5}" presName="txFour" presStyleLbl="node4" presStyleIdx="20" presStyleCnt="24">
        <dgm:presLayoutVars>
          <dgm:chPref val="3"/>
        </dgm:presLayoutVars>
      </dgm:prSet>
      <dgm:spPr/>
    </dgm:pt>
    <dgm:pt modelId="{5AEE9ED0-25D8-43D2-9653-F177A76A450B}" type="pres">
      <dgm:prSet presAssocID="{EF10F8D5-C889-4D04-ABB7-25ABA1D976C5}" presName="horzFour" presStyleCnt="0"/>
      <dgm:spPr/>
    </dgm:pt>
    <dgm:pt modelId="{75D6338F-1CB5-4390-A5EC-291E4137DF4D}" type="pres">
      <dgm:prSet presAssocID="{D2082C65-44F0-4191-A05A-2B98494CBAD6}" presName="sibSpaceFour" presStyleCnt="0"/>
      <dgm:spPr/>
    </dgm:pt>
    <dgm:pt modelId="{8C7809CB-55E3-4EBC-AD2F-17FDAD889BE4}" type="pres">
      <dgm:prSet presAssocID="{36FAA86C-2A96-4F36-8DAD-737AD64BD8CA}" presName="vertFour" presStyleCnt="0">
        <dgm:presLayoutVars>
          <dgm:chPref val="3"/>
        </dgm:presLayoutVars>
      </dgm:prSet>
      <dgm:spPr/>
    </dgm:pt>
    <dgm:pt modelId="{1B6D8794-07D1-47F4-9028-FAD6DE404CCE}" type="pres">
      <dgm:prSet presAssocID="{36FAA86C-2A96-4F36-8DAD-737AD64BD8CA}" presName="txFour" presStyleLbl="node4" presStyleIdx="21" presStyleCnt="24">
        <dgm:presLayoutVars>
          <dgm:chPref val="3"/>
        </dgm:presLayoutVars>
      </dgm:prSet>
      <dgm:spPr/>
    </dgm:pt>
    <dgm:pt modelId="{6630BE8D-5FD6-4F15-8C8D-D6C6AD7EBEEF}" type="pres">
      <dgm:prSet presAssocID="{36FAA86C-2A96-4F36-8DAD-737AD64BD8CA}" presName="parTransFour" presStyleCnt="0"/>
      <dgm:spPr/>
    </dgm:pt>
    <dgm:pt modelId="{F93DC52A-F198-4E1F-825E-2BF5DBB39B7E}" type="pres">
      <dgm:prSet presAssocID="{36FAA86C-2A96-4F36-8DAD-737AD64BD8CA}" presName="horzFour" presStyleCnt="0"/>
      <dgm:spPr/>
    </dgm:pt>
    <dgm:pt modelId="{70A8BCD2-1A0A-498D-8AD0-4FA03D24A2AD}" type="pres">
      <dgm:prSet presAssocID="{FFBB9DA8-16D0-4F66-BB4A-B663C25A1A62}" presName="vertFour" presStyleCnt="0">
        <dgm:presLayoutVars>
          <dgm:chPref val="3"/>
        </dgm:presLayoutVars>
      </dgm:prSet>
      <dgm:spPr/>
    </dgm:pt>
    <dgm:pt modelId="{DFE5608A-D019-45EF-9D5C-B59A7032169B}" type="pres">
      <dgm:prSet presAssocID="{FFBB9DA8-16D0-4F66-BB4A-B663C25A1A62}" presName="txFour" presStyleLbl="node4" presStyleIdx="22" presStyleCnt="24">
        <dgm:presLayoutVars>
          <dgm:chPref val="3"/>
        </dgm:presLayoutVars>
      </dgm:prSet>
      <dgm:spPr/>
    </dgm:pt>
    <dgm:pt modelId="{90DBC50E-0FCF-4A00-8E41-09FF62706360}" type="pres">
      <dgm:prSet presAssocID="{FFBB9DA8-16D0-4F66-BB4A-B663C25A1A62}" presName="horzFour" presStyleCnt="0"/>
      <dgm:spPr/>
    </dgm:pt>
    <dgm:pt modelId="{A8E19EC0-BCF2-45C4-90E2-0878C27AB8C7}" type="pres">
      <dgm:prSet presAssocID="{8C15F1C7-B2B2-490E-BF12-011C44C78FBB}" presName="sibSpaceFour" presStyleCnt="0"/>
      <dgm:spPr/>
    </dgm:pt>
    <dgm:pt modelId="{BF0BACEE-DCD2-446D-BB29-0E745782B0F6}" type="pres">
      <dgm:prSet presAssocID="{D78DF1E8-FBF0-423A-B5E6-7613FD129272}" presName="vertFour" presStyleCnt="0">
        <dgm:presLayoutVars>
          <dgm:chPref val="3"/>
        </dgm:presLayoutVars>
      </dgm:prSet>
      <dgm:spPr/>
    </dgm:pt>
    <dgm:pt modelId="{DB38FCFB-BC3A-4EE7-B2B0-824696072531}" type="pres">
      <dgm:prSet presAssocID="{D78DF1E8-FBF0-423A-B5E6-7613FD129272}" presName="txFour" presStyleLbl="node4" presStyleIdx="23" presStyleCnt="24">
        <dgm:presLayoutVars>
          <dgm:chPref val="3"/>
        </dgm:presLayoutVars>
      </dgm:prSet>
      <dgm:spPr/>
    </dgm:pt>
    <dgm:pt modelId="{2C24E118-84D4-44D6-9AA1-82AAF68BC45E}" type="pres">
      <dgm:prSet presAssocID="{D78DF1E8-FBF0-423A-B5E6-7613FD129272}" presName="horzFour" presStyleCnt="0"/>
      <dgm:spPr/>
    </dgm:pt>
  </dgm:ptLst>
  <dgm:cxnLst>
    <dgm:cxn modelId="{119B4501-D17F-4AB8-B674-DABEC5B409A2}" srcId="{4FBB2E79-DE31-48BA-9877-4C63BCF1712F}" destId="{583A26EA-FDC1-40EB-B2A8-BFA46019F9AA}" srcOrd="1" destOrd="0" parTransId="{D91E1E7C-ACB8-4342-B20C-6A565C3E7923}" sibTransId="{807E1484-9ABE-4408-AA14-7A6FEF2A2765}"/>
    <dgm:cxn modelId="{4977E302-0554-4251-8D00-CA2DE3C27ADC}" type="presOf" srcId="{4FBB2E79-DE31-48BA-9877-4C63BCF1712F}" destId="{30D6562E-9E50-4F85-B785-CD5063B32D12}" srcOrd="0" destOrd="0" presId="urn:microsoft.com/office/officeart/2005/8/layout/hierarchy4"/>
    <dgm:cxn modelId="{2BAE2A04-9F7E-477E-B824-7EC2657D644C}" type="presOf" srcId="{C007A55C-1C2D-40CE-84C6-3E22A686BF44}" destId="{8EF37CDA-1794-4ED0-B50E-82B8110DD47A}" srcOrd="0" destOrd="0" presId="urn:microsoft.com/office/officeart/2005/8/layout/hierarchy4"/>
    <dgm:cxn modelId="{23183207-272F-42FD-ACEC-4DCB17FB7FCB}" type="presOf" srcId="{61B6A168-071C-48C1-AF4E-6CEC18EAF3AC}" destId="{90BF30E3-2AA5-48ED-93D5-8415A67D180B}" srcOrd="0" destOrd="0" presId="urn:microsoft.com/office/officeart/2005/8/layout/hierarchy4"/>
    <dgm:cxn modelId="{AC264709-217C-406B-AD9F-658FDF0F248A}" srcId="{E39335A4-0325-4850-8102-8F7E9DDFB1CC}" destId="{50B76943-CFBB-4DA5-85E7-7982FDDBC6AC}" srcOrd="0" destOrd="0" parTransId="{1A15430F-1E3E-4BD3-B54A-47E3EB37DCE1}" sibTransId="{E972EAE5-0AC7-40E0-8F13-52F56FC69126}"/>
    <dgm:cxn modelId="{70CAE10A-AC44-4EC5-9351-E59FBED474D9}" type="presOf" srcId="{FEA064EB-4CCC-486A-9961-A6CBB9D3EA03}" destId="{50854B36-D38D-4076-9DA4-782B4BDF2B79}" srcOrd="0" destOrd="0" presId="urn:microsoft.com/office/officeart/2005/8/layout/hierarchy4"/>
    <dgm:cxn modelId="{52446011-801A-4300-8FA1-31AD1589320B}" srcId="{B9DD230A-D67C-4235-8F41-283DDF48AC4B}" destId="{E97BA6C3-0395-4BC7-B234-915C4F4FE216}" srcOrd="1" destOrd="0" parTransId="{39653BED-16F9-490B-9616-DB80FAAEC695}" sibTransId="{EBAFB960-9559-4509-9704-16E258F8895D}"/>
    <dgm:cxn modelId="{9F8A6C1A-3174-4C80-ACBF-BC5406A6B3B9}" srcId="{E97BA6C3-0395-4BC7-B234-915C4F4FE216}" destId="{F4230202-28DA-4B7C-B47C-9C4A76DB0B07}" srcOrd="1" destOrd="0" parTransId="{212F2080-07EE-4E21-B44E-83CE9A0A3CAD}" sibTransId="{293A2A62-7A20-4EA0-915B-B38BCD91B800}"/>
    <dgm:cxn modelId="{46D52B1E-91DB-476F-8E22-EEB79FF8B8A4}" type="presOf" srcId="{0F02F621-C14F-4D33-B49F-B18C4738EE46}" destId="{AF53819A-9438-4743-ACC6-252964621DDB}" srcOrd="0" destOrd="0" presId="urn:microsoft.com/office/officeart/2005/8/layout/hierarchy4"/>
    <dgm:cxn modelId="{6C774720-F285-4261-AC61-E89498F232FB}" type="presOf" srcId="{1E0FFB6D-2AF1-4A10-8A94-8C65EC9B4488}" destId="{6F356941-2C7D-4EDF-8CB2-5F24C863B82F}" srcOrd="0" destOrd="0" presId="urn:microsoft.com/office/officeart/2005/8/layout/hierarchy4"/>
    <dgm:cxn modelId="{A4493024-0008-48B3-B344-2D9B9812FE1F}" srcId="{5E513144-8BD3-4864-88BA-2FBBEF4131C8}" destId="{5F6FD3C8-EFDA-47F7-B774-AC9BC9D5B584}" srcOrd="1" destOrd="0" parTransId="{76E3E615-47CB-4361-8FFA-A924A7BDDB2C}" sibTransId="{35C5A521-8FF9-46A8-A394-EE16798E1F97}"/>
    <dgm:cxn modelId="{36D3F729-33CD-4635-B6AE-EC87B53E103A}" srcId="{E97BA6C3-0395-4BC7-B234-915C4F4FE216}" destId="{61B6A168-071C-48C1-AF4E-6CEC18EAF3AC}" srcOrd="0" destOrd="0" parTransId="{C2BD0E09-5AE8-4661-8211-97BFAE850F99}" sibTransId="{1072A9E2-34AB-45FF-AA4C-22D26A7A7E1A}"/>
    <dgm:cxn modelId="{AC164B3B-2725-4356-AB1B-E19DF217167E}" srcId="{88FC7C67-574F-491A-9090-1BB3ECAB89C3}" destId="{B128AA92-72FB-4CB1-95D5-42B63BE8D157}" srcOrd="1" destOrd="0" parTransId="{0169BB0A-144F-40B3-995C-04237379C995}" sibTransId="{ED4AD3A0-A25A-4A84-BDCF-88E9F3426208}"/>
    <dgm:cxn modelId="{83A4DA41-75F4-4866-9C85-9C4573BC5065}" srcId="{E246AEA7-3382-48CF-B8AB-952B0BAC3AA1}" destId="{414DF273-E88F-4032-87E2-3CABC6E21FBE}" srcOrd="1" destOrd="0" parTransId="{4276A662-AC08-4DEE-A5B4-9289DE37E7AD}" sibTransId="{E734B25D-582F-4CAD-9AF5-9BACBADC48B2}"/>
    <dgm:cxn modelId="{09052B43-9102-4369-AA44-8EE617C526C0}" srcId="{FEA064EB-4CCC-486A-9961-A6CBB9D3EA03}" destId="{5E513144-8BD3-4864-88BA-2FBBEF4131C8}" srcOrd="0" destOrd="0" parTransId="{E17132CE-1FED-47C1-AD5F-6A2830636AEF}" sibTransId="{D3D16D55-4C3B-436A-9045-5E4D0A129ECF}"/>
    <dgm:cxn modelId="{5D97354D-20AF-435A-9AFA-8F7631AC4740}" srcId="{B128AA92-72FB-4CB1-95D5-42B63BE8D157}" destId="{E0AAAA8B-A881-4F1C-8BFA-63853466E43C}" srcOrd="1" destOrd="0" parTransId="{3DBC22E5-E147-4173-A6FB-2C0062175626}" sibTransId="{AC33AA13-67E7-4F6F-A6CC-AFC593DB2DB7}"/>
    <dgm:cxn modelId="{F01FF84E-9654-4168-ACD3-FE4D7DE5903D}" srcId="{50B76943-CFBB-4DA5-85E7-7982FDDBC6AC}" destId="{1E0FFB6D-2AF1-4A10-8A94-8C65EC9B4488}" srcOrd="1" destOrd="0" parTransId="{648D500D-7A5E-43BA-8B82-BCDB4C41E66A}" sibTransId="{AAECA5B4-AD8E-475A-94C1-D074BB178C46}"/>
    <dgm:cxn modelId="{AA9F584F-2D72-442A-84A3-2E51768323FE}" type="presOf" srcId="{414DF273-E88F-4032-87E2-3CABC6E21FBE}" destId="{B990BA44-E775-4220-8526-143C73F68E01}" srcOrd="0" destOrd="0" presId="urn:microsoft.com/office/officeart/2005/8/layout/hierarchy4"/>
    <dgm:cxn modelId="{3A483E53-D665-49CF-97BD-6E1933A19041}" type="presOf" srcId="{E97BA6C3-0395-4BC7-B234-915C4F4FE216}" destId="{7E8AFCA6-7678-4742-A250-D71B74FB382D}" srcOrd="0" destOrd="0" presId="urn:microsoft.com/office/officeart/2005/8/layout/hierarchy4"/>
    <dgm:cxn modelId="{46798A57-059A-4FF1-A2B0-10498934FD9E}" type="presOf" srcId="{5BBA7AD1-AADD-4F90-A1AE-292E0EA19F16}" destId="{E6F481B1-9C13-46A1-BD69-B978F177A9A5}" srcOrd="0" destOrd="0" presId="urn:microsoft.com/office/officeart/2005/8/layout/hierarchy4"/>
    <dgm:cxn modelId="{8E9AAA58-FE23-4BA6-AE4A-C7A4D797DAEE}" srcId="{B9DD230A-D67C-4235-8F41-283DDF48AC4B}" destId="{4FBB2E79-DE31-48BA-9877-4C63BCF1712F}" srcOrd="0" destOrd="0" parTransId="{0E476D26-6FC8-4684-8586-0D93E11555E6}" sibTransId="{16167668-A6DF-4586-A054-94D4C71D1769}"/>
    <dgm:cxn modelId="{642ED058-3868-4A42-8DB7-F8C935B11D33}" type="presOf" srcId="{F4230202-28DA-4B7C-B47C-9C4A76DB0B07}" destId="{A2ECAC6E-5220-4032-9989-FAAB1C46B5EF}" srcOrd="0" destOrd="0" presId="urn:microsoft.com/office/officeart/2005/8/layout/hierarchy4"/>
    <dgm:cxn modelId="{DEC02F63-331E-4C84-A935-C7FA26A0E085}" type="presOf" srcId="{EF10F8D5-C889-4D04-ABB7-25ABA1D976C5}" destId="{C6A3968A-B186-4F82-82DC-062634D7B5E3}" srcOrd="0" destOrd="0" presId="urn:microsoft.com/office/officeart/2005/8/layout/hierarchy4"/>
    <dgm:cxn modelId="{7D6C9063-A1C8-460B-A391-0CBD55ED3254}" srcId="{36FAA86C-2A96-4F36-8DAD-737AD64BD8CA}" destId="{FFBB9DA8-16D0-4F66-BB4A-B663C25A1A62}" srcOrd="0" destOrd="0" parTransId="{A7E84BAB-08DA-418F-93E3-9B866B52A79C}" sibTransId="{8C15F1C7-B2B2-490E-BF12-011C44C78FBB}"/>
    <dgm:cxn modelId="{872D856B-75A6-4FE6-BB8A-182C98CA9465}" srcId="{B128AA92-72FB-4CB1-95D5-42B63BE8D157}" destId="{98F97A70-6556-4317-816F-D30E5C993A2F}" srcOrd="0" destOrd="0" parTransId="{29902F29-D2EE-4C50-90F3-2ABEA0ADFF7A}" sibTransId="{CE4DCD0E-4B37-47AF-A64D-9E1D7D96506D}"/>
    <dgm:cxn modelId="{BB23C26B-C451-4BD8-804C-2D796859DF99}" srcId="{22DF22DB-1B44-4B68-8A11-AC1DB18AB53E}" destId="{C007A55C-1C2D-40CE-84C6-3E22A686BF44}" srcOrd="0" destOrd="0" parTransId="{467F4BE7-29D5-4D50-9941-88E62E543975}" sibTransId="{7C43FE34-08C6-4AE7-BE83-328315A6F9CA}"/>
    <dgm:cxn modelId="{FD9D0273-85FE-465E-AF02-D72AFB485E21}" srcId="{1E0FFB6D-2AF1-4A10-8A94-8C65EC9B4488}" destId="{33BA5C55-F13F-4553-9304-DD20F7D0815B}" srcOrd="1" destOrd="0" parTransId="{AC1F21A6-CE6B-4460-88A8-E83F2673C579}" sibTransId="{FCCD2FD2-0E7B-4FE3-9094-D207F2CB6D03}"/>
    <dgm:cxn modelId="{84FFC773-F79D-4D39-B9AD-82A13E9DA540}" srcId="{E0AAAA8B-A881-4F1C-8BFA-63853466E43C}" destId="{0F02F621-C14F-4D33-B49F-B18C4738EE46}" srcOrd="0" destOrd="0" parTransId="{BA45906B-605C-4A5B-B93C-98F1B0EDF1CF}" sibTransId="{834FDED5-F4BE-461F-B9B7-7DE51CF103AB}"/>
    <dgm:cxn modelId="{213D0575-7BEA-4F25-8B7E-D4AA9F8DBE5D}" srcId="{36FAA86C-2A96-4F36-8DAD-737AD64BD8CA}" destId="{D78DF1E8-FBF0-423A-B5E6-7613FD129272}" srcOrd="1" destOrd="0" parTransId="{58D3FC8F-1371-43A5-9870-8713D92E45AB}" sibTransId="{7A9DB8CB-1C4D-47C6-A93D-BA5EA36A5FE2}"/>
    <dgm:cxn modelId="{448BC875-6491-44FF-ACE5-94B23D0D9225}" type="presOf" srcId="{33BA5C55-F13F-4553-9304-DD20F7D0815B}" destId="{4B3CF8C2-475C-4E5D-8776-CEE807AC57AE}" srcOrd="0" destOrd="0" presId="urn:microsoft.com/office/officeart/2005/8/layout/hierarchy4"/>
    <dgm:cxn modelId="{4863957A-2971-48E0-BC6B-F7077F4575C3}" srcId="{50B76943-CFBB-4DA5-85E7-7982FDDBC6AC}" destId="{88FC7C67-574F-491A-9090-1BB3ECAB89C3}" srcOrd="0" destOrd="0" parTransId="{2648699C-1B6C-4C99-BD79-C5B308F1281F}" sibTransId="{508A03BD-7FAF-4B02-A5D4-DC1494AF7F46}"/>
    <dgm:cxn modelId="{804CA37A-F805-485F-9FDA-B9A2318CF984}" type="presOf" srcId="{B9DD230A-D67C-4235-8F41-283DDF48AC4B}" destId="{5AE3E0F2-548B-413C-89E3-A96E8EE5BB85}" srcOrd="0" destOrd="0" presId="urn:microsoft.com/office/officeart/2005/8/layout/hierarchy4"/>
    <dgm:cxn modelId="{C53BCF7B-DF0A-4166-8ACB-AEA70F8EFD9C}" type="presOf" srcId="{FFBB9DA8-16D0-4F66-BB4A-B663C25A1A62}" destId="{DFE5608A-D019-45EF-9D5C-B59A7032169B}" srcOrd="0" destOrd="0" presId="urn:microsoft.com/office/officeart/2005/8/layout/hierarchy4"/>
    <dgm:cxn modelId="{084F6F89-1E37-46B8-B2A3-44793E9C52AA}" srcId="{88FC7C67-574F-491A-9090-1BB3ECAB89C3}" destId="{B9DD230A-D67C-4235-8F41-283DDF48AC4B}" srcOrd="0" destOrd="0" parTransId="{01F55ACE-405F-4988-992C-6D1169AC9E4E}" sibTransId="{FAEE5E9F-BF83-45F0-A623-169D66CC54FC}"/>
    <dgm:cxn modelId="{0033338A-8995-4674-ACBA-B687F90E2D4C}" srcId="{1E0FFB6D-2AF1-4A10-8A94-8C65EC9B4488}" destId="{FEA064EB-4CCC-486A-9961-A6CBB9D3EA03}" srcOrd="0" destOrd="0" parTransId="{A3B73F17-6E29-4B6E-BC2E-C34ABCC8049A}" sibTransId="{C4800DA5-CA15-4A45-8128-1081326CD82A}"/>
    <dgm:cxn modelId="{31D2A48A-EEA5-4360-94A7-54EB1E4808FA}" type="presOf" srcId="{88FC7C67-574F-491A-9090-1BB3ECAB89C3}" destId="{1329C5D1-157E-438D-9117-16AD969745F5}" srcOrd="0" destOrd="0" presId="urn:microsoft.com/office/officeart/2005/8/layout/hierarchy4"/>
    <dgm:cxn modelId="{BF0A4493-31EE-4E87-81EC-AC183C6FA1D8}" srcId="{98F97A70-6556-4317-816F-D30E5C993A2F}" destId="{5BBA7AD1-AADD-4F90-A1AE-292E0EA19F16}" srcOrd="1" destOrd="0" parTransId="{DF644836-48FE-41EA-86C1-4A7F781F2C28}" sibTransId="{FB06B021-F169-4B05-B6A1-F71CCD32C9DC}"/>
    <dgm:cxn modelId="{28E4169A-C5BE-45F3-A854-A4ABEB03BB2D}" type="presOf" srcId="{5F6FD3C8-EFDA-47F7-B774-AC9BC9D5B584}" destId="{F0D23C8D-A49D-42F3-8B8F-66B6D74676B9}" srcOrd="0" destOrd="0" presId="urn:microsoft.com/office/officeart/2005/8/layout/hierarchy4"/>
    <dgm:cxn modelId="{E21B569C-CEFE-458C-B38D-08032A6C040A}" type="presOf" srcId="{E39335A4-0325-4850-8102-8F7E9DDFB1CC}" destId="{6123631C-247C-4CF7-8EA5-43BDD841D80E}" srcOrd="0" destOrd="0" presId="urn:microsoft.com/office/officeart/2005/8/layout/hierarchy4"/>
    <dgm:cxn modelId="{692F569D-761E-4423-8D0C-F1A1CA4A73C1}" type="presOf" srcId="{22DF22DB-1B44-4B68-8A11-AC1DB18AB53E}" destId="{2F351443-97A0-4B1E-A638-5EA670E58887}" srcOrd="0" destOrd="0" presId="urn:microsoft.com/office/officeart/2005/8/layout/hierarchy4"/>
    <dgm:cxn modelId="{24FDC79D-E522-4E8A-B359-6D5490B24A29}" type="presOf" srcId="{D78DF1E8-FBF0-423A-B5E6-7613FD129272}" destId="{DB38FCFB-BC3A-4EE7-B2B0-824696072531}" srcOrd="0" destOrd="0" presId="urn:microsoft.com/office/officeart/2005/8/layout/hierarchy4"/>
    <dgm:cxn modelId="{560F769E-B8D9-4420-BB4F-EEE2440C79BA}" type="presOf" srcId="{DBA807C1-7970-4296-BF0E-428DD7CA3EDD}" destId="{FCB826C3-FF34-4E2C-B136-19FC8D5D4A31}" srcOrd="0" destOrd="0" presId="urn:microsoft.com/office/officeart/2005/8/layout/hierarchy4"/>
    <dgm:cxn modelId="{16DBEA9F-FEC6-4C3F-B3FA-B7965CCC7CBB}" type="presOf" srcId="{F64DE440-9437-4E38-8015-8528588217C8}" destId="{92BD3706-A843-47AB-BBBA-5246680E43C1}" srcOrd="0" destOrd="0" presId="urn:microsoft.com/office/officeart/2005/8/layout/hierarchy4"/>
    <dgm:cxn modelId="{483B29A0-3310-46C4-B52A-3B2FE7B9A43C}" type="presOf" srcId="{98F97A70-6556-4317-816F-D30E5C993A2F}" destId="{55DEC2DF-F3F5-4D09-8DD0-6E4231BDF481}" srcOrd="0" destOrd="0" presId="urn:microsoft.com/office/officeart/2005/8/layout/hierarchy4"/>
    <dgm:cxn modelId="{D1F633B0-CD79-46F8-AAB3-D5E6F57C0F50}" srcId="{4FBB2E79-DE31-48BA-9877-4C63BCF1712F}" destId="{F64DE440-9437-4E38-8015-8528588217C8}" srcOrd="0" destOrd="0" parTransId="{70D2F764-4901-4B3A-B8CD-B75312EC95E2}" sibTransId="{7CF19C2C-D81E-454B-A5FD-33395C78F305}"/>
    <dgm:cxn modelId="{245A98BE-AD29-4E73-81CA-9070672D6BFD}" type="presOf" srcId="{E0AAAA8B-A881-4F1C-8BFA-63853466E43C}" destId="{E55C4644-29F4-4204-A45B-C4B00D71E4CA}" srcOrd="0" destOrd="0" presId="urn:microsoft.com/office/officeart/2005/8/layout/hierarchy4"/>
    <dgm:cxn modelId="{265E4CC2-45A5-412E-9BA5-AE4E769364E0}" type="presOf" srcId="{A28D0F15-375D-4C0E-9ECE-C750B7F1F879}" destId="{DCEDC0C4-55CC-4439-B998-A577554EF3ED}" srcOrd="0" destOrd="0" presId="urn:microsoft.com/office/officeart/2005/8/layout/hierarchy4"/>
    <dgm:cxn modelId="{5E2BC4C2-0E86-4118-B506-00A7D1C82B9C}" type="presOf" srcId="{50B76943-CFBB-4DA5-85E7-7982FDDBC6AC}" destId="{08081F9B-FA88-484B-9619-0566736E207E}" srcOrd="0" destOrd="0" presId="urn:microsoft.com/office/officeart/2005/8/layout/hierarchy4"/>
    <dgm:cxn modelId="{A1B548C8-34E5-4EAA-8CB4-2AC6E20F1AB6}" type="presOf" srcId="{B128AA92-72FB-4CB1-95D5-42B63BE8D157}" destId="{0951EED9-348A-425E-AA02-582A4775108B}" srcOrd="0" destOrd="0" presId="urn:microsoft.com/office/officeart/2005/8/layout/hierarchy4"/>
    <dgm:cxn modelId="{0B0BFDD0-2FA6-4CFE-9264-C5E93C028ACA}" type="presOf" srcId="{E246AEA7-3382-48CF-B8AB-952B0BAC3AA1}" destId="{80A04466-975C-4162-97FA-530B7302AA02}" srcOrd="0" destOrd="0" presId="urn:microsoft.com/office/officeart/2005/8/layout/hierarchy4"/>
    <dgm:cxn modelId="{50A858D2-3119-4F6E-B9BC-2EBAD6FCF3F2}" type="presOf" srcId="{36FAA86C-2A96-4F36-8DAD-737AD64BD8CA}" destId="{1B6D8794-07D1-47F4-9028-FAD6DE404CCE}" srcOrd="0" destOrd="0" presId="urn:microsoft.com/office/officeart/2005/8/layout/hierarchy4"/>
    <dgm:cxn modelId="{B35FD8D9-D7F4-497D-AAA6-950A658AABBB}" srcId="{33BA5C55-F13F-4553-9304-DD20F7D0815B}" destId="{22DF22DB-1B44-4B68-8A11-AC1DB18AB53E}" srcOrd="0" destOrd="0" parTransId="{87409E57-5FB8-46C3-81C0-B831C1D0BC12}" sibTransId="{D2082C65-44F0-4191-A05A-2B98494CBAD6}"/>
    <dgm:cxn modelId="{3D432CDE-39E5-4FA1-9442-499C17699904}" srcId="{5E513144-8BD3-4864-88BA-2FBBEF4131C8}" destId="{DBA807C1-7970-4296-BF0E-428DD7CA3EDD}" srcOrd="0" destOrd="0" parTransId="{F0B518F0-2A09-4297-A8E4-60E2143DD46D}" sibTransId="{9248251A-B36B-4D0F-B113-8BABD1358605}"/>
    <dgm:cxn modelId="{3F8E17E2-AEF0-4BB6-8FAE-31108BD10279}" type="presOf" srcId="{8D5D555D-3F09-45DE-AE4C-71FA046585F5}" destId="{1363C785-85E6-4B9E-B889-82A5887916C9}" srcOrd="0" destOrd="0" presId="urn:microsoft.com/office/officeart/2005/8/layout/hierarchy4"/>
    <dgm:cxn modelId="{34468BE3-8CBF-44E5-840C-023C456E25D7}" srcId="{22DF22DB-1B44-4B68-8A11-AC1DB18AB53E}" destId="{EF10F8D5-C889-4D04-ABB7-25ABA1D976C5}" srcOrd="1" destOrd="0" parTransId="{042B577E-93BA-4F99-B687-5C2850AD0D0A}" sibTransId="{D83825E2-D107-4D5F-B892-B243721FBD1E}"/>
    <dgm:cxn modelId="{78C630EA-ACA1-4470-9925-BDECA72AC581}" srcId="{FEA064EB-4CCC-486A-9961-A6CBB9D3EA03}" destId="{E246AEA7-3382-48CF-B8AB-952B0BAC3AA1}" srcOrd="1" destOrd="0" parTransId="{6BFBA710-DB97-4EFB-B92B-5A3F95DD1F7C}" sibTransId="{56032A3D-FA69-4CCB-B413-EEA19F49F6A0}"/>
    <dgm:cxn modelId="{44A860F3-D114-47CF-A5B9-BCA9ACC64BA5}" srcId="{98F97A70-6556-4317-816F-D30E5C993A2F}" destId="{D51EE5E4-97D5-48BD-BA13-95EA095C46D0}" srcOrd="0" destOrd="0" parTransId="{0417AFC0-E346-4991-8025-53D0196FAFDE}" sibTransId="{CBF98BEE-C5F1-41D1-8E40-6554FB155499}"/>
    <dgm:cxn modelId="{5D27D3F3-27D3-4AF1-9CB2-E8AC4081916E}" type="presOf" srcId="{583A26EA-FDC1-40EB-B2A8-BFA46019F9AA}" destId="{F18C43D2-73EC-4B00-8028-2AF51350720C}" srcOrd="0" destOrd="0" presId="urn:microsoft.com/office/officeart/2005/8/layout/hierarchy4"/>
    <dgm:cxn modelId="{74231EF4-CF3F-4BB3-BBCF-4929CF06D618}" srcId="{33BA5C55-F13F-4553-9304-DD20F7D0815B}" destId="{36FAA86C-2A96-4F36-8DAD-737AD64BD8CA}" srcOrd="1" destOrd="0" parTransId="{CB4F04FB-B230-4D7E-830C-E3B93136755F}" sibTransId="{E2BCE9E7-7A29-4BBC-9E81-D79BE5D3AD37}"/>
    <dgm:cxn modelId="{66C187F7-770F-4A9C-AAC7-E4F83885AA38}" srcId="{E0AAAA8B-A881-4F1C-8BFA-63853466E43C}" destId="{8D5D555D-3F09-45DE-AE4C-71FA046585F5}" srcOrd="1" destOrd="0" parTransId="{DF0E52C3-8559-4001-8DF6-F52C1DB02229}" sibTransId="{A569A3E2-D47B-4965-88C4-18FE870D9366}"/>
    <dgm:cxn modelId="{4F191AF8-84C7-4683-B522-54F2FAD57662}" srcId="{E246AEA7-3382-48CF-B8AB-952B0BAC3AA1}" destId="{A28D0F15-375D-4C0E-9ECE-C750B7F1F879}" srcOrd="0" destOrd="0" parTransId="{F10E2C8D-624E-4D69-AD58-5B4F9334CCE8}" sibTransId="{9D2B5993-4DFE-428F-ADFE-ABBE0F946D6D}"/>
    <dgm:cxn modelId="{C3723BF8-B771-4451-928A-1346687D35F0}" type="presOf" srcId="{5E513144-8BD3-4864-88BA-2FBBEF4131C8}" destId="{00763C0A-C621-4849-B094-4C899D33239B}" srcOrd="0" destOrd="0" presId="urn:microsoft.com/office/officeart/2005/8/layout/hierarchy4"/>
    <dgm:cxn modelId="{CDCBEFFC-27A9-414E-8314-588AE5B9322A}" type="presOf" srcId="{D51EE5E4-97D5-48BD-BA13-95EA095C46D0}" destId="{BC71CA20-6D3B-4A6F-BF0B-2204092AE16D}" srcOrd="0" destOrd="0" presId="urn:microsoft.com/office/officeart/2005/8/layout/hierarchy4"/>
    <dgm:cxn modelId="{CBA8F4B1-2643-4CB7-9E24-66A2678FE533}" type="presParOf" srcId="{6123631C-247C-4CF7-8EA5-43BDD841D80E}" destId="{18B66930-AD88-4561-A10C-4900302B1996}" srcOrd="0" destOrd="0" presId="urn:microsoft.com/office/officeart/2005/8/layout/hierarchy4"/>
    <dgm:cxn modelId="{FDCA4F10-DD15-4718-865D-9A15816B3962}" type="presParOf" srcId="{18B66930-AD88-4561-A10C-4900302B1996}" destId="{08081F9B-FA88-484B-9619-0566736E207E}" srcOrd="0" destOrd="0" presId="urn:microsoft.com/office/officeart/2005/8/layout/hierarchy4"/>
    <dgm:cxn modelId="{B23DC3E3-7B55-4498-964A-30731C166561}" type="presParOf" srcId="{18B66930-AD88-4561-A10C-4900302B1996}" destId="{41A447EF-4DED-44E3-8F7F-F35A36D30C7B}" srcOrd="1" destOrd="0" presId="urn:microsoft.com/office/officeart/2005/8/layout/hierarchy4"/>
    <dgm:cxn modelId="{774D7654-6C72-4208-9285-6A178942EC0D}" type="presParOf" srcId="{18B66930-AD88-4561-A10C-4900302B1996}" destId="{534E4F49-311C-4C51-8724-BE84BF76A507}" srcOrd="2" destOrd="0" presId="urn:microsoft.com/office/officeart/2005/8/layout/hierarchy4"/>
    <dgm:cxn modelId="{6DF79465-94C9-43F4-85ED-EFE9521B654C}" type="presParOf" srcId="{534E4F49-311C-4C51-8724-BE84BF76A507}" destId="{3E7435B6-67B6-440F-B95D-B6CB59F5E891}" srcOrd="0" destOrd="0" presId="urn:microsoft.com/office/officeart/2005/8/layout/hierarchy4"/>
    <dgm:cxn modelId="{2CC3B40D-5394-4AB8-8623-01F96EEAA7A0}" type="presParOf" srcId="{3E7435B6-67B6-440F-B95D-B6CB59F5E891}" destId="{1329C5D1-157E-438D-9117-16AD969745F5}" srcOrd="0" destOrd="0" presId="urn:microsoft.com/office/officeart/2005/8/layout/hierarchy4"/>
    <dgm:cxn modelId="{D06063A2-96DC-46CC-A193-1AF845BE8CF3}" type="presParOf" srcId="{3E7435B6-67B6-440F-B95D-B6CB59F5E891}" destId="{FC9F798C-35F1-4AB3-B595-B2A6847366CF}" srcOrd="1" destOrd="0" presId="urn:microsoft.com/office/officeart/2005/8/layout/hierarchy4"/>
    <dgm:cxn modelId="{59ABF21E-F67A-4884-B8FE-91CAB090C82F}" type="presParOf" srcId="{3E7435B6-67B6-440F-B95D-B6CB59F5E891}" destId="{BE8E8230-2E4C-4E04-BA39-58298373A24E}" srcOrd="2" destOrd="0" presId="urn:microsoft.com/office/officeart/2005/8/layout/hierarchy4"/>
    <dgm:cxn modelId="{83E60F65-AB56-4901-AC64-E74D04F7C1CD}" type="presParOf" srcId="{BE8E8230-2E4C-4E04-BA39-58298373A24E}" destId="{FFB29DC3-F9E3-49A2-BA96-94EF28468C03}" srcOrd="0" destOrd="0" presId="urn:microsoft.com/office/officeart/2005/8/layout/hierarchy4"/>
    <dgm:cxn modelId="{9C9FC11A-8F04-4E92-971B-D8CB60A0E6A3}" type="presParOf" srcId="{FFB29DC3-F9E3-49A2-BA96-94EF28468C03}" destId="{5AE3E0F2-548B-413C-89E3-A96E8EE5BB85}" srcOrd="0" destOrd="0" presId="urn:microsoft.com/office/officeart/2005/8/layout/hierarchy4"/>
    <dgm:cxn modelId="{8EF03BE8-7021-452A-A8A6-7FF9CA8B07DA}" type="presParOf" srcId="{FFB29DC3-F9E3-49A2-BA96-94EF28468C03}" destId="{C35112A8-2B73-4C9E-8546-3398AFED77F6}" srcOrd="1" destOrd="0" presId="urn:microsoft.com/office/officeart/2005/8/layout/hierarchy4"/>
    <dgm:cxn modelId="{12286E75-5C3F-44DA-90EE-9E9E0965FA66}" type="presParOf" srcId="{FFB29DC3-F9E3-49A2-BA96-94EF28468C03}" destId="{B36FD314-5F3C-4A77-B53B-1DC6EDB9FDE3}" srcOrd="2" destOrd="0" presId="urn:microsoft.com/office/officeart/2005/8/layout/hierarchy4"/>
    <dgm:cxn modelId="{78D07EF8-305F-4B8D-B5A1-AF948FBE6001}" type="presParOf" srcId="{B36FD314-5F3C-4A77-B53B-1DC6EDB9FDE3}" destId="{51B608C6-9342-4702-858A-B65AFC0294BF}" srcOrd="0" destOrd="0" presId="urn:microsoft.com/office/officeart/2005/8/layout/hierarchy4"/>
    <dgm:cxn modelId="{09178E2E-2CDA-417B-9393-D5C668BAC8B1}" type="presParOf" srcId="{51B608C6-9342-4702-858A-B65AFC0294BF}" destId="{30D6562E-9E50-4F85-B785-CD5063B32D12}" srcOrd="0" destOrd="0" presId="urn:microsoft.com/office/officeart/2005/8/layout/hierarchy4"/>
    <dgm:cxn modelId="{3076AE2B-3A74-48B2-A070-860EF9D31124}" type="presParOf" srcId="{51B608C6-9342-4702-858A-B65AFC0294BF}" destId="{F8DC9A2B-8FC7-4EB3-8C91-A5610DC6D661}" srcOrd="1" destOrd="0" presId="urn:microsoft.com/office/officeart/2005/8/layout/hierarchy4"/>
    <dgm:cxn modelId="{9BFC29D6-75F8-464F-9E4F-2ACFBF9B6410}" type="presParOf" srcId="{51B608C6-9342-4702-858A-B65AFC0294BF}" destId="{29BDF843-AD27-4B5A-9727-F190D32AEF38}" srcOrd="2" destOrd="0" presId="urn:microsoft.com/office/officeart/2005/8/layout/hierarchy4"/>
    <dgm:cxn modelId="{9FF2E21D-7086-457C-8D33-10D956C65038}" type="presParOf" srcId="{29BDF843-AD27-4B5A-9727-F190D32AEF38}" destId="{454EF3C1-FDB0-47B2-B035-37164EF618E4}" srcOrd="0" destOrd="0" presId="urn:microsoft.com/office/officeart/2005/8/layout/hierarchy4"/>
    <dgm:cxn modelId="{7727C5B4-14E2-4A4B-B5A1-C80A19F9A3A5}" type="presParOf" srcId="{454EF3C1-FDB0-47B2-B035-37164EF618E4}" destId="{92BD3706-A843-47AB-BBBA-5246680E43C1}" srcOrd="0" destOrd="0" presId="urn:microsoft.com/office/officeart/2005/8/layout/hierarchy4"/>
    <dgm:cxn modelId="{7D57D095-9B76-45E6-B6ED-C5779917C4A6}" type="presParOf" srcId="{454EF3C1-FDB0-47B2-B035-37164EF618E4}" destId="{77959DA7-5E56-4A67-A0FB-034CA6A5C98F}" srcOrd="1" destOrd="0" presId="urn:microsoft.com/office/officeart/2005/8/layout/hierarchy4"/>
    <dgm:cxn modelId="{FEBD0EC0-5460-4294-A58B-A4541675B5E2}" type="presParOf" srcId="{29BDF843-AD27-4B5A-9727-F190D32AEF38}" destId="{0D2CA5B5-F84C-4F47-A10C-866651DF7DE8}" srcOrd="1" destOrd="0" presId="urn:microsoft.com/office/officeart/2005/8/layout/hierarchy4"/>
    <dgm:cxn modelId="{8673506C-1C81-4207-A93C-9DA028E24D7A}" type="presParOf" srcId="{29BDF843-AD27-4B5A-9727-F190D32AEF38}" destId="{869CEA7F-BF6D-4EE0-AB77-14B560085AE1}" srcOrd="2" destOrd="0" presId="urn:microsoft.com/office/officeart/2005/8/layout/hierarchy4"/>
    <dgm:cxn modelId="{F83D8092-E9DC-4417-8736-5D1224AFDBB5}" type="presParOf" srcId="{869CEA7F-BF6D-4EE0-AB77-14B560085AE1}" destId="{F18C43D2-73EC-4B00-8028-2AF51350720C}" srcOrd="0" destOrd="0" presId="urn:microsoft.com/office/officeart/2005/8/layout/hierarchy4"/>
    <dgm:cxn modelId="{E735B107-4A2E-48E0-8DCA-C375016563FE}" type="presParOf" srcId="{869CEA7F-BF6D-4EE0-AB77-14B560085AE1}" destId="{5EB01AAE-20A2-493F-820E-C953CD6E7FE3}" srcOrd="1" destOrd="0" presId="urn:microsoft.com/office/officeart/2005/8/layout/hierarchy4"/>
    <dgm:cxn modelId="{EC22880F-F90C-4001-942C-0F75B1DC81B5}" type="presParOf" srcId="{B36FD314-5F3C-4A77-B53B-1DC6EDB9FDE3}" destId="{E343028E-7E10-4930-BC57-E6CE91701CEE}" srcOrd="1" destOrd="0" presId="urn:microsoft.com/office/officeart/2005/8/layout/hierarchy4"/>
    <dgm:cxn modelId="{69720C61-3CD1-4BA9-9CBA-A4F40F8025FB}" type="presParOf" srcId="{B36FD314-5F3C-4A77-B53B-1DC6EDB9FDE3}" destId="{51423829-E1A7-41BA-A344-DD32E38AB795}" srcOrd="2" destOrd="0" presId="urn:microsoft.com/office/officeart/2005/8/layout/hierarchy4"/>
    <dgm:cxn modelId="{F8E1870B-BE07-4FFE-9210-42C2F916FE35}" type="presParOf" srcId="{51423829-E1A7-41BA-A344-DD32E38AB795}" destId="{7E8AFCA6-7678-4742-A250-D71B74FB382D}" srcOrd="0" destOrd="0" presId="urn:microsoft.com/office/officeart/2005/8/layout/hierarchy4"/>
    <dgm:cxn modelId="{A1B92AE8-EEEE-4056-A152-5D62BB2B41C0}" type="presParOf" srcId="{51423829-E1A7-41BA-A344-DD32E38AB795}" destId="{332DED06-3DCB-4ABA-83D2-16E50D09B194}" srcOrd="1" destOrd="0" presId="urn:microsoft.com/office/officeart/2005/8/layout/hierarchy4"/>
    <dgm:cxn modelId="{248B31C7-C695-485E-95D7-D0C21D102DA4}" type="presParOf" srcId="{51423829-E1A7-41BA-A344-DD32E38AB795}" destId="{7E87AA7B-7336-4A0E-BC0E-ED1B0088E797}" srcOrd="2" destOrd="0" presId="urn:microsoft.com/office/officeart/2005/8/layout/hierarchy4"/>
    <dgm:cxn modelId="{A7498A28-AB93-49E7-A972-50FC9287DEEB}" type="presParOf" srcId="{7E87AA7B-7336-4A0E-BC0E-ED1B0088E797}" destId="{0B2608F8-31A7-4C05-BA8D-E085A1205BDD}" srcOrd="0" destOrd="0" presId="urn:microsoft.com/office/officeart/2005/8/layout/hierarchy4"/>
    <dgm:cxn modelId="{172F5027-FA04-4412-BCAF-E7F74173CB4D}" type="presParOf" srcId="{0B2608F8-31A7-4C05-BA8D-E085A1205BDD}" destId="{90BF30E3-2AA5-48ED-93D5-8415A67D180B}" srcOrd="0" destOrd="0" presId="urn:microsoft.com/office/officeart/2005/8/layout/hierarchy4"/>
    <dgm:cxn modelId="{6BC9D2CC-AEAF-4CFE-8506-133849C9A525}" type="presParOf" srcId="{0B2608F8-31A7-4C05-BA8D-E085A1205BDD}" destId="{D1471609-996A-459A-9723-9D98BF1C47DE}" srcOrd="1" destOrd="0" presId="urn:microsoft.com/office/officeart/2005/8/layout/hierarchy4"/>
    <dgm:cxn modelId="{BB9F52DE-CE82-4E5E-9B4B-8B71A4EBAE59}" type="presParOf" srcId="{7E87AA7B-7336-4A0E-BC0E-ED1B0088E797}" destId="{3580E66E-F15E-4D55-9D74-13097BDEEB45}" srcOrd="1" destOrd="0" presId="urn:microsoft.com/office/officeart/2005/8/layout/hierarchy4"/>
    <dgm:cxn modelId="{61542899-6469-4F07-89EF-8EB6E2C06514}" type="presParOf" srcId="{7E87AA7B-7336-4A0E-BC0E-ED1B0088E797}" destId="{3BB38C5B-1280-4B1E-A743-D3CFA1516009}" srcOrd="2" destOrd="0" presId="urn:microsoft.com/office/officeart/2005/8/layout/hierarchy4"/>
    <dgm:cxn modelId="{45244D53-82B6-4804-ABF4-27E89E9C7330}" type="presParOf" srcId="{3BB38C5B-1280-4B1E-A743-D3CFA1516009}" destId="{A2ECAC6E-5220-4032-9989-FAAB1C46B5EF}" srcOrd="0" destOrd="0" presId="urn:microsoft.com/office/officeart/2005/8/layout/hierarchy4"/>
    <dgm:cxn modelId="{8606E851-75D6-4B52-8079-415F8F4FCC43}" type="presParOf" srcId="{3BB38C5B-1280-4B1E-A743-D3CFA1516009}" destId="{F02B9433-1128-41FD-A698-142603F0E0D9}" srcOrd="1" destOrd="0" presId="urn:microsoft.com/office/officeart/2005/8/layout/hierarchy4"/>
    <dgm:cxn modelId="{167BA6F0-89D9-4C2C-B2D9-F2DEDA795B5F}" type="presParOf" srcId="{BE8E8230-2E4C-4E04-BA39-58298373A24E}" destId="{92DB27B0-1B59-440D-9B7E-4BBAE9CDE729}" srcOrd="1" destOrd="0" presId="urn:microsoft.com/office/officeart/2005/8/layout/hierarchy4"/>
    <dgm:cxn modelId="{E8D70B6A-AFA6-474C-8D0B-65995D70E6D5}" type="presParOf" srcId="{BE8E8230-2E4C-4E04-BA39-58298373A24E}" destId="{826DD8A3-F6CB-4633-92B5-8BCAB79766D4}" srcOrd="2" destOrd="0" presId="urn:microsoft.com/office/officeart/2005/8/layout/hierarchy4"/>
    <dgm:cxn modelId="{9DDC9ECC-BBAC-4BB8-9044-FA73EF349BB2}" type="presParOf" srcId="{826DD8A3-F6CB-4633-92B5-8BCAB79766D4}" destId="{0951EED9-348A-425E-AA02-582A4775108B}" srcOrd="0" destOrd="0" presId="urn:microsoft.com/office/officeart/2005/8/layout/hierarchy4"/>
    <dgm:cxn modelId="{B52754E4-ABC6-4594-9448-4A7ED0E32798}" type="presParOf" srcId="{826DD8A3-F6CB-4633-92B5-8BCAB79766D4}" destId="{D9AB3B40-EDB9-490B-866D-B00B10A47923}" srcOrd="1" destOrd="0" presId="urn:microsoft.com/office/officeart/2005/8/layout/hierarchy4"/>
    <dgm:cxn modelId="{F7A2AD97-C416-4445-AE5B-1F2D8041622E}" type="presParOf" srcId="{826DD8A3-F6CB-4633-92B5-8BCAB79766D4}" destId="{9CD1818E-E0DB-43E8-A92B-0F4F2ECF7A76}" srcOrd="2" destOrd="0" presId="urn:microsoft.com/office/officeart/2005/8/layout/hierarchy4"/>
    <dgm:cxn modelId="{3946DD72-87AD-4616-B41D-5F9DD6861087}" type="presParOf" srcId="{9CD1818E-E0DB-43E8-A92B-0F4F2ECF7A76}" destId="{22E5B60C-B5D2-4763-BD17-EF059B39AC91}" srcOrd="0" destOrd="0" presId="urn:microsoft.com/office/officeart/2005/8/layout/hierarchy4"/>
    <dgm:cxn modelId="{8EA288E4-FC35-4B85-9D1E-4DBF3F2A937B}" type="presParOf" srcId="{22E5B60C-B5D2-4763-BD17-EF059B39AC91}" destId="{55DEC2DF-F3F5-4D09-8DD0-6E4231BDF481}" srcOrd="0" destOrd="0" presId="urn:microsoft.com/office/officeart/2005/8/layout/hierarchy4"/>
    <dgm:cxn modelId="{FA4B23E6-E635-40A9-939B-E2422E04A8A1}" type="presParOf" srcId="{22E5B60C-B5D2-4763-BD17-EF059B39AC91}" destId="{8CD449BB-AFA5-4852-BBDB-634C60478364}" srcOrd="1" destOrd="0" presId="urn:microsoft.com/office/officeart/2005/8/layout/hierarchy4"/>
    <dgm:cxn modelId="{0D59BBCC-24E7-4FDA-955C-91D0BDBAF815}" type="presParOf" srcId="{22E5B60C-B5D2-4763-BD17-EF059B39AC91}" destId="{276780AD-4D05-4B1A-A70F-78E3B14C9BE5}" srcOrd="2" destOrd="0" presId="urn:microsoft.com/office/officeart/2005/8/layout/hierarchy4"/>
    <dgm:cxn modelId="{55262F90-8308-4056-BA74-0864800FA42E}" type="presParOf" srcId="{276780AD-4D05-4B1A-A70F-78E3B14C9BE5}" destId="{A35435F5-D9AC-49D1-83D1-FBEA5998DB7B}" srcOrd="0" destOrd="0" presId="urn:microsoft.com/office/officeart/2005/8/layout/hierarchy4"/>
    <dgm:cxn modelId="{E247FF67-7B83-407F-B6C7-D5AE36DE4E6E}" type="presParOf" srcId="{A35435F5-D9AC-49D1-83D1-FBEA5998DB7B}" destId="{BC71CA20-6D3B-4A6F-BF0B-2204092AE16D}" srcOrd="0" destOrd="0" presId="urn:microsoft.com/office/officeart/2005/8/layout/hierarchy4"/>
    <dgm:cxn modelId="{34D4D2AF-30BA-4A6E-844C-13061675DD1F}" type="presParOf" srcId="{A35435F5-D9AC-49D1-83D1-FBEA5998DB7B}" destId="{52ECC5AE-9F33-4042-B58E-31DA53FD1305}" srcOrd="1" destOrd="0" presId="urn:microsoft.com/office/officeart/2005/8/layout/hierarchy4"/>
    <dgm:cxn modelId="{83BDF668-339B-4404-B8AA-1B66D7F10141}" type="presParOf" srcId="{276780AD-4D05-4B1A-A70F-78E3B14C9BE5}" destId="{46695285-8168-4324-8E0E-8C8CB6E08DA4}" srcOrd="1" destOrd="0" presId="urn:microsoft.com/office/officeart/2005/8/layout/hierarchy4"/>
    <dgm:cxn modelId="{F9BBCEC1-40F9-44ED-9D90-EC66728D867D}" type="presParOf" srcId="{276780AD-4D05-4B1A-A70F-78E3B14C9BE5}" destId="{76296616-C3D4-44C6-A906-C9C4DCB0B0AA}" srcOrd="2" destOrd="0" presId="urn:microsoft.com/office/officeart/2005/8/layout/hierarchy4"/>
    <dgm:cxn modelId="{7E3DA2B0-B6CE-4E2B-BADC-037C470DDF92}" type="presParOf" srcId="{76296616-C3D4-44C6-A906-C9C4DCB0B0AA}" destId="{E6F481B1-9C13-46A1-BD69-B978F177A9A5}" srcOrd="0" destOrd="0" presId="urn:microsoft.com/office/officeart/2005/8/layout/hierarchy4"/>
    <dgm:cxn modelId="{40D67C79-4EE1-4CB3-A545-0F4F78C82002}" type="presParOf" srcId="{76296616-C3D4-44C6-A906-C9C4DCB0B0AA}" destId="{750A5FE7-42C8-46AC-A319-97ADDD05BE14}" srcOrd="1" destOrd="0" presId="urn:microsoft.com/office/officeart/2005/8/layout/hierarchy4"/>
    <dgm:cxn modelId="{56F78734-DE92-4B2B-BA1F-490F41D5342E}" type="presParOf" srcId="{9CD1818E-E0DB-43E8-A92B-0F4F2ECF7A76}" destId="{1BBF8487-6273-44CF-B19C-C4BB34E35BE2}" srcOrd="1" destOrd="0" presId="urn:microsoft.com/office/officeart/2005/8/layout/hierarchy4"/>
    <dgm:cxn modelId="{2A500FB1-922E-4F75-894C-24F7AF902218}" type="presParOf" srcId="{9CD1818E-E0DB-43E8-A92B-0F4F2ECF7A76}" destId="{AC27CD31-819C-4CC5-A0C9-6C822AFB17A5}" srcOrd="2" destOrd="0" presId="urn:microsoft.com/office/officeart/2005/8/layout/hierarchy4"/>
    <dgm:cxn modelId="{950D4FBD-A17A-4F1C-98C9-327EB58F57C0}" type="presParOf" srcId="{AC27CD31-819C-4CC5-A0C9-6C822AFB17A5}" destId="{E55C4644-29F4-4204-A45B-C4B00D71E4CA}" srcOrd="0" destOrd="0" presId="urn:microsoft.com/office/officeart/2005/8/layout/hierarchy4"/>
    <dgm:cxn modelId="{53EE71FF-35AA-462E-A5DA-7222E7C6418F}" type="presParOf" srcId="{AC27CD31-819C-4CC5-A0C9-6C822AFB17A5}" destId="{815D675C-DC93-434F-9169-1650A9AE4810}" srcOrd="1" destOrd="0" presId="urn:microsoft.com/office/officeart/2005/8/layout/hierarchy4"/>
    <dgm:cxn modelId="{457C9FD4-2BC0-465D-802F-E741AE99E178}" type="presParOf" srcId="{AC27CD31-819C-4CC5-A0C9-6C822AFB17A5}" destId="{3ED730B2-E37A-4010-B0FE-FDEEB44073B9}" srcOrd="2" destOrd="0" presId="urn:microsoft.com/office/officeart/2005/8/layout/hierarchy4"/>
    <dgm:cxn modelId="{2B50B964-1D4A-4F8E-9C19-541ADBAE3DCE}" type="presParOf" srcId="{3ED730B2-E37A-4010-B0FE-FDEEB44073B9}" destId="{13437865-DE60-4719-BACD-95488A9D6343}" srcOrd="0" destOrd="0" presId="urn:microsoft.com/office/officeart/2005/8/layout/hierarchy4"/>
    <dgm:cxn modelId="{8EB819BF-F772-4376-A825-8A3645EF2CEF}" type="presParOf" srcId="{13437865-DE60-4719-BACD-95488A9D6343}" destId="{AF53819A-9438-4743-ACC6-252964621DDB}" srcOrd="0" destOrd="0" presId="urn:microsoft.com/office/officeart/2005/8/layout/hierarchy4"/>
    <dgm:cxn modelId="{B80C9CE5-E27B-4160-BA3F-B705654DC748}" type="presParOf" srcId="{13437865-DE60-4719-BACD-95488A9D6343}" destId="{9932C945-DE0D-4405-93BD-40055E2C8E01}" srcOrd="1" destOrd="0" presId="urn:microsoft.com/office/officeart/2005/8/layout/hierarchy4"/>
    <dgm:cxn modelId="{090F883B-E522-4A47-B550-210EA8B99AF5}" type="presParOf" srcId="{3ED730B2-E37A-4010-B0FE-FDEEB44073B9}" destId="{5C869F97-3CE2-4C3D-BBD0-52EEC1D00F8D}" srcOrd="1" destOrd="0" presId="urn:microsoft.com/office/officeart/2005/8/layout/hierarchy4"/>
    <dgm:cxn modelId="{A65DE115-4C01-45F9-B7A3-4C43C69FEBF0}" type="presParOf" srcId="{3ED730B2-E37A-4010-B0FE-FDEEB44073B9}" destId="{9E9B3149-D31E-4A6F-813A-8AFABE9EE0D3}" srcOrd="2" destOrd="0" presId="urn:microsoft.com/office/officeart/2005/8/layout/hierarchy4"/>
    <dgm:cxn modelId="{C15FC7AF-1F3D-4FE2-954C-687B30377260}" type="presParOf" srcId="{9E9B3149-D31E-4A6F-813A-8AFABE9EE0D3}" destId="{1363C785-85E6-4B9E-B889-82A5887916C9}" srcOrd="0" destOrd="0" presId="urn:microsoft.com/office/officeart/2005/8/layout/hierarchy4"/>
    <dgm:cxn modelId="{263A7F9D-D52F-4360-9411-F27FB8C32ACD}" type="presParOf" srcId="{9E9B3149-D31E-4A6F-813A-8AFABE9EE0D3}" destId="{FD59955C-A4F8-4CA0-BE30-ABA59BC330F7}" srcOrd="1" destOrd="0" presId="urn:microsoft.com/office/officeart/2005/8/layout/hierarchy4"/>
    <dgm:cxn modelId="{120560B7-1F61-4DFA-8230-D120BDF2177F}" type="presParOf" srcId="{534E4F49-311C-4C51-8724-BE84BF76A507}" destId="{C1D2912F-74BC-449D-8392-D33FBA651F66}" srcOrd="1" destOrd="0" presId="urn:microsoft.com/office/officeart/2005/8/layout/hierarchy4"/>
    <dgm:cxn modelId="{824DC766-9BDB-40D3-A0F4-0DD2C0A627A5}" type="presParOf" srcId="{534E4F49-311C-4C51-8724-BE84BF76A507}" destId="{BDF64FCA-B7FD-4A86-9B65-C1E95F9E701C}" srcOrd="2" destOrd="0" presId="urn:microsoft.com/office/officeart/2005/8/layout/hierarchy4"/>
    <dgm:cxn modelId="{B0988C71-773F-4652-A30E-613B1C552764}" type="presParOf" srcId="{BDF64FCA-B7FD-4A86-9B65-C1E95F9E701C}" destId="{6F356941-2C7D-4EDF-8CB2-5F24C863B82F}" srcOrd="0" destOrd="0" presId="urn:microsoft.com/office/officeart/2005/8/layout/hierarchy4"/>
    <dgm:cxn modelId="{1C53D950-02DB-46FA-BCAF-02CB1ADBBAD9}" type="presParOf" srcId="{BDF64FCA-B7FD-4A86-9B65-C1E95F9E701C}" destId="{7603BC83-F35E-4B93-99AD-E0542D335C5F}" srcOrd="1" destOrd="0" presId="urn:microsoft.com/office/officeart/2005/8/layout/hierarchy4"/>
    <dgm:cxn modelId="{FB5C60D9-1A78-413D-BBB7-B97456A9A4ED}" type="presParOf" srcId="{BDF64FCA-B7FD-4A86-9B65-C1E95F9E701C}" destId="{F9944420-033B-42A1-8D76-7F9B0B80F59B}" srcOrd="2" destOrd="0" presId="urn:microsoft.com/office/officeart/2005/8/layout/hierarchy4"/>
    <dgm:cxn modelId="{2F187482-4B1F-45F4-9413-D299051AA455}" type="presParOf" srcId="{F9944420-033B-42A1-8D76-7F9B0B80F59B}" destId="{191506D8-4C8E-404D-96B4-F02ED9A983DF}" srcOrd="0" destOrd="0" presId="urn:microsoft.com/office/officeart/2005/8/layout/hierarchy4"/>
    <dgm:cxn modelId="{EF8CACBC-1928-4637-A38E-F0052FBD8923}" type="presParOf" srcId="{191506D8-4C8E-404D-96B4-F02ED9A983DF}" destId="{50854B36-D38D-4076-9DA4-782B4BDF2B79}" srcOrd="0" destOrd="0" presId="urn:microsoft.com/office/officeart/2005/8/layout/hierarchy4"/>
    <dgm:cxn modelId="{1B8C6B90-E9E5-497A-A20C-29E2E3CC8368}" type="presParOf" srcId="{191506D8-4C8E-404D-96B4-F02ED9A983DF}" destId="{A68465C0-A500-4835-AB44-F724733176F0}" srcOrd="1" destOrd="0" presId="urn:microsoft.com/office/officeart/2005/8/layout/hierarchy4"/>
    <dgm:cxn modelId="{B29A87BA-7B22-461C-92A9-B443515D5C72}" type="presParOf" srcId="{191506D8-4C8E-404D-96B4-F02ED9A983DF}" destId="{0CC8DB36-EA5A-45AE-88E3-A3EF7CA989A1}" srcOrd="2" destOrd="0" presId="urn:microsoft.com/office/officeart/2005/8/layout/hierarchy4"/>
    <dgm:cxn modelId="{CFD12BBA-DEA9-4A42-8E9B-0C5A3343AC07}" type="presParOf" srcId="{0CC8DB36-EA5A-45AE-88E3-A3EF7CA989A1}" destId="{E1DE712F-6943-4850-8810-8AFB87C11253}" srcOrd="0" destOrd="0" presId="urn:microsoft.com/office/officeart/2005/8/layout/hierarchy4"/>
    <dgm:cxn modelId="{E6C4B182-F330-4E3B-9899-EF9E1D923DA6}" type="presParOf" srcId="{E1DE712F-6943-4850-8810-8AFB87C11253}" destId="{00763C0A-C621-4849-B094-4C899D33239B}" srcOrd="0" destOrd="0" presId="urn:microsoft.com/office/officeart/2005/8/layout/hierarchy4"/>
    <dgm:cxn modelId="{4D6B8192-1589-4C65-959B-BA462E39584B}" type="presParOf" srcId="{E1DE712F-6943-4850-8810-8AFB87C11253}" destId="{D69011E0-DADE-4FD4-9740-BF02B7A12E83}" srcOrd="1" destOrd="0" presId="urn:microsoft.com/office/officeart/2005/8/layout/hierarchy4"/>
    <dgm:cxn modelId="{33787B6C-6457-4CC4-AA36-07FBBC3BF06E}" type="presParOf" srcId="{E1DE712F-6943-4850-8810-8AFB87C11253}" destId="{5E5CF2A4-6464-4BA0-A3C4-2F74D93924E5}" srcOrd="2" destOrd="0" presId="urn:microsoft.com/office/officeart/2005/8/layout/hierarchy4"/>
    <dgm:cxn modelId="{6431B7E4-C90C-4181-8755-0A9FB6DDD453}" type="presParOf" srcId="{5E5CF2A4-6464-4BA0-A3C4-2F74D93924E5}" destId="{AAFF1243-7FB4-4FB3-94DC-1D5B2B97A762}" srcOrd="0" destOrd="0" presId="urn:microsoft.com/office/officeart/2005/8/layout/hierarchy4"/>
    <dgm:cxn modelId="{99D34872-11B7-48EC-9D15-9FCB2282ABAA}" type="presParOf" srcId="{AAFF1243-7FB4-4FB3-94DC-1D5B2B97A762}" destId="{FCB826C3-FF34-4E2C-B136-19FC8D5D4A31}" srcOrd="0" destOrd="0" presId="urn:microsoft.com/office/officeart/2005/8/layout/hierarchy4"/>
    <dgm:cxn modelId="{26775D0B-1CE8-4DE3-BA78-DEB5E218A930}" type="presParOf" srcId="{AAFF1243-7FB4-4FB3-94DC-1D5B2B97A762}" destId="{BACCFD4A-181A-4770-8C90-555693C5F604}" srcOrd="1" destOrd="0" presId="urn:microsoft.com/office/officeart/2005/8/layout/hierarchy4"/>
    <dgm:cxn modelId="{B2D6FAA4-9BB2-4842-96E4-948ED1024D2A}" type="presParOf" srcId="{5E5CF2A4-6464-4BA0-A3C4-2F74D93924E5}" destId="{E05721A4-2D06-4671-8210-C4A8A8EA0F99}" srcOrd="1" destOrd="0" presId="urn:microsoft.com/office/officeart/2005/8/layout/hierarchy4"/>
    <dgm:cxn modelId="{71080A2F-C5AF-461C-838C-54525CAE802E}" type="presParOf" srcId="{5E5CF2A4-6464-4BA0-A3C4-2F74D93924E5}" destId="{78A09932-C92B-481C-BB0C-B9F4D48974C0}" srcOrd="2" destOrd="0" presId="urn:microsoft.com/office/officeart/2005/8/layout/hierarchy4"/>
    <dgm:cxn modelId="{90D4B09C-084B-4357-A120-E908E1495955}" type="presParOf" srcId="{78A09932-C92B-481C-BB0C-B9F4D48974C0}" destId="{F0D23C8D-A49D-42F3-8B8F-66B6D74676B9}" srcOrd="0" destOrd="0" presId="urn:microsoft.com/office/officeart/2005/8/layout/hierarchy4"/>
    <dgm:cxn modelId="{47281078-7433-4B2F-A361-C84BAC70A263}" type="presParOf" srcId="{78A09932-C92B-481C-BB0C-B9F4D48974C0}" destId="{DD959A17-2B0D-45EA-9634-B5EBF4F862DF}" srcOrd="1" destOrd="0" presId="urn:microsoft.com/office/officeart/2005/8/layout/hierarchy4"/>
    <dgm:cxn modelId="{0ED148F9-8800-47D3-9C13-B4A57DB38E9C}" type="presParOf" srcId="{0CC8DB36-EA5A-45AE-88E3-A3EF7CA989A1}" destId="{483CFE5E-1E44-4D87-AE91-2F2A9FBFC98E}" srcOrd="1" destOrd="0" presId="urn:microsoft.com/office/officeart/2005/8/layout/hierarchy4"/>
    <dgm:cxn modelId="{1A9C932F-D842-4D6F-BDFC-4872AFFD06F3}" type="presParOf" srcId="{0CC8DB36-EA5A-45AE-88E3-A3EF7CA989A1}" destId="{F41CB729-A956-48DC-9E2E-122838514627}" srcOrd="2" destOrd="0" presId="urn:microsoft.com/office/officeart/2005/8/layout/hierarchy4"/>
    <dgm:cxn modelId="{DAD4118D-11C7-4D45-9592-C1357080EFE3}" type="presParOf" srcId="{F41CB729-A956-48DC-9E2E-122838514627}" destId="{80A04466-975C-4162-97FA-530B7302AA02}" srcOrd="0" destOrd="0" presId="urn:microsoft.com/office/officeart/2005/8/layout/hierarchy4"/>
    <dgm:cxn modelId="{72458810-713F-46AD-8286-1BE6F329D712}" type="presParOf" srcId="{F41CB729-A956-48DC-9E2E-122838514627}" destId="{F9CFB1CE-8AAD-4D3F-A057-2F6C9E970F15}" srcOrd="1" destOrd="0" presId="urn:microsoft.com/office/officeart/2005/8/layout/hierarchy4"/>
    <dgm:cxn modelId="{BE33EEA9-68CB-446D-A720-2A4B4E5B44BD}" type="presParOf" srcId="{F41CB729-A956-48DC-9E2E-122838514627}" destId="{125387DE-EDBB-469F-93D0-E2ABDD9093A6}" srcOrd="2" destOrd="0" presId="urn:microsoft.com/office/officeart/2005/8/layout/hierarchy4"/>
    <dgm:cxn modelId="{809391BC-1778-46BB-BBE0-6EAB6D8E5CA2}" type="presParOf" srcId="{125387DE-EDBB-469F-93D0-E2ABDD9093A6}" destId="{9B3435DD-C011-4293-B5EE-F91A30D821FE}" srcOrd="0" destOrd="0" presId="urn:microsoft.com/office/officeart/2005/8/layout/hierarchy4"/>
    <dgm:cxn modelId="{FCF9BEBD-10E8-4E02-A3A5-8119B6F37C25}" type="presParOf" srcId="{9B3435DD-C011-4293-B5EE-F91A30D821FE}" destId="{DCEDC0C4-55CC-4439-B998-A577554EF3ED}" srcOrd="0" destOrd="0" presId="urn:microsoft.com/office/officeart/2005/8/layout/hierarchy4"/>
    <dgm:cxn modelId="{71D06B45-E059-43ED-9A15-FC12758B4F20}" type="presParOf" srcId="{9B3435DD-C011-4293-B5EE-F91A30D821FE}" destId="{03227331-ACC4-4A55-8F10-321972177AD9}" srcOrd="1" destOrd="0" presId="urn:microsoft.com/office/officeart/2005/8/layout/hierarchy4"/>
    <dgm:cxn modelId="{B9B2D39E-3392-4D06-AE1D-59FAD9E509DA}" type="presParOf" srcId="{125387DE-EDBB-469F-93D0-E2ABDD9093A6}" destId="{D1051D3D-88C7-4EB2-B3B0-9383AA7FB157}" srcOrd="1" destOrd="0" presId="urn:microsoft.com/office/officeart/2005/8/layout/hierarchy4"/>
    <dgm:cxn modelId="{1514D0B8-6E82-4807-A683-20EED4221181}" type="presParOf" srcId="{125387DE-EDBB-469F-93D0-E2ABDD9093A6}" destId="{1F3BC2DA-3E2D-4697-89F1-2FFC98263FAF}" srcOrd="2" destOrd="0" presId="urn:microsoft.com/office/officeart/2005/8/layout/hierarchy4"/>
    <dgm:cxn modelId="{243FED78-8DB9-4DC0-86A3-508B156A0D5D}" type="presParOf" srcId="{1F3BC2DA-3E2D-4697-89F1-2FFC98263FAF}" destId="{B990BA44-E775-4220-8526-143C73F68E01}" srcOrd="0" destOrd="0" presId="urn:microsoft.com/office/officeart/2005/8/layout/hierarchy4"/>
    <dgm:cxn modelId="{8F136E6E-3BCA-428D-8DF5-63AB22C3A47F}" type="presParOf" srcId="{1F3BC2DA-3E2D-4697-89F1-2FFC98263FAF}" destId="{B9246AD5-A157-4288-B4C7-64DBCCAEF71C}" srcOrd="1" destOrd="0" presId="urn:microsoft.com/office/officeart/2005/8/layout/hierarchy4"/>
    <dgm:cxn modelId="{4467BF7C-77B9-40F1-8E37-F2BB6622A973}" type="presParOf" srcId="{F9944420-033B-42A1-8D76-7F9B0B80F59B}" destId="{334433BF-870E-461A-A7A2-E82BDA413FB8}" srcOrd="1" destOrd="0" presId="urn:microsoft.com/office/officeart/2005/8/layout/hierarchy4"/>
    <dgm:cxn modelId="{86D8325E-DBCD-43DC-8434-33769CDC8B21}" type="presParOf" srcId="{F9944420-033B-42A1-8D76-7F9B0B80F59B}" destId="{022744AA-EF4C-466A-8A7D-1A210EDD7DB1}" srcOrd="2" destOrd="0" presId="urn:microsoft.com/office/officeart/2005/8/layout/hierarchy4"/>
    <dgm:cxn modelId="{A722BFB8-A8E7-44AB-A360-D5097B1D2AF9}" type="presParOf" srcId="{022744AA-EF4C-466A-8A7D-1A210EDD7DB1}" destId="{4B3CF8C2-475C-4E5D-8776-CEE807AC57AE}" srcOrd="0" destOrd="0" presId="urn:microsoft.com/office/officeart/2005/8/layout/hierarchy4"/>
    <dgm:cxn modelId="{2FDF55B4-15F6-4D90-A4DE-2CC2048095E2}" type="presParOf" srcId="{022744AA-EF4C-466A-8A7D-1A210EDD7DB1}" destId="{EDB479D9-0FA0-4B63-8B83-62690C3A01E5}" srcOrd="1" destOrd="0" presId="urn:microsoft.com/office/officeart/2005/8/layout/hierarchy4"/>
    <dgm:cxn modelId="{2F1BBB67-30BA-4469-A7B0-50A42251D084}" type="presParOf" srcId="{022744AA-EF4C-466A-8A7D-1A210EDD7DB1}" destId="{7C6C75A6-D325-4906-951E-3570311A3AA1}" srcOrd="2" destOrd="0" presId="urn:microsoft.com/office/officeart/2005/8/layout/hierarchy4"/>
    <dgm:cxn modelId="{38251B2F-CA87-4B92-AC04-BEA4038F2673}" type="presParOf" srcId="{7C6C75A6-D325-4906-951E-3570311A3AA1}" destId="{3005DF73-CEF7-41C8-8C17-530BD6DEBBAD}" srcOrd="0" destOrd="0" presId="urn:microsoft.com/office/officeart/2005/8/layout/hierarchy4"/>
    <dgm:cxn modelId="{6BAB1954-4BC8-4E77-8566-A22F09E9208B}" type="presParOf" srcId="{3005DF73-CEF7-41C8-8C17-530BD6DEBBAD}" destId="{2F351443-97A0-4B1E-A638-5EA670E58887}" srcOrd="0" destOrd="0" presId="urn:microsoft.com/office/officeart/2005/8/layout/hierarchy4"/>
    <dgm:cxn modelId="{DA92CA1A-911E-4380-A38B-94A1F9442F49}" type="presParOf" srcId="{3005DF73-CEF7-41C8-8C17-530BD6DEBBAD}" destId="{E448CE18-A393-4029-92FD-D132B6380037}" srcOrd="1" destOrd="0" presId="urn:microsoft.com/office/officeart/2005/8/layout/hierarchy4"/>
    <dgm:cxn modelId="{340C4DDF-7CA0-4F28-A5AB-B8F14C9D51FD}" type="presParOf" srcId="{3005DF73-CEF7-41C8-8C17-530BD6DEBBAD}" destId="{CDC06168-8D5E-46D1-825D-B80B4AF96A38}" srcOrd="2" destOrd="0" presId="urn:microsoft.com/office/officeart/2005/8/layout/hierarchy4"/>
    <dgm:cxn modelId="{D9B46EAE-D9DF-41F5-9F6D-4187689708AD}" type="presParOf" srcId="{CDC06168-8D5E-46D1-825D-B80B4AF96A38}" destId="{BACDD792-21C3-49F6-9C6A-FA6571998663}" srcOrd="0" destOrd="0" presId="urn:microsoft.com/office/officeart/2005/8/layout/hierarchy4"/>
    <dgm:cxn modelId="{3A80057C-298F-4B3C-8059-35AAC43E6A5B}" type="presParOf" srcId="{BACDD792-21C3-49F6-9C6A-FA6571998663}" destId="{8EF37CDA-1794-4ED0-B50E-82B8110DD47A}" srcOrd="0" destOrd="0" presId="urn:microsoft.com/office/officeart/2005/8/layout/hierarchy4"/>
    <dgm:cxn modelId="{C70E096F-D648-4A02-B2D3-BD10A6EE9E8D}" type="presParOf" srcId="{BACDD792-21C3-49F6-9C6A-FA6571998663}" destId="{F3FD6FB3-E3A8-490C-B112-C5370FBB03BA}" srcOrd="1" destOrd="0" presId="urn:microsoft.com/office/officeart/2005/8/layout/hierarchy4"/>
    <dgm:cxn modelId="{B4C7A8DA-5F73-4909-866D-765F0B912F35}" type="presParOf" srcId="{CDC06168-8D5E-46D1-825D-B80B4AF96A38}" destId="{B0409159-1BB8-4471-9615-E44835566942}" srcOrd="1" destOrd="0" presId="urn:microsoft.com/office/officeart/2005/8/layout/hierarchy4"/>
    <dgm:cxn modelId="{D0B6042D-EF95-4EDE-AA41-F25D47D25A93}" type="presParOf" srcId="{CDC06168-8D5E-46D1-825D-B80B4AF96A38}" destId="{141885A2-9AAD-4E75-B940-798EE9D68884}" srcOrd="2" destOrd="0" presId="urn:microsoft.com/office/officeart/2005/8/layout/hierarchy4"/>
    <dgm:cxn modelId="{1C3EF667-6FE9-42A1-BBA6-96E6BDA141CC}" type="presParOf" srcId="{141885A2-9AAD-4E75-B940-798EE9D68884}" destId="{C6A3968A-B186-4F82-82DC-062634D7B5E3}" srcOrd="0" destOrd="0" presId="urn:microsoft.com/office/officeart/2005/8/layout/hierarchy4"/>
    <dgm:cxn modelId="{116A30FE-8D45-4B5C-A763-4177F96A0F65}" type="presParOf" srcId="{141885A2-9AAD-4E75-B940-798EE9D68884}" destId="{5AEE9ED0-25D8-43D2-9653-F177A76A450B}" srcOrd="1" destOrd="0" presId="urn:microsoft.com/office/officeart/2005/8/layout/hierarchy4"/>
    <dgm:cxn modelId="{2136CB3D-171A-47A0-866E-831F372BF886}" type="presParOf" srcId="{7C6C75A6-D325-4906-951E-3570311A3AA1}" destId="{75D6338F-1CB5-4390-A5EC-291E4137DF4D}" srcOrd="1" destOrd="0" presId="urn:microsoft.com/office/officeart/2005/8/layout/hierarchy4"/>
    <dgm:cxn modelId="{40BC893B-5BF3-4E76-AF44-C0D5BE5932F9}" type="presParOf" srcId="{7C6C75A6-D325-4906-951E-3570311A3AA1}" destId="{8C7809CB-55E3-4EBC-AD2F-17FDAD889BE4}" srcOrd="2" destOrd="0" presId="urn:microsoft.com/office/officeart/2005/8/layout/hierarchy4"/>
    <dgm:cxn modelId="{73414CB3-9B7A-44A8-A21A-E48548F5AF2B}" type="presParOf" srcId="{8C7809CB-55E3-4EBC-AD2F-17FDAD889BE4}" destId="{1B6D8794-07D1-47F4-9028-FAD6DE404CCE}" srcOrd="0" destOrd="0" presId="urn:microsoft.com/office/officeart/2005/8/layout/hierarchy4"/>
    <dgm:cxn modelId="{7D6F774A-BBAC-4F52-AABB-14B99552BEDD}" type="presParOf" srcId="{8C7809CB-55E3-4EBC-AD2F-17FDAD889BE4}" destId="{6630BE8D-5FD6-4F15-8C8D-D6C6AD7EBEEF}" srcOrd="1" destOrd="0" presId="urn:microsoft.com/office/officeart/2005/8/layout/hierarchy4"/>
    <dgm:cxn modelId="{2854D1E4-5CB9-4C80-ADAA-4AB2B8076F60}" type="presParOf" srcId="{8C7809CB-55E3-4EBC-AD2F-17FDAD889BE4}" destId="{F93DC52A-F198-4E1F-825E-2BF5DBB39B7E}" srcOrd="2" destOrd="0" presId="urn:microsoft.com/office/officeart/2005/8/layout/hierarchy4"/>
    <dgm:cxn modelId="{4B1A86F8-A2EA-442B-BE49-D2BA9E2166EE}" type="presParOf" srcId="{F93DC52A-F198-4E1F-825E-2BF5DBB39B7E}" destId="{70A8BCD2-1A0A-498D-8AD0-4FA03D24A2AD}" srcOrd="0" destOrd="0" presId="urn:microsoft.com/office/officeart/2005/8/layout/hierarchy4"/>
    <dgm:cxn modelId="{FD9AB4F0-DD9F-45C9-9634-39E5F3A847EC}" type="presParOf" srcId="{70A8BCD2-1A0A-498D-8AD0-4FA03D24A2AD}" destId="{DFE5608A-D019-45EF-9D5C-B59A7032169B}" srcOrd="0" destOrd="0" presId="urn:microsoft.com/office/officeart/2005/8/layout/hierarchy4"/>
    <dgm:cxn modelId="{16115798-E0D9-40C8-929B-04DD65773A09}" type="presParOf" srcId="{70A8BCD2-1A0A-498D-8AD0-4FA03D24A2AD}" destId="{90DBC50E-0FCF-4A00-8E41-09FF62706360}" srcOrd="1" destOrd="0" presId="urn:microsoft.com/office/officeart/2005/8/layout/hierarchy4"/>
    <dgm:cxn modelId="{5C47A923-7B86-47EE-90AB-E0674AD79299}" type="presParOf" srcId="{F93DC52A-F198-4E1F-825E-2BF5DBB39B7E}" destId="{A8E19EC0-BCF2-45C4-90E2-0878C27AB8C7}" srcOrd="1" destOrd="0" presId="urn:microsoft.com/office/officeart/2005/8/layout/hierarchy4"/>
    <dgm:cxn modelId="{1ADC16E0-1EC7-4FFB-AC05-D038518E4A1D}" type="presParOf" srcId="{F93DC52A-F198-4E1F-825E-2BF5DBB39B7E}" destId="{BF0BACEE-DCD2-446D-BB29-0E745782B0F6}" srcOrd="2" destOrd="0" presId="urn:microsoft.com/office/officeart/2005/8/layout/hierarchy4"/>
    <dgm:cxn modelId="{CAE444D8-BF78-4BBA-9558-CB564DCCA9F4}" type="presParOf" srcId="{BF0BACEE-DCD2-446D-BB29-0E745782B0F6}" destId="{DB38FCFB-BC3A-4EE7-B2B0-824696072531}" srcOrd="0" destOrd="0" presId="urn:microsoft.com/office/officeart/2005/8/layout/hierarchy4"/>
    <dgm:cxn modelId="{3E56002B-6E5C-49CF-8521-06B60304C390}" type="presParOf" srcId="{BF0BACEE-DCD2-446D-BB29-0E745782B0F6}" destId="{2C24E118-84D4-44D6-9AA1-82AAF68BC45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81F9B-FA88-484B-9619-0566736E207E}">
      <dsp:nvSpPr>
        <dsp:cNvPr id="0" name=""/>
        <dsp:cNvSpPr/>
      </dsp:nvSpPr>
      <dsp:spPr>
        <a:xfrm>
          <a:off x="0" y="146"/>
          <a:ext cx="3817955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Times New Roman" panose="02020603050405020304" pitchFamily="18" charset="0"/>
            </a:rPr>
            <a:t>n</a:t>
          </a:r>
        </a:p>
      </dsp:txBody>
      <dsp:txXfrm>
        <a:off x="15124" y="15270"/>
        <a:ext cx="3787707" cy="486111"/>
      </dsp:txXfrm>
    </dsp:sp>
    <dsp:sp modelId="{1329C5D1-157E-438D-9117-16AD969745F5}">
      <dsp:nvSpPr>
        <dsp:cNvPr id="0" name=""/>
        <dsp:cNvSpPr/>
      </dsp:nvSpPr>
      <dsp:spPr>
        <a:xfrm>
          <a:off x="1546" y="556783"/>
          <a:ext cx="1899211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Times New Roman" panose="02020603050405020304" pitchFamily="18" charset="0"/>
            </a:rPr>
            <a:t>n/2</a:t>
          </a:r>
        </a:p>
      </dsp:txBody>
      <dsp:txXfrm>
        <a:off x="16670" y="571907"/>
        <a:ext cx="1868963" cy="486111"/>
      </dsp:txXfrm>
    </dsp:sp>
    <dsp:sp modelId="{5AE3E0F2-548B-413C-89E3-A96E8EE5BB85}">
      <dsp:nvSpPr>
        <dsp:cNvPr id="0" name=""/>
        <dsp:cNvSpPr/>
      </dsp:nvSpPr>
      <dsp:spPr>
        <a:xfrm>
          <a:off x="1546" y="1113420"/>
          <a:ext cx="944723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Times New Roman" panose="02020603050405020304" pitchFamily="18" charset="0"/>
            </a:rPr>
            <a:t>n/4</a:t>
          </a:r>
        </a:p>
      </dsp:txBody>
      <dsp:txXfrm>
        <a:off x="16670" y="1128544"/>
        <a:ext cx="914475" cy="486111"/>
      </dsp:txXfrm>
    </dsp:sp>
    <dsp:sp modelId="{30D6562E-9E50-4F85-B785-CD5063B32D12}">
      <dsp:nvSpPr>
        <dsp:cNvPr id="0" name=""/>
        <dsp:cNvSpPr/>
      </dsp:nvSpPr>
      <dsp:spPr>
        <a:xfrm>
          <a:off x="1546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15309" y="1683820"/>
        <a:ext cx="442394" cy="488833"/>
      </dsp:txXfrm>
    </dsp:sp>
    <dsp:sp modelId="{92BD3706-A843-47AB-BBBA-5246680E43C1}">
      <dsp:nvSpPr>
        <dsp:cNvPr id="0" name=""/>
        <dsp:cNvSpPr/>
      </dsp:nvSpPr>
      <dsp:spPr>
        <a:xfrm>
          <a:off x="1546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8356" y="2233504"/>
        <a:ext cx="218898" cy="502739"/>
      </dsp:txXfrm>
    </dsp:sp>
    <dsp:sp modelId="{F18C43D2-73EC-4B00-8028-2AF51350720C}">
      <dsp:nvSpPr>
        <dsp:cNvPr id="0" name=""/>
        <dsp:cNvSpPr/>
      </dsp:nvSpPr>
      <dsp:spPr>
        <a:xfrm>
          <a:off x="238947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245757" y="2233504"/>
        <a:ext cx="218898" cy="502739"/>
      </dsp:txXfrm>
    </dsp:sp>
    <dsp:sp modelId="{7E8AFCA6-7678-4742-A250-D71B74FB382D}">
      <dsp:nvSpPr>
        <dsp:cNvPr id="0" name=""/>
        <dsp:cNvSpPr/>
      </dsp:nvSpPr>
      <dsp:spPr>
        <a:xfrm>
          <a:off x="476349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490112" y="1683820"/>
        <a:ext cx="442394" cy="488833"/>
      </dsp:txXfrm>
    </dsp:sp>
    <dsp:sp modelId="{90BF30E3-2AA5-48ED-93D5-8415A67D180B}">
      <dsp:nvSpPr>
        <dsp:cNvPr id="0" name=""/>
        <dsp:cNvSpPr/>
      </dsp:nvSpPr>
      <dsp:spPr>
        <a:xfrm>
          <a:off x="476349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483159" y="2233504"/>
        <a:ext cx="218898" cy="502739"/>
      </dsp:txXfrm>
    </dsp:sp>
    <dsp:sp modelId="{A2ECAC6E-5220-4032-9989-FAAB1C46B5EF}">
      <dsp:nvSpPr>
        <dsp:cNvPr id="0" name=""/>
        <dsp:cNvSpPr/>
      </dsp:nvSpPr>
      <dsp:spPr>
        <a:xfrm>
          <a:off x="713750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720560" y="2233504"/>
        <a:ext cx="218898" cy="502739"/>
      </dsp:txXfrm>
    </dsp:sp>
    <dsp:sp modelId="{0951EED9-348A-425E-AA02-582A4775108B}">
      <dsp:nvSpPr>
        <dsp:cNvPr id="0" name=""/>
        <dsp:cNvSpPr/>
      </dsp:nvSpPr>
      <dsp:spPr>
        <a:xfrm>
          <a:off x="956035" y="1113420"/>
          <a:ext cx="944723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Times New Roman" panose="02020603050405020304" pitchFamily="18" charset="0"/>
            </a:rPr>
            <a:t>n/4</a:t>
          </a:r>
        </a:p>
      </dsp:txBody>
      <dsp:txXfrm>
        <a:off x="971159" y="1128544"/>
        <a:ext cx="914475" cy="486111"/>
      </dsp:txXfrm>
    </dsp:sp>
    <dsp:sp modelId="{55DEC2DF-F3F5-4D09-8DD0-6E4231BDF481}">
      <dsp:nvSpPr>
        <dsp:cNvPr id="0" name=""/>
        <dsp:cNvSpPr/>
      </dsp:nvSpPr>
      <dsp:spPr>
        <a:xfrm>
          <a:off x="956035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969798" y="1683820"/>
        <a:ext cx="442394" cy="488833"/>
      </dsp:txXfrm>
    </dsp:sp>
    <dsp:sp modelId="{BC71CA20-6D3B-4A6F-BF0B-2204092AE16D}">
      <dsp:nvSpPr>
        <dsp:cNvPr id="0" name=""/>
        <dsp:cNvSpPr/>
      </dsp:nvSpPr>
      <dsp:spPr>
        <a:xfrm>
          <a:off x="956035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962845" y="2233504"/>
        <a:ext cx="218898" cy="502739"/>
      </dsp:txXfrm>
    </dsp:sp>
    <dsp:sp modelId="{E6F481B1-9C13-46A1-BD69-B978F177A9A5}">
      <dsp:nvSpPr>
        <dsp:cNvPr id="0" name=""/>
        <dsp:cNvSpPr/>
      </dsp:nvSpPr>
      <dsp:spPr>
        <a:xfrm>
          <a:off x="1193436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1200246" y="2233504"/>
        <a:ext cx="218898" cy="502739"/>
      </dsp:txXfrm>
    </dsp:sp>
    <dsp:sp modelId="{E55C4644-29F4-4204-A45B-C4B00D71E4CA}">
      <dsp:nvSpPr>
        <dsp:cNvPr id="0" name=""/>
        <dsp:cNvSpPr/>
      </dsp:nvSpPr>
      <dsp:spPr>
        <a:xfrm>
          <a:off x="1430838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1444601" y="1683820"/>
        <a:ext cx="442394" cy="488833"/>
      </dsp:txXfrm>
    </dsp:sp>
    <dsp:sp modelId="{AF53819A-9438-4743-ACC6-252964621DDB}">
      <dsp:nvSpPr>
        <dsp:cNvPr id="0" name=""/>
        <dsp:cNvSpPr/>
      </dsp:nvSpPr>
      <dsp:spPr>
        <a:xfrm>
          <a:off x="1430838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1437648" y="2233504"/>
        <a:ext cx="218898" cy="502739"/>
      </dsp:txXfrm>
    </dsp:sp>
    <dsp:sp modelId="{1363C785-85E6-4B9E-B889-82A5887916C9}">
      <dsp:nvSpPr>
        <dsp:cNvPr id="0" name=""/>
        <dsp:cNvSpPr/>
      </dsp:nvSpPr>
      <dsp:spPr>
        <a:xfrm>
          <a:off x="1668239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1675049" y="2233504"/>
        <a:ext cx="218898" cy="502739"/>
      </dsp:txXfrm>
    </dsp:sp>
    <dsp:sp modelId="{6F356941-2C7D-4EDF-8CB2-5F24C863B82F}">
      <dsp:nvSpPr>
        <dsp:cNvPr id="0" name=""/>
        <dsp:cNvSpPr/>
      </dsp:nvSpPr>
      <dsp:spPr>
        <a:xfrm>
          <a:off x="1920289" y="556783"/>
          <a:ext cx="1899211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Times New Roman" panose="02020603050405020304" pitchFamily="18" charset="0"/>
            </a:rPr>
            <a:t>n/2</a:t>
          </a:r>
        </a:p>
      </dsp:txBody>
      <dsp:txXfrm>
        <a:off x="1935413" y="571907"/>
        <a:ext cx="1868963" cy="486111"/>
      </dsp:txXfrm>
    </dsp:sp>
    <dsp:sp modelId="{50854B36-D38D-4076-9DA4-782B4BDF2B79}">
      <dsp:nvSpPr>
        <dsp:cNvPr id="0" name=""/>
        <dsp:cNvSpPr/>
      </dsp:nvSpPr>
      <dsp:spPr>
        <a:xfrm>
          <a:off x="1920289" y="1113420"/>
          <a:ext cx="944723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Times New Roman" panose="02020603050405020304" pitchFamily="18" charset="0"/>
            </a:rPr>
            <a:t>n/4</a:t>
          </a:r>
        </a:p>
      </dsp:txBody>
      <dsp:txXfrm>
        <a:off x="1935413" y="1128544"/>
        <a:ext cx="914475" cy="486111"/>
      </dsp:txXfrm>
    </dsp:sp>
    <dsp:sp modelId="{00763C0A-C621-4849-B094-4C899D33239B}">
      <dsp:nvSpPr>
        <dsp:cNvPr id="0" name=""/>
        <dsp:cNvSpPr/>
      </dsp:nvSpPr>
      <dsp:spPr>
        <a:xfrm>
          <a:off x="1920289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1934052" y="1683820"/>
        <a:ext cx="442394" cy="488833"/>
      </dsp:txXfrm>
    </dsp:sp>
    <dsp:sp modelId="{FCB826C3-FF34-4E2C-B136-19FC8D5D4A31}">
      <dsp:nvSpPr>
        <dsp:cNvPr id="0" name=""/>
        <dsp:cNvSpPr/>
      </dsp:nvSpPr>
      <dsp:spPr>
        <a:xfrm>
          <a:off x="1920289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1927099" y="2233504"/>
        <a:ext cx="218898" cy="502739"/>
      </dsp:txXfrm>
    </dsp:sp>
    <dsp:sp modelId="{F0D23C8D-A49D-42F3-8B8F-66B6D74676B9}">
      <dsp:nvSpPr>
        <dsp:cNvPr id="0" name=""/>
        <dsp:cNvSpPr/>
      </dsp:nvSpPr>
      <dsp:spPr>
        <a:xfrm>
          <a:off x="2157691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2164501" y="2233504"/>
        <a:ext cx="218898" cy="502739"/>
      </dsp:txXfrm>
    </dsp:sp>
    <dsp:sp modelId="{80A04466-975C-4162-97FA-530B7302AA02}">
      <dsp:nvSpPr>
        <dsp:cNvPr id="0" name=""/>
        <dsp:cNvSpPr/>
      </dsp:nvSpPr>
      <dsp:spPr>
        <a:xfrm>
          <a:off x="2395092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2408855" y="1683820"/>
        <a:ext cx="442394" cy="488833"/>
      </dsp:txXfrm>
    </dsp:sp>
    <dsp:sp modelId="{DCEDC0C4-55CC-4439-B998-A577554EF3ED}">
      <dsp:nvSpPr>
        <dsp:cNvPr id="0" name=""/>
        <dsp:cNvSpPr/>
      </dsp:nvSpPr>
      <dsp:spPr>
        <a:xfrm>
          <a:off x="2395092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2401902" y="2233504"/>
        <a:ext cx="218898" cy="502739"/>
      </dsp:txXfrm>
    </dsp:sp>
    <dsp:sp modelId="{B990BA44-E775-4220-8526-143C73F68E01}">
      <dsp:nvSpPr>
        <dsp:cNvPr id="0" name=""/>
        <dsp:cNvSpPr/>
      </dsp:nvSpPr>
      <dsp:spPr>
        <a:xfrm>
          <a:off x="2632494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2639304" y="2233504"/>
        <a:ext cx="218898" cy="502739"/>
      </dsp:txXfrm>
    </dsp:sp>
    <dsp:sp modelId="{4B3CF8C2-475C-4E5D-8776-CEE807AC57AE}">
      <dsp:nvSpPr>
        <dsp:cNvPr id="0" name=""/>
        <dsp:cNvSpPr/>
      </dsp:nvSpPr>
      <dsp:spPr>
        <a:xfrm>
          <a:off x="2874778" y="1113420"/>
          <a:ext cx="944723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n-lt"/>
              <a:cs typeface="Times New Roman" panose="02020603050405020304" pitchFamily="18" charset="0"/>
            </a:rPr>
            <a:t>n/4</a:t>
          </a:r>
        </a:p>
      </dsp:txBody>
      <dsp:txXfrm>
        <a:off x="2889902" y="1128544"/>
        <a:ext cx="914475" cy="486111"/>
      </dsp:txXfrm>
    </dsp:sp>
    <dsp:sp modelId="{2F351443-97A0-4B1E-A638-5EA670E58887}">
      <dsp:nvSpPr>
        <dsp:cNvPr id="0" name=""/>
        <dsp:cNvSpPr/>
      </dsp:nvSpPr>
      <dsp:spPr>
        <a:xfrm>
          <a:off x="2874778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2888541" y="1683820"/>
        <a:ext cx="442394" cy="488833"/>
      </dsp:txXfrm>
    </dsp:sp>
    <dsp:sp modelId="{8EF37CDA-1794-4ED0-B50E-82B8110DD47A}">
      <dsp:nvSpPr>
        <dsp:cNvPr id="0" name=""/>
        <dsp:cNvSpPr/>
      </dsp:nvSpPr>
      <dsp:spPr>
        <a:xfrm>
          <a:off x="2874778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2881588" y="2233504"/>
        <a:ext cx="218898" cy="502739"/>
      </dsp:txXfrm>
    </dsp:sp>
    <dsp:sp modelId="{C6A3968A-B186-4F82-82DC-062634D7B5E3}">
      <dsp:nvSpPr>
        <dsp:cNvPr id="0" name=""/>
        <dsp:cNvSpPr/>
      </dsp:nvSpPr>
      <dsp:spPr>
        <a:xfrm>
          <a:off x="3112180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3118990" y="2233504"/>
        <a:ext cx="218898" cy="502739"/>
      </dsp:txXfrm>
    </dsp:sp>
    <dsp:sp modelId="{1B6D8794-07D1-47F4-9028-FAD6DE404CCE}">
      <dsp:nvSpPr>
        <dsp:cNvPr id="0" name=""/>
        <dsp:cNvSpPr/>
      </dsp:nvSpPr>
      <dsp:spPr>
        <a:xfrm>
          <a:off x="3349581" y="1670057"/>
          <a:ext cx="469920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…</a:t>
          </a:r>
        </a:p>
      </dsp:txBody>
      <dsp:txXfrm>
        <a:off x="3363344" y="1683820"/>
        <a:ext cx="442394" cy="488833"/>
      </dsp:txXfrm>
    </dsp:sp>
    <dsp:sp modelId="{DFE5608A-D019-45EF-9D5C-B59A7032169B}">
      <dsp:nvSpPr>
        <dsp:cNvPr id="0" name=""/>
        <dsp:cNvSpPr/>
      </dsp:nvSpPr>
      <dsp:spPr>
        <a:xfrm>
          <a:off x="3349581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3356391" y="2233504"/>
        <a:ext cx="218898" cy="502739"/>
      </dsp:txXfrm>
    </dsp:sp>
    <dsp:sp modelId="{DB38FCFB-BC3A-4EE7-B2B0-824696072531}">
      <dsp:nvSpPr>
        <dsp:cNvPr id="0" name=""/>
        <dsp:cNvSpPr/>
      </dsp:nvSpPr>
      <dsp:spPr>
        <a:xfrm>
          <a:off x="3586983" y="2226694"/>
          <a:ext cx="232518" cy="5163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cs typeface="Times New Roman" panose="02020603050405020304" pitchFamily="18" charset="0"/>
            </a:rPr>
            <a:t>1</a:t>
          </a:r>
        </a:p>
      </dsp:txBody>
      <dsp:txXfrm>
        <a:off x="3593793" y="2233504"/>
        <a:ext cx="218898" cy="502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pPr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3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pPr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C9D8F-313B-4C0E-A642-9DB8A7C7374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DACB01-8BF2-4713-B06A-211A8CE39F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Dept. CS, UPC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73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0" Type="http://schemas.openxmlformats.org/officeDocument/2006/relationships/image" Target="../media/image11.png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slideLayout" Target="../slideLayouts/slideLayout7.xml"/><Relationship Id="rId7" Type="http://schemas.openxmlformats.org/officeDocument/2006/relationships/diagramLayout" Target="../diagrams/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diagramData" Target="../diagrams/data1.xml"/><Relationship Id="rId5" Type="http://schemas.openxmlformats.org/officeDocument/2006/relationships/image" Target="../media/image19.png"/><Relationship Id="rId10" Type="http://schemas.microsoft.com/office/2007/relationships/diagramDrawing" Target="../diagrams/drawing1.xml"/><Relationship Id="rId4" Type="http://schemas.openxmlformats.org/officeDocument/2006/relationships/image" Target="../media/image18.png"/><Relationship Id="rId9" Type="http://schemas.openxmlformats.org/officeDocument/2006/relationships/diagramColors" Target="../diagrams/colors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8.pn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27.png"/><Relationship Id="rId2" Type="http://schemas.openxmlformats.org/officeDocument/2006/relationships/tags" Target="../tags/tag23.xml"/><Relationship Id="rId16" Type="http://schemas.openxmlformats.org/officeDocument/2006/relationships/image" Target="../media/image31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6.png"/><Relationship Id="rId5" Type="http://schemas.openxmlformats.org/officeDocument/2006/relationships/tags" Target="../tags/tag26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25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image" Target="../media/image32.png"/><Relationship Id="rId12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8.png"/><Relationship Id="rId5" Type="http://schemas.openxmlformats.org/officeDocument/2006/relationships/tags" Target="../tags/tag33.xml"/><Relationship Id="rId10" Type="http://schemas.openxmlformats.org/officeDocument/2006/relationships/image" Target="../media/image27.png"/><Relationship Id="rId4" Type="http://schemas.openxmlformats.org/officeDocument/2006/relationships/tags" Target="../tags/tag32.xm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i="1" dirty="0">
                <a:solidFill>
                  <a:srgbClr val="0000FF"/>
                </a:solidFill>
              </a:rPr>
              <a:t>Complexity Analysis</a:t>
            </a:r>
            <a:br>
              <a:rPr lang="en-GB" i="1" dirty="0">
                <a:solidFill>
                  <a:srgbClr val="0000FF"/>
                </a:solidFill>
              </a:rPr>
            </a:br>
            <a:r>
              <a:rPr lang="en-GB" i="1" dirty="0">
                <a:solidFill>
                  <a:srgbClr val="0000FF"/>
                </a:solidFill>
              </a:rPr>
              <a:t>of Algorithms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Jordi </a:t>
            </a:r>
            <a:r>
              <a:rPr lang="en-US" sz="2000" dirty="0" err="1">
                <a:solidFill>
                  <a:schemeClr val="tx1"/>
                </a:solidFill>
              </a:rPr>
              <a:t>Cortadella</a:t>
            </a:r>
            <a:endParaRPr lang="en-US" sz="20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Jordi Petit (Python version)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Department of Computer Science</a:t>
            </a:r>
          </a:p>
        </p:txBody>
      </p:sp>
      <p:pic>
        <p:nvPicPr>
          <p:cNvPr id="1026" name="Picture 2" descr="Logo UPC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429000"/>
            <a:ext cx="1047750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5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us assume that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f()</a:t>
            </a:r>
            <a:r>
              <a:rPr lang="en-US" dirty="0"/>
              <a:t> has complexity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199" y="1524000"/>
            <a:ext cx="526297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f()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187774"/>
            <a:ext cx="526297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f()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9324"/>
            <a:ext cx="5262978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): f()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199" y="4130874"/>
            <a:ext cx="5262977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f()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943600" y="1560212"/>
            <a:ext cx="1964513" cy="402286"/>
            <a:chOff x="5943600" y="1560212"/>
            <a:chExt cx="1964513" cy="402286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943600" y="1751087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227" y="1560212"/>
              <a:ext cx="811886" cy="402286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5943600" y="2362201"/>
            <a:ext cx="2135306" cy="436419"/>
            <a:chOff x="5943600" y="2362201"/>
            <a:chExt cx="2135306" cy="43641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943600" y="2560138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601" y="2362201"/>
              <a:ext cx="992305" cy="43641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5943600" y="3294889"/>
            <a:ext cx="2135306" cy="436419"/>
            <a:chOff x="5943600" y="3294889"/>
            <a:chExt cx="2135306" cy="43641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5943600" y="3505200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601" y="3294889"/>
              <a:ext cx="992305" cy="436419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5943600" y="4495801"/>
            <a:ext cx="2135306" cy="436419"/>
            <a:chOff x="5943600" y="4495801"/>
            <a:chExt cx="2135306" cy="436419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943600" y="4706112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601" y="4495801"/>
              <a:ext cx="992305" cy="436419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457200" y="5410200"/>
            <a:ext cx="5262976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range(m):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j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range(n):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k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range(p): f()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43600" y="5733288"/>
            <a:ext cx="2515648" cy="402286"/>
            <a:chOff x="5943600" y="5733288"/>
            <a:chExt cx="2515648" cy="4022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943600" y="5943600"/>
              <a:ext cx="838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600" y="5733288"/>
              <a:ext cx="1372648" cy="402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5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analysis: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715000" y="1524000"/>
                <a:ext cx="2514601" cy="28105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condition: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O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else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O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524000"/>
                <a:ext cx="2514601" cy="2810513"/>
              </a:xfrm>
              <a:prstGeom prst="rect">
                <a:avLst/>
              </a:prstGeom>
              <a:blipFill>
                <a:blip r:embed="rId4"/>
                <a:stretch>
                  <a:fillRect l="-2500" t="-897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14400" y="3200400"/>
                <a:ext cx="2514601" cy="11387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O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00400"/>
                <a:ext cx="2514601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14400" y="1600200"/>
                <a:ext cx="2514601" cy="11485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O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1" cy="1148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2171700" y="2748720"/>
            <a:ext cx="0" cy="45168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675548" y="4800600"/>
            <a:ext cx="992305" cy="1292547"/>
            <a:chOff x="1675548" y="4800600"/>
            <a:chExt cx="992305" cy="1292547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548" y="5656728"/>
              <a:ext cx="992305" cy="436419"/>
            </a:xfrm>
            <a:prstGeom prst="rect">
              <a:avLst/>
            </a:prstGeom>
          </p:spPr>
        </p:pic>
        <p:sp>
          <p:nvSpPr>
            <p:cNvPr id="22" name="Down Arrow 21"/>
            <p:cNvSpPr/>
            <p:nvPr/>
          </p:nvSpPr>
          <p:spPr>
            <a:xfrm>
              <a:off x="2019300" y="4800600"/>
              <a:ext cx="304800" cy="533400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477000" y="4800600"/>
            <a:ext cx="992305" cy="1292547"/>
            <a:chOff x="1675548" y="4800600"/>
            <a:chExt cx="992305" cy="1292547"/>
          </a:xfrm>
        </p:grpSpPr>
        <p:pic>
          <p:nvPicPr>
            <p:cNvPr id="43" name="Picture 4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548" y="5656728"/>
              <a:ext cx="992305" cy="436419"/>
            </a:xfrm>
            <a:prstGeom prst="rect">
              <a:avLst/>
            </a:prstGeom>
          </p:spPr>
        </p:pic>
        <p:sp>
          <p:nvSpPr>
            <p:cNvPr id="44" name="Down Arrow 43"/>
            <p:cNvSpPr/>
            <p:nvPr/>
          </p:nvSpPr>
          <p:spPr>
            <a:xfrm>
              <a:off x="2019300" y="4800600"/>
              <a:ext cx="304800" cy="533400"/>
            </a:xfrm>
            <a:prstGeom prst="downArrow">
              <a:avLst/>
            </a:prstGeom>
            <a:solidFill>
              <a:srgbClr val="0000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4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analysis: recursion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57400" y="838200"/>
            <a:ext cx="5029200" cy="1371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f(n: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n &gt; 0:</a:t>
            </a:r>
            <a:br>
              <a:rPr lang="en-US" dirty="0"/>
            </a:br>
            <a:r>
              <a:rPr lang="en-US" dirty="0"/>
              <a:t>    DoSomething(n)   </a:t>
            </a:r>
            <a:r>
              <a:rPr lang="en-US" dirty="0">
                <a:solidFill>
                  <a:srgbClr val="C00000"/>
                </a:solidFill>
              </a:rPr>
              <a:t># O(n)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   f(n //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2801493"/>
            <a:ext cx="7424928" cy="19229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308" y="5029200"/>
            <a:ext cx="5003292" cy="357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67" y="5829188"/>
            <a:ext cx="1941333" cy="3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2013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analysis: recursion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838200"/>
            <a:ext cx="4800600" cy="1752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f(n: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n &gt; 0:</a:t>
            </a:r>
            <a:br>
              <a:rPr lang="en-US" dirty="0"/>
            </a:br>
            <a:r>
              <a:rPr lang="en-US" dirty="0"/>
              <a:t>    DoSomething(n)   </a:t>
            </a:r>
            <a:r>
              <a:rPr lang="en-US" dirty="0">
                <a:solidFill>
                  <a:srgbClr val="C00000"/>
                </a:solidFill>
              </a:rPr>
              <a:t># O(n)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   f(n // 2)</a:t>
            </a:r>
          </a:p>
          <a:p>
            <a:r>
              <a:rPr lang="en-US" dirty="0"/>
              <a:t>    f(n // 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505200"/>
            <a:ext cx="6635496" cy="2106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259" y="5943600"/>
            <a:ext cx="2728533" cy="3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306520184"/>
              </p:ext>
            </p:extLst>
          </p:nvPr>
        </p:nvGraphicFramePr>
        <p:xfrm>
          <a:off x="5181600" y="838200"/>
          <a:ext cx="382104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651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analysis: recursion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143000"/>
            <a:ext cx="5029200" cy="1371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f(n: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n &gt; 0:</a:t>
            </a:r>
            <a:br>
              <a:rPr lang="en-US" dirty="0"/>
            </a:br>
            <a:r>
              <a:rPr lang="en-US" dirty="0"/>
              <a:t>    DoSomething(n)   </a:t>
            </a:r>
            <a:r>
              <a:rPr lang="en-US" dirty="0">
                <a:solidFill>
                  <a:srgbClr val="C00000"/>
                </a:solidFill>
              </a:rPr>
              <a:t># O(n)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   f(n - 1)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7" y="3302508"/>
            <a:ext cx="7038213" cy="18028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715001"/>
            <a:ext cx="2099200" cy="3818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517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analysis: recursion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71331" y="773811"/>
            <a:ext cx="4572000" cy="17526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def</a:t>
            </a:r>
            <a:r>
              <a:rPr lang="en-US" dirty="0"/>
              <a:t> f(n: 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 n &gt; 0:</a:t>
            </a:r>
            <a:br>
              <a:rPr lang="en-US" dirty="0"/>
            </a:br>
            <a:r>
              <a:rPr lang="en-US" dirty="0"/>
              <a:t>    DoSomething(n)   </a:t>
            </a:r>
            <a:r>
              <a:rPr lang="en-US" dirty="0">
                <a:solidFill>
                  <a:srgbClr val="C00000"/>
                </a:solidFill>
              </a:rPr>
              <a:t># O(n)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    f(n - 1)</a:t>
            </a:r>
          </a:p>
          <a:p>
            <a:r>
              <a:rPr lang="en-US" dirty="0"/>
              <a:t>    f(n – 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84428"/>
            <a:ext cx="4884114" cy="3287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537" y="4267200"/>
            <a:ext cx="2097067" cy="3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9696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complexity (small values)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58008"/>
            <a:ext cx="8310563" cy="511419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26" y="4191000"/>
            <a:ext cx="325374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587496"/>
            <a:ext cx="330708" cy="298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26" y="2209800"/>
            <a:ext cx="333375" cy="2987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811780"/>
            <a:ext cx="194691" cy="160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477" y="2877693"/>
            <a:ext cx="984123" cy="3227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528822"/>
            <a:ext cx="485394" cy="35737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41" y="5163693"/>
            <a:ext cx="709422" cy="3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8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Asymptotic complexity (larger values)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58008"/>
            <a:ext cx="8310562" cy="511419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325374" cy="2400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600200"/>
            <a:ext cx="330708" cy="298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734" y="1143000"/>
            <a:ext cx="333375" cy="2987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709" y="5825068"/>
            <a:ext cx="194691" cy="160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334000"/>
            <a:ext cx="984123" cy="3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7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Execution time: example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06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Let us consider </a:t>
            </a:r>
            <a:r>
              <a:rPr lang="en-US"/>
              <a:t>that every </a:t>
            </a:r>
            <a:r>
              <a:rPr lang="en-US" dirty="0"/>
              <a:t>operation can be executed in 1 </a:t>
            </a:r>
            <a:r>
              <a:rPr lang="en-US" dirty="0">
                <a:sym typeface="Symbol" panose="05050102010706020507" pitchFamily="18" charset="2"/>
              </a:rPr>
              <a:t>n</a:t>
            </a:r>
            <a:r>
              <a:rPr lang="en-US" dirty="0"/>
              <a:t>s (10</a:t>
            </a:r>
            <a:r>
              <a:rPr lang="en-US" baseline="30000" dirty="0"/>
              <a:t>-9</a:t>
            </a:r>
            <a:r>
              <a:rPr lang="en-US" dirty="0"/>
              <a:t> 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8" y="2286005"/>
            <a:ext cx="8860917" cy="398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7010400" y="3200340"/>
            <a:ext cx="1066800" cy="297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8800" y="3505200"/>
            <a:ext cx="1371600" cy="26482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95800" y="4114800"/>
            <a:ext cx="1143000" cy="2286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352800" y="4343401"/>
            <a:ext cx="1143000" cy="3047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10400" y="2819400"/>
            <a:ext cx="2036164" cy="381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638800" y="2819401"/>
            <a:ext cx="1371600" cy="685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95800" y="2819400"/>
            <a:ext cx="1143000" cy="1295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2819400"/>
            <a:ext cx="1295400" cy="15240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71600" y="2819400"/>
            <a:ext cx="1981200" cy="2382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about “big data”?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9" y="1647182"/>
            <a:ext cx="9122942" cy="3683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35" y="978725"/>
            <a:ext cx="6728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Source:</a:t>
            </a:r>
            <a:r>
              <a:rPr lang="en-GB" sz="1600" dirty="0"/>
              <a:t> Jon Kleinberg and </a:t>
            </a:r>
            <a:r>
              <a:rPr lang="en-GB" sz="1600" dirty="0" err="1"/>
              <a:t>Éva</a:t>
            </a:r>
            <a:r>
              <a:rPr lang="en-GB" sz="1600" dirty="0"/>
              <a:t> </a:t>
            </a:r>
            <a:r>
              <a:rPr lang="en-GB" sz="1600" dirty="0" err="1"/>
              <a:t>Tardos</a:t>
            </a:r>
            <a:r>
              <a:rPr lang="en-GB" sz="1600" dirty="0"/>
              <a:t>, Algorithm Design, Addison Wesley 2006.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52800" y="2514600"/>
            <a:ext cx="0" cy="3124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0988" y="5715000"/>
            <a:ext cx="412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is often the practical limit for big data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5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runtime of g(n)?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9512" y="1600200"/>
            <a:ext cx="392286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g(n: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f()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905071"/>
            <a:ext cx="4602542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g(n: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    f()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4" y="2971800"/>
            <a:ext cx="5275326" cy="3573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274" y="5662423"/>
            <a:ext cx="5435346" cy="4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562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GB" dirty="0"/>
                  <a:t>Complexity analysis is a technique to </a:t>
                </a:r>
                <a:r>
                  <a:rPr lang="en-GB" dirty="0" err="1"/>
                  <a:t>analyze</a:t>
                </a:r>
                <a:r>
                  <a:rPr lang="en-GB" dirty="0"/>
                  <a:t> and compare algorithms (not programs).</a:t>
                </a:r>
              </a:p>
              <a:p>
                <a:endParaRPr lang="en-GB" dirty="0"/>
              </a:p>
              <a:p>
                <a:r>
                  <a:rPr lang="en-GB" dirty="0"/>
                  <a:t>It helps to have preliminary back-of-the-envelope estimations of runtime (milliseconds, seconds, minutes, days, years?).</a:t>
                </a:r>
              </a:p>
              <a:p>
                <a:endParaRPr lang="en-GB" dirty="0"/>
              </a:p>
              <a:p>
                <a:r>
                  <a:rPr lang="en-GB" dirty="0"/>
                  <a:t>Worst-case analysis is sometimes overly pessimistic.  Average case is also interesting (not covered in this course).</a:t>
                </a:r>
              </a:p>
              <a:p>
                <a:endParaRPr lang="en-GB" dirty="0"/>
              </a:p>
              <a:p>
                <a:r>
                  <a:rPr lang="en-GB" dirty="0"/>
                  <a:t>In many application domains (e.g., big data) quadratic complexity,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is </a:t>
                </a:r>
                <a:r>
                  <a:rPr lang="en-GB"/>
                  <a:t>not acceptable.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Recommendation: avoid last-minute surprises by doing complexity analysis before writing code.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562600"/>
              </a:xfrm>
              <a:blipFill rotWithShape="0">
                <a:blip r:embed="rId2"/>
                <a:stretch>
                  <a:fillRect l="-1037" t="-208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runtime of g(n)?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47800" y="1859340"/>
            <a:ext cx="5282215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g(n: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+ 1):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      f()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4" y="4138041"/>
            <a:ext cx="8742426" cy="127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83820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technique to characterize the execution time of an algorithm independently from the machine, the language and the compiler.</a:t>
                </a:r>
              </a:p>
              <a:p>
                <a:endParaRPr lang="en-US" dirty="0"/>
              </a:p>
              <a:p>
                <a:r>
                  <a:rPr lang="en-US" dirty="0"/>
                  <a:t>Useful for:</a:t>
                </a:r>
              </a:p>
              <a:p>
                <a:pPr lvl="1"/>
                <a:r>
                  <a:rPr lang="en-US" dirty="0"/>
                  <a:t>evaluating the variations of execution time with regard to the input data</a:t>
                </a:r>
              </a:p>
              <a:p>
                <a:pPr lvl="1"/>
                <a:r>
                  <a:rPr lang="en-US" dirty="0"/>
                  <a:t>comparing algorithms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We are typically interested in the execution time of large instances of a problem, e.g.,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, (asymptotic complexity).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8382000" cy="5410200"/>
              </a:xfrm>
              <a:blipFill>
                <a:blip r:embed="rId2"/>
                <a:stretch>
                  <a:fillRect l="-1527" t="-2255" r="-2473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8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method to characterize the execution time of an algorithm:</a:t>
            </a:r>
          </a:p>
          <a:p>
            <a:pPr lvl="1"/>
            <a:r>
              <a:rPr lang="en-US" dirty="0"/>
              <a:t>Adding two square matrices is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Searching in a dictionary is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Sorting a vector is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Solving Towers of Hanoi is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O(2</a:t>
            </a:r>
            <a:r>
              <a:rPr lang="en-US" i="1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Multiplying two square matrices is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/>
              <a:t> notation only uses the dominating terms of the execution time. Constants are disregarded.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855265" y="5334000"/>
            <a:ext cx="0" cy="8382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O: 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904999"/>
          </a:xfrm>
        </p:spPr>
        <p:txBody>
          <a:bodyPr>
            <a:normAutofit/>
          </a:bodyPr>
          <a:lstStyle/>
          <a:p>
            <a:r>
              <a:rPr lang="en-US" sz="2800" dirty="0"/>
              <a:t>Let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/>
              <a:t> be the execution time of an algorithm when the size of input data is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/>
              <a:t>.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/>
              <a:t>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sz="2800" dirty="0"/>
              <a:t>if there are positive constants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/>
              <a:t> such that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/>
              <a:t>when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600200" y="6172200"/>
            <a:ext cx="5742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602463" y="2589292"/>
            <a:ext cx="5739897" cy="2893383"/>
          </a:xfrm>
          <a:custGeom>
            <a:avLst/>
            <a:gdLst>
              <a:gd name="connsiteX0" fmla="*/ 0 w 5739897"/>
              <a:gd name="connsiteY0" fmla="*/ 2227153 h 2776565"/>
              <a:gd name="connsiteX1" fmla="*/ 841973 w 5739897"/>
              <a:gd name="connsiteY1" fmla="*/ 2770360 h 2776565"/>
              <a:gd name="connsiteX2" fmla="*/ 2607398 w 5739897"/>
              <a:gd name="connsiteY2" fmla="*/ 2335794 h 2776565"/>
              <a:gd name="connsiteX3" fmla="*/ 5739897 w 5739897"/>
              <a:gd name="connsiteY3" fmla="*/ 0 h 2776565"/>
              <a:gd name="connsiteX0" fmla="*/ 0 w 5739897"/>
              <a:gd name="connsiteY0" fmla="*/ 2227153 h 2890202"/>
              <a:gd name="connsiteX1" fmla="*/ 1068310 w 5739897"/>
              <a:gd name="connsiteY1" fmla="*/ 2888056 h 2890202"/>
              <a:gd name="connsiteX2" fmla="*/ 2607398 w 5739897"/>
              <a:gd name="connsiteY2" fmla="*/ 2335794 h 2890202"/>
              <a:gd name="connsiteX3" fmla="*/ 5739897 w 5739897"/>
              <a:gd name="connsiteY3" fmla="*/ 0 h 2890202"/>
              <a:gd name="connsiteX0" fmla="*/ 0 w 5739897"/>
              <a:gd name="connsiteY0" fmla="*/ 2227153 h 2893383"/>
              <a:gd name="connsiteX1" fmla="*/ 1068310 w 5739897"/>
              <a:gd name="connsiteY1" fmla="*/ 2888056 h 2893383"/>
              <a:gd name="connsiteX2" fmla="*/ 3096286 w 5739897"/>
              <a:gd name="connsiteY2" fmla="*/ 2381061 h 2893383"/>
              <a:gd name="connsiteX3" fmla="*/ 5739897 w 5739897"/>
              <a:gd name="connsiteY3" fmla="*/ 0 h 2893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9897" h="2893383">
                <a:moveTo>
                  <a:pt x="0" y="2227153"/>
                </a:moveTo>
                <a:cubicBezTo>
                  <a:pt x="203703" y="2489703"/>
                  <a:pt x="552262" y="2862405"/>
                  <a:pt x="1068310" y="2888056"/>
                </a:cubicBezTo>
                <a:cubicBezTo>
                  <a:pt x="1584358" y="2913707"/>
                  <a:pt x="2317688" y="2862404"/>
                  <a:pt x="3096286" y="2381061"/>
                </a:cubicBezTo>
                <a:cubicBezTo>
                  <a:pt x="3874884" y="1899718"/>
                  <a:pt x="4581808" y="937033"/>
                  <a:pt x="573989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11517" y="3548958"/>
            <a:ext cx="5758003" cy="2102155"/>
          </a:xfrm>
          <a:custGeom>
            <a:avLst/>
            <a:gdLst>
              <a:gd name="connsiteX0" fmla="*/ 0 w 5694630"/>
              <a:gd name="connsiteY0" fmla="*/ 1792586 h 2156055"/>
              <a:gd name="connsiteX1" fmla="*/ 398352 w 5694630"/>
              <a:gd name="connsiteY1" fmla="*/ 1466662 h 2156055"/>
              <a:gd name="connsiteX2" fmla="*/ 1059255 w 5694630"/>
              <a:gd name="connsiteY2" fmla="*/ 1620570 h 2156055"/>
              <a:gd name="connsiteX3" fmla="*/ 1674891 w 5694630"/>
              <a:gd name="connsiteY3" fmla="*/ 2154725 h 2156055"/>
              <a:gd name="connsiteX4" fmla="*/ 2308633 w 5694630"/>
              <a:gd name="connsiteY4" fmla="*/ 1756372 h 2156055"/>
              <a:gd name="connsiteX5" fmla="*/ 2833734 w 5694630"/>
              <a:gd name="connsiteY5" fmla="*/ 1258432 h 2156055"/>
              <a:gd name="connsiteX6" fmla="*/ 3702867 w 5694630"/>
              <a:gd name="connsiteY6" fmla="*/ 1249378 h 2156055"/>
              <a:gd name="connsiteX7" fmla="*/ 4662534 w 5694630"/>
              <a:gd name="connsiteY7" fmla="*/ 851026 h 2156055"/>
              <a:gd name="connsiteX8" fmla="*/ 5395865 w 5694630"/>
              <a:gd name="connsiteY8" fmla="*/ 226337 h 2156055"/>
              <a:gd name="connsiteX9" fmla="*/ 5694630 w 5694630"/>
              <a:gd name="connsiteY9" fmla="*/ 0 h 2156055"/>
              <a:gd name="connsiteX0" fmla="*/ 0 w 5694630"/>
              <a:gd name="connsiteY0" fmla="*/ 1792586 h 2154751"/>
              <a:gd name="connsiteX1" fmla="*/ 398352 w 5694630"/>
              <a:gd name="connsiteY1" fmla="*/ 1466662 h 2154751"/>
              <a:gd name="connsiteX2" fmla="*/ 697116 w 5694630"/>
              <a:gd name="connsiteY2" fmla="*/ 1738265 h 2154751"/>
              <a:gd name="connsiteX3" fmla="*/ 1674891 w 5694630"/>
              <a:gd name="connsiteY3" fmla="*/ 2154725 h 2154751"/>
              <a:gd name="connsiteX4" fmla="*/ 2308633 w 5694630"/>
              <a:gd name="connsiteY4" fmla="*/ 1756372 h 2154751"/>
              <a:gd name="connsiteX5" fmla="*/ 2833734 w 5694630"/>
              <a:gd name="connsiteY5" fmla="*/ 1258432 h 2154751"/>
              <a:gd name="connsiteX6" fmla="*/ 3702867 w 5694630"/>
              <a:gd name="connsiteY6" fmla="*/ 1249378 h 2154751"/>
              <a:gd name="connsiteX7" fmla="*/ 4662534 w 5694630"/>
              <a:gd name="connsiteY7" fmla="*/ 851026 h 2154751"/>
              <a:gd name="connsiteX8" fmla="*/ 5395865 w 5694630"/>
              <a:gd name="connsiteY8" fmla="*/ 226337 h 2154751"/>
              <a:gd name="connsiteX9" fmla="*/ 5694630 w 5694630"/>
              <a:gd name="connsiteY9" fmla="*/ 0 h 2154751"/>
              <a:gd name="connsiteX0" fmla="*/ 0 w 5694630"/>
              <a:gd name="connsiteY0" fmla="*/ 1792586 h 2163804"/>
              <a:gd name="connsiteX1" fmla="*/ 398352 w 5694630"/>
              <a:gd name="connsiteY1" fmla="*/ 1466662 h 2163804"/>
              <a:gd name="connsiteX2" fmla="*/ 697116 w 5694630"/>
              <a:gd name="connsiteY2" fmla="*/ 1738265 h 2163804"/>
              <a:gd name="connsiteX3" fmla="*/ 1167897 w 5694630"/>
              <a:gd name="connsiteY3" fmla="*/ 2163778 h 2163804"/>
              <a:gd name="connsiteX4" fmla="*/ 2308633 w 5694630"/>
              <a:gd name="connsiteY4" fmla="*/ 1756372 h 2163804"/>
              <a:gd name="connsiteX5" fmla="*/ 2833734 w 5694630"/>
              <a:gd name="connsiteY5" fmla="*/ 1258432 h 2163804"/>
              <a:gd name="connsiteX6" fmla="*/ 3702867 w 5694630"/>
              <a:gd name="connsiteY6" fmla="*/ 1249378 h 2163804"/>
              <a:gd name="connsiteX7" fmla="*/ 4662534 w 5694630"/>
              <a:gd name="connsiteY7" fmla="*/ 851026 h 2163804"/>
              <a:gd name="connsiteX8" fmla="*/ 5395865 w 5694630"/>
              <a:gd name="connsiteY8" fmla="*/ 226337 h 2163804"/>
              <a:gd name="connsiteX9" fmla="*/ 5694630 w 5694630"/>
              <a:gd name="connsiteY9" fmla="*/ 0 h 2163804"/>
              <a:gd name="connsiteX0" fmla="*/ 0 w 5694630"/>
              <a:gd name="connsiteY0" fmla="*/ 1792586 h 2166292"/>
              <a:gd name="connsiteX1" fmla="*/ 398352 w 5694630"/>
              <a:gd name="connsiteY1" fmla="*/ 1466662 h 2166292"/>
              <a:gd name="connsiteX2" fmla="*/ 697116 w 5694630"/>
              <a:gd name="connsiteY2" fmla="*/ 1738265 h 2166292"/>
              <a:gd name="connsiteX3" fmla="*/ 1167897 w 5694630"/>
              <a:gd name="connsiteY3" fmla="*/ 2163778 h 2166292"/>
              <a:gd name="connsiteX4" fmla="*/ 1457607 w 5694630"/>
              <a:gd name="connsiteY4" fmla="*/ 1883121 h 2166292"/>
              <a:gd name="connsiteX5" fmla="*/ 2833734 w 5694630"/>
              <a:gd name="connsiteY5" fmla="*/ 1258432 h 2166292"/>
              <a:gd name="connsiteX6" fmla="*/ 3702867 w 5694630"/>
              <a:gd name="connsiteY6" fmla="*/ 1249378 h 2166292"/>
              <a:gd name="connsiteX7" fmla="*/ 4662534 w 5694630"/>
              <a:gd name="connsiteY7" fmla="*/ 851026 h 2166292"/>
              <a:gd name="connsiteX8" fmla="*/ 5395865 w 5694630"/>
              <a:gd name="connsiteY8" fmla="*/ 226337 h 2166292"/>
              <a:gd name="connsiteX9" fmla="*/ 5694630 w 5694630"/>
              <a:gd name="connsiteY9" fmla="*/ 0 h 2166292"/>
              <a:gd name="connsiteX0" fmla="*/ 0 w 5694630"/>
              <a:gd name="connsiteY0" fmla="*/ 1792586 h 2165528"/>
              <a:gd name="connsiteX1" fmla="*/ 398352 w 5694630"/>
              <a:gd name="connsiteY1" fmla="*/ 1466662 h 2165528"/>
              <a:gd name="connsiteX2" fmla="*/ 697116 w 5694630"/>
              <a:gd name="connsiteY2" fmla="*/ 1738265 h 2165528"/>
              <a:gd name="connsiteX3" fmla="*/ 1167897 w 5694630"/>
              <a:gd name="connsiteY3" fmla="*/ 2163778 h 2165528"/>
              <a:gd name="connsiteX4" fmla="*/ 1457607 w 5694630"/>
              <a:gd name="connsiteY4" fmla="*/ 1883121 h 2165528"/>
              <a:gd name="connsiteX5" fmla="*/ 1982708 w 5694630"/>
              <a:gd name="connsiteY5" fmla="*/ 1729213 h 2165528"/>
              <a:gd name="connsiteX6" fmla="*/ 3702867 w 5694630"/>
              <a:gd name="connsiteY6" fmla="*/ 1249378 h 2165528"/>
              <a:gd name="connsiteX7" fmla="*/ 4662534 w 5694630"/>
              <a:gd name="connsiteY7" fmla="*/ 851026 h 2165528"/>
              <a:gd name="connsiteX8" fmla="*/ 5395865 w 5694630"/>
              <a:gd name="connsiteY8" fmla="*/ 226337 h 2165528"/>
              <a:gd name="connsiteX9" fmla="*/ 5694630 w 5694630"/>
              <a:gd name="connsiteY9" fmla="*/ 0 h 2165528"/>
              <a:gd name="connsiteX0" fmla="*/ 0 w 5694630"/>
              <a:gd name="connsiteY0" fmla="*/ 1792586 h 2165528"/>
              <a:gd name="connsiteX1" fmla="*/ 398352 w 5694630"/>
              <a:gd name="connsiteY1" fmla="*/ 1466662 h 2165528"/>
              <a:gd name="connsiteX2" fmla="*/ 697116 w 5694630"/>
              <a:gd name="connsiteY2" fmla="*/ 1738265 h 2165528"/>
              <a:gd name="connsiteX3" fmla="*/ 1167897 w 5694630"/>
              <a:gd name="connsiteY3" fmla="*/ 2163778 h 2165528"/>
              <a:gd name="connsiteX4" fmla="*/ 1457607 w 5694630"/>
              <a:gd name="connsiteY4" fmla="*/ 1883121 h 2165528"/>
              <a:gd name="connsiteX5" fmla="*/ 1982708 w 5694630"/>
              <a:gd name="connsiteY5" fmla="*/ 1729213 h 2165528"/>
              <a:gd name="connsiteX6" fmla="*/ 2670772 w 5694630"/>
              <a:gd name="connsiteY6" fmla="*/ 1883120 h 2165528"/>
              <a:gd name="connsiteX7" fmla="*/ 4662534 w 5694630"/>
              <a:gd name="connsiteY7" fmla="*/ 851026 h 2165528"/>
              <a:gd name="connsiteX8" fmla="*/ 5395865 w 5694630"/>
              <a:gd name="connsiteY8" fmla="*/ 226337 h 2165528"/>
              <a:gd name="connsiteX9" fmla="*/ 5694630 w 5694630"/>
              <a:gd name="connsiteY9" fmla="*/ 0 h 2165528"/>
              <a:gd name="connsiteX0" fmla="*/ 0 w 5721790"/>
              <a:gd name="connsiteY0" fmla="*/ 1919335 h 2292277"/>
              <a:gd name="connsiteX1" fmla="*/ 398352 w 5721790"/>
              <a:gd name="connsiteY1" fmla="*/ 1593411 h 2292277"/>
              <a:gd name="connsiteX2" fmla="*/ 697116 w 5721790"/>
              <a:gd name="connsiteY2" fmla="*/ 1865014 h 2292277"/>
              <a:gd name="connsiteX3" fmla="*/ 1167897 w 5721790"/>
              <a:gd name="connsiteY3" fmla="*/ 2290527 h 2292277"/>
              <a:gd name="connsiteX4" fmla="*/ 1457607 w 5721790"/>
              <a:gd name="connsiteY4" fmla="*/ 2009870 h 2292277"/>
              <a:gd name="connsiteX5" fmla="*/ 1982708 w 5721790"/>
              <a:gd name="connsiteY5" fmla="*/ 1855962 h 2292277"/>
              <a:gd name="connsiteX6" fmla="*/ 2670772 w 5721790"/>
              <a:gd name="connsiteY6" fmla="*/ 2009869 h 2292277"/>
              <a:gd name="connsiteX7" fmla="*/ 4662534 w 5721790"/>
              <a:gd name="connsiteY7" fmla="*/ 977775 h 2292277"/>
              <a:gd name="connsiteX8" fmla="*/ 5395865 w 5721790"/>
              <a:gd name="connsiteY8" fmla="*/ 353086 h 2292277"/>
              <a:gd name="connsiteX9" fmla="*/ 5721790 w 5721790"/>
              <a:gd name="connsiteY9" fmla="*/ 0 h 2292277"/>
              <a:gd name="connsiteX0" fmla="*/ 0 w 5767057"/>
              <a:gd name="connsiteY0" fmla="*/ 1846908 h 2219850"/>
              <a:gd name="connsiteX1" fmla="*/ 398352 w 5767057"/>
              <a:gd name="connsiteY1" fmla="*/ 1520984 h 2219850"/>
              <a:gd name="connsiteX2" fmla="*/ 697116 w 5767057"/>
              <a:gd name="connsiteY2" fmla="*/ 1792587 h 2219850"/>
              <a:gd name="connsiteX3" fmla="*/ 1167897 w 5767057"/>
              <a:gd name="connsiteY3" fmla="*/ 2218100 h 2219850"/>
              <a:gd name="connsiteX4" fmla="*/ 1457607 w 5767057"/>
              <a:gd name="connsiteY4" fmla="*/ 1937443 h 2219850"/>
              <a:gd name="connsiteX5" fmla="*/ 1982708 w 5767057"/>
              <a:gd name="connsiteY5" fmla="*/ 1783535 h 2219850"/>
              <a:gd name="connsiteX6" fmla="*/ 2670772 w 5767057"/>
              <a:gd name="connsiteY6" fmla="*/ 1937442 h 2219850"/>
              <a:gd name="connsiteX7" fmla="*/ 4662534 w 5767057"/>
              <a:gd name="connsiteY7" fmla="*/ 905348 h 2219850"/>
              <a:gd name="connsiteX8" fmla="*/ 5395865 w 5767057"/>
              <a:gd name="connsiteY8" fmla="*/ 280659 h 2219850"/>
              <a:gd name="connsiteX9" fmla="*/ 5767057 w 5767057"/>
              <a:gd name="connsiteY9" fmla="*/ 0 h 2219850"/>
              <a:gd name="connsiteX0" fmla="*/ 0 w 5767057"/>
              <a:gd name="connsiteY0" fmla="*/ 1846908 h 2219850"/>
              <a:gd name="connsiteX1" fmla="*/ 398352 w 5767057"/>
              <a:gd name="connsiteY1" fmla="*/ 1520984 h 2219850"/>
              <a:gd name="connsiteX2" fmla="*/ 697116 w 5767057"/>
              <a:gd name="connsiteY2" fmla="*/ 1792587 h 2219850"/>
              <a:gd name="connsiteX3" fmla="*/ 1167897 w 5767057"/>
              <a:gd name="connsiteY3" fmla="*/ 2218100 h 2219850"/>
              <a:gd name="connsiteX4" fmla="*/ 1457607 w 5767057"/>
              <a:gd name="connsiteY4" fmla="*/ 1937443 h 2219850"/>
              <a:gd name="connsiteX5" fmla="*/ 1982708 w 5767057"/>
              <a:gd name="connsiteY5" fmla="*/ 1783535 h 2219850"/>
              <a:gd name="connsiteX6" fmla="*/ 2670772 w 5767057"/>
              <a:gd name="connsiteY6" fmla="*/ 1937442 h 2219850"/>
              <a:gd name="connsiteX7" fmla="*/ 4662534 w 5767057"/>
              <a:gd name="connsiteY7" fmla="*/ 905348 h 2219850"/>
              <a:gd name="connsiteX8" fmla="*/ 5404918 w 5767057"/>
              <a:gd name="connsiteY8" fmla="*/ 307819 h 2219850"/>
              <a:gd name="connsiteX9" fmla="*/ 5767057 w 5767057"/>
              <a:gd name="connsiteY9" fmla="*/ 0 h 2219850"/>
              <a:gd name="connsiteX0" fmla="*/ 0 w 5767057"/>
              <a:gd name="connsiteY0" fmla="*/ 1846908 h 2219850"/>
              <a:gd name="connsiteX1" fmla="*/ 398352 w 5767057"/>
              <a:gd name="connsiteY1" fmla="*/ 1520984 h 2219850"/>
              <a:gd name="connsiteX2" fmla="*/ 697116 w 5767057"/>
              <a:gd name="connsiteY2" fmla="*/ 1792587 h 2219850"/>
              <a:gd name="connsiteX3" fmla="*/ 1167897 w 5767057"/>
              <a:gd name="connsiteY3" fmla="*/ 2218100 h 2219850"/>
              <a:gd name="connsiteX4" fmla="*/ 1457607 w 5767057"/>
              <a:gd name="connsiteY4" fmla="*/ 1937443 h 2219850"/>
              <a:gd name="connsiteX5" fmla="*/ 1982708 w 5767057"/>
              <a:gd name="connsiteY5" fmla="*/ 1783535 h 2219850"/>
              <a:gd name="connsiteX6" fmla="*/ 2670772 w 5767057"/>
              <a:gd name="connsiteY6" fmla="*/ 1937442 h 2219850"/>
              <a:gd name="connsiteX7" fmla="*/ 4608214 w 5767057"/>
              <a:gd name="connsiteY7" fmla="*/ 860081 h 2219850"/>
              <a:gd name="connsiteX8" fmla="*/ 5404918 w 5767057"/>
              <a:gd name="connsiteY8" fmla="*/ 307819 h 2219850"/>
              <a:gd name="connsiteX9" fmla="*/ 5767057 w 5767057"/>
              <a:gd name="connsiteY9" fmla="*/ 0 h 2219850"/>
              <a:gd name="connsiteX0" fmla="*/ 0 w 5758003"/>
              <a:gd name="connsiteY0" fmla="*/ 1729213 h 2102155"/>
              <a:gd name="connsiteX1" fmla="*/ 398352 w 5758003"/>
              <a:gd name="connsiteY1" fmla="*/ 1403289 h 2102155"/>
              <a:gd name="connsiteX2" fmla="*/ 697116 w 5758003"/>
              <a:gd name="connsiteY2" fmla="*/ 1674892 h 2102155"/>
              <a:gd name="connsiteX3" fmla="*/ 1167897 w 5758003"/>
              <a:gd name="connsiteY3" fmla="*/ 2100405 h 2102155"/>
              <a:gd name="connsiteX4" fmla="*/ 1457607 w 5758003"/>
              <a:gd name="connsiteY4" fmla="*/ 1819748 h 2102155"/>
              <a:gd name="connsiteX5" fmla="*/ 1982708 w 5758003"/>
              <a:gd name="connsiteY5" fmla="*/ 1665840 h 2102155"/>
              <a:gd name="connsiteX6" fmla="*/ 2670772 w 5758003"/>
              <a:gd name="connsiteY6" fmla="*/ 1819747 h 2102155"/>
              <a:gd name="connsiteX7" fmla="*/ 4608214 w 5758003"/>
              <a:gd name="connsiteY7" fmla="*/ 742386 h 2102155"/>
              <a:gd name="connsiteX8" fmla="*/ 5404918 w 5758003"/>
              <a:gd name="connsiteY8" fmla="*/ 190124 h 2102155"/>
              <a:gd name="connsiteX9" fmla="*/ 5758003 w 5758003"/>
              <a:gd name="connsiteY9" fmla="*/ 0 h 2102155"/>
              <a:gd name="connsiteX0" fmla="*/ 0 w 5758003"/>
              <a:gd name="connsiteY0" fmla="*/ 1729213 h 2102155"/>
              <a:gd name="connsiteX1" fmla="*/ 398352 w 5758003"/>
              <a:gd name="connsiteY1" fmla="*/ 1403289 h 2102155"/>
              <a:gd name="connsiteX2" fmla="*/ 697116 w 5758003"/>
              <a:gd name="connsiteY2" fmla="*/ 1674892 h 2102155"/>
              <a:gd name="connsiteX3" fmla="*/ 1167897 w 5758003"/>
              <a:gd name="connsiteY3" fmla="*/ 2100405 h 2102155"/>
              <a:gd name="connsiteX4" fmla="*/ 1457607 w 5758003"/>
              <a:gd name="connsiteY4" fmla="*/ 1819748 h 2102155"/>
              <a:gd name="connsiteX5" fmla="*/ 1982708 w 5758003"/>
              <a:gd name="connsiteY5" fmla="*/ 1665840 h 2102155"/>
              <a:gd name="connsiteX6" fmla="*/ 2670772 w 5758003"/>
              <a:gd name="connsiteY6" fmla="*/ 1819747 h 2102155"/>
              <a:gd name="connsiteX7" fmla="*/ 4608214 w 5758003"/>
              <a:gd name="connsiteY7" fmla="*/ 742386 h 2102155"/>
              <a:gd name="connsiteX8" fmla="*/ 5196688 w 5758003"/>
              <a:gd name="connsiteY8" fmla="*/ 307819 h 2102155"/>
              <a:gd name="connsiteX9" fmla="*/ 5758003 w 5758003"/>
              <a:gd name="connsiteY9" fmla="*/ 0 h 2102155"/>
              <a:gd name="connsiteX0" fmla="*/ 0 w 5758003"/>
              <a:gd name="connsiteY0" fmla="*/ 1729213 h 2102155"/>
              <a:gd name="connsiteX1" fmla="*/ 398352 w 5758003"/>
              <a:gd name="connsiteY1" fmla="*/ 1403289 h 2102155"/>
              <a:gd name="connsiteX2" fmla="*/ 697116 w 5758003"/>
              <a:gd name="connsiteY2" fmla="*/ 1674892 h 2102155"/>
              <a:gd name="connsiteX3" fmla="*/ 1167897 w 5758003"/>
              <a:gd name="connsiteY3" fmla="*/ 2100405 h 2102155"/>
              <a:gd name="connsiteX4" fmla="*/ 1457607 w 5758003"/>
              <a:gd name="connsiteY4" fmla="*/ 1819748 h 2102155"/>
              <a:gd name="connsiteX5" fmla="*/ 1982708 w 5758003"/>
              <a:gd name="connsiteY5" fmla="*/ 1665840 h 2102155"/>
              <a:gd name="connsiteX6" fmla="*/ 2670772 w 5758003"/>
              <a:gd name="connsiteY6" fmla="*/ 1819747 h 2102155"/>
              <a:gd name="connsiteX7" fmla="*/ 4463358 w 5758003"/>
              <a:gd name="connsiteY7" fmla="*/ 742386 h 2102155"/>
              <a:gd name="connsiteX8" fmla="*/ 5196688 w 5758003"/>
              <a:gd name="connsiteY8" fmla="*/ 307819 h 2102155"/>
              <a:gd name="connsiteX9" fmla="*/ 5758003 w 5758003"/>
              <a:gd name="connsiteY9" fmla="*/ 0 h 2102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8003" h="2102155">
                <a:moveTo>
                  <a:pt x="0" y="1729213"/>
                </a:moveTo>
                <a:cubicBezTo>
                  <a:pt x="110905" y="1580585"/>
                  <a:pt x="282166" y="1412343"/>
                  <a:pt x="398352" y="1403289"/>
                </a:cubicBezTo>
                <a:cubicBezTo>
                  <a:pt x="514538" y="1394236"/>
                  <a:pt x="568859" y="1558706"/>
                  <a:pt x="697116" y="1674892"/>
                </a:cubicBezTo>
                <a:cubicBezTo>
                  <a:pt x="825373" y="1791078"/>
                  <a:pt x="1041148" y="2076262"/>
                  <a:pt x="1167897" y="2100405"/>
                </a:cubicBezTo>
                <a:cubicBezTo>
                  <a:pt x="1294646" y="2124548"/>
                  <a:pt x="1321805" y="1892176"/>
                  <a:pt x="1457607" y="1819748"/>
                </a:cubicBezTo>
                <a:cubicBezTo>
                  <a:pt x="1593409" y="1747320"/>
                  <a:pt x="1780514" y="1665840"/>
                  <a:pt x="1982708" y="1665840"/>
                </a:cubicBezTo>
                <a:cubicBezTo>
                  <a:pt x="2184902" y="1665840"/>
                  <a:pt x="2257330" y="1973656"/>
                  <a:pt x="2670772" y="1819747"/>
                </a:cubicBezTo>
                <a:cubicBezTo>
                  <a:pt x="3084214" y="1665838"/>
                  <a:pt x="4042372" y="994374"/>
                  <a:pt x="4463358" y="742386"/>
                </a:cubicBezTo>
                <a:lnTo>
                  <a:pt x="5196688" y="307819"/>
                </a:lnTo>
                <a:cubicBezTo>
                  <a:pt x="5412462" y="184088"/>
                  <a:pt x="5694628" y="42249"/>
                  <a:pt x="5758003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0200" y="2743200"/>
            <a:ext cx="0" cy="342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34692" y="60472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2654" y="604627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8800" y="286540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7135" y="382810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38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O: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dirty="0"/>
              <a:t>Let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+ 100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  <a:r>
              <a:rPr lang="en-US" dirty="0">
                <a:cs typeface="Times New Roman" panose="02020603050405020304" pitchFamily="18" charset="0"/>
              </a:rPr>
              <a:t>, then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cs typeface="Times New Roman" panose="02020603050405020304" pitchFamily="18" charset="0"/>
              </a:rPr>
              <a:t>Proof: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100.05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100.05</a:t>
            </a:r>
            <a:r>
              <a:rPr lang="en-US" dirty="0">
                <a:cs typeface="Times New Roman" panose="02020603050405020304" pitchFamily="18" charset="0"/>
              </a:rPr>
              <a:t>, we have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+ 100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+ 5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is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cs typeface="Times New Roman" panose="02020603050405020304" pitchFamily="18" charset="0"/>
              </a:rPr>
              <a:t>etc.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Typically, the smallest complexity is used.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8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Big O: 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398"/>
            <a:ext cx="6075733" cy="44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8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ranking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Introduction to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Dept. CS, UPC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46" y="1022224"/>
            <a:ext cx="4637913" cy="51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7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box{Runtime}(g(n)) \approx n \cdot \mbox{Runtime}(f())&#10;\]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9.7188"/>
  <p:tag name="LATEXADDIN" val="\documentclass{article}&#10;\usepackage{amsmath}&#10;\pagestyle{empty}&#10;\begin{document}&#10;$\textrm{O}(n)$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$\textrm{O}(n^2)$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$\textrm{O}(n^2)$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narray*}&#10;T(n) &amp; = &amp; n + T(n/2) \\&#10;T(n) &amp; = &amp; n + \frac{n}{2} + \frac{n}{4} + \frac{n}{8} + \cdots + 2 + 1\\&#10;2\cdot T(n) &amp; = &amp; 2n + n + \frac{n}{2} + \frac{n}{4} + \frac{n}{8} + \cdots + 4 + 2&#10;\end{eqnarray*}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2\cdot T(n) - T(n) = T(n) = 2n - 1$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82.4147"/>
  <p:tag name="LATEXADDIN" val="\documentclass{article}&#10;\usepackage{amsmath}&#10;\pagestyle{empty}&#10;\begin{document}&#10;$T(n)$ is $\textrm{O}(n)$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narray*}&#10;T(n) &amp; = &amp; n + 2\cdot T(n/2) \\&#10;     &amp; = &amp; n + 2\cdot \frac{n}{2} + 4 \cdot\frac{n}{4} + 8\cdot \frac{n}{8} + \cdots\\&#10;     &amp; = &amp; \underbrace{n + n + n + \cdots + n}_{\log_2 n} ~=~ n \log_2 n&#10;\end{eqnarray*}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59.1301"/>
  <p:tag name="LATEXADDIN" val="\documentclass{article}&#10;\usepackage{amsmath}&#10;\pagestyle{empty}&#10;\begin{document}&#10;$T(n)$ is $\textrm{O}(n \log n)$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eqnarray*}&#10;T(n) &amp; = &amp; n + T(n-1) \\&#10;T(n) &amp; = &amp; n + (n-1) + (n-2) + \cdots + 2 + 1\\&#10;T(n) &amp; = &amp; \frac{n^2+n}{2}&#10;\end{eqnarray*}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737.9077"/>
  <p:tag name="LATEXADDIN" val="\documentclass{article}&#10;\usepackage{amsmath}&#10;\pagestyle{empty}&#10;\begin{document}&#10;$T(n)$ is $\textrm{O}(n^2)$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box{Runtime}(g(n)) \approx n^2 \cdot \mbox{Runtime}(f())&#10;\]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8.331"/>
  <p:tag name="ORIGINALWIDTH" val="2003"/>
  <p:tag name="LATEXADDIN" val="\documentclass{article}&#10;\usepackage{amsmath}&#10;\pagestyle{empty}&#10;\begin{document}&#10;\begin{eqnarray*}&#10;T(n) &amp; = &amp; 1 + 2\cdot T(n-1)\\&#10;     &amp; = &amp; 1 + 2 + 4 \cdot T(n-2) \\&#10;     &amp; = &amp; 1 + 2 + 4 + 8\cdot T(n-3)\\&#10;     &amp; \tiny{\vdots} &amp; \\&#10;     &amp; = &amp; 1 + 2 + 4 + 8 + \cdots + 2^{n-1} \\&#10;     &amp; = &amp; \sum_{i=0}^{n-1}2^i = 2^n-1&#10;\end{eqnarray*}&#10;\end{document}"/>
  <p:tag name="IGUANATEXSIZE" val="24"/>
  <p:tag name="IGUANATEXCURSOR" val="3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37.1579"/>
  <p:tag name="LATEXADDIN" val="\documentclass{article}&#10;\usepackage{amsmath}&#10;\pagestyle{empty}&#10;\begin{document}&#10;$T(n)$ is $\textrm{O}(2^n)$&#10;\end{document}"/>
  <p:tag name="IGUANATEXSIZE" val="28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^n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^2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^3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 \log n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sqrt{n}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log n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^n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box{Runtime}(g(n)) &amp; \approx &amp; (1+2+3+\cdots+n) \cdot \mbox{Runtime}(f()) \\&#10;&amp; \approx &amp; \frac{n^2+n}{2} \cdot \mbox{Runtime}(f())&#10;\end{eqnarray*}&#10;&#10;\end{document}"/>
  <p:tag name="IGUANATEXSIZE" val="2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^2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^3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n \log n$&#10;&#10;\end{document}"/>
  <p:tag name="IGUANATEXSIZE" val="2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|l|r|r|r|}&#10;\cline{2-4}&#10;\multicolumn{1}{c}{~} &amp; \multicolumn{3}{|c|}{\textbf{Time}}\\&#10;\hline&#10;\textbf{Function} &amp; $(n=10^3)$ &amp; $(n=10^4)$ &amp; $(n=10^5)$ \\&#10;\hline&#10;$\log_2 n$ &amp; 10 ns &amp; 13.3 ns &amp; 16.6 ns\\&#10;$\sqrt{n}$ &amp; 31.6 ns &amp; 100 ns &amp; 316 ns \\&#10;$n$ &amp; 1 $\mu$s &amp; 10 $\mu$s &amp; 100 $\mu$s\\&#10;$n \log_2 n$ &amp; 10 $\mu$s &amp; 133 $\mu$s &amp; 1.7 ms \\&#10;$n^2$ &amp; 1 ms &amp; 100 ms  &amp; 10 s\\&#10;$n^3$ &amp; 1 s &amp; 16.7 min &amp; 11.6 days\\&#10;$n^4$ &amp; 16.7 min &amp; 116 days &amp; 3171 yr\\&#10;$2^n$ &amp; $3.4 \cdot 10^{284}$ yr &amp; $6.3 \cdot 10^{2993}$ yr &amp; $3.2 \cdot 10^{30086}$ yr\\&#10;\hline&#10;\end{tabular}&#10;&#10;\end{document}"/>
  <p:tag name="IGUANATEXSIZE" val="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9.58"/>
  <p:tag name="ORIGINALWIDTH" val="1868.766"/>
  <p:tag name="LATEXADDIN" val="\documentclass{article}&#10;\usepackage{amsmath}&#10;\pagestyle{empty}&#10;\begin{document}&#10;&#10;\begin{tabular}{|l|l|}&#10;\hline&#10;$T(n)$ &amp; Complexity \\&#10;\hline&#10;$5n^3 + 200 n^2 +15$ &amp; $\textrm{O}(n^3)$\\&#10;$3n^2 +  2^{300}$ &amp; $\textrm{O}(n^2)$\\&#10;$5 \log_2 n + 15 \ln n$ &amp; $\textrm{O}(\log n)$ \\&#10;$2 \log n^3$ &amp; $\textrm{O}(\log n)$\\&#10;$ 4n + \log n$ &amp; $\textrm{O}(n)$ \\&#10;$2^{64}$ &amp; $\textrm{O}(1)$ \\&#10;$\log n^{10} + 2\sqrt{n}$ &amp; $\textrm{O}(\sqrt{n})$\\&#10;$2^n + n^{1000}$ &amp; $\textrm{O}(2^n)$\\&#10;\hline&#10;\end{tabular}&#10;\end{document}"/>
  <p:tag name="IGUANATEXSIZE" val="32"/>
  <p:tag name="IGUANATEXCURSOR" val="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|l|l|}&#10;\hline&#10;Function &amp; Common name \\&#10;\hline&#10;$n!$ &amp; factorial \\&#10;$2^n$ &amp; exponential \\&#10;$n^d$, $d&gt;3$ &amp; polynomial \\&#10;$n^3$ &amp; cubic \\&#10;$n^2$ &amp; quadratic\\&#10;$n\sqrt{n}$ &amp; \\&#10;$n \log n$ &amp; quasi-linear \\&#10;$n$ &amp; linear \\&#10;$\sqrt{n}$ &amp; root - $n$ \\&#10;$\log n$ &amp; logarithmic \\&#10;$1$ &amp; constant \\&#10;\hline&#10;\end{tabular}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22.1972"/>
  <p:tag name="LATEXADDIN" val="\documentclass{article}&#10;\usepackage{amsmath}&#10;\pagestyle{empty}&#10;\begin{document}&#10;$\textrm{O}(m n p)$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$\textrm{O}(n^3)$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$\textrm{O}(n^2)$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305.2118"/>
  <p:tag name="LATEXADDIN" val="\documentclass{article}&#10;\usepackage{amsmath}&#10;\pagestyle{empty}&#10;\begin{document}&#10;$\textrm{O}(n^2)$&#10;\end{document}"/>
  <p:tag name="IGUANATEXSIZE" val="32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6395</TotalTime>
  <Words>1104</Words>
  <Application>Microsoft Macintosh PowerPoint</Application>
  <PresentationFormat>On-screen Show (4:3)</PresentationFormat>
  <Paragraphs>190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Courier New</vt:lpstr>
      <vt:lpstr>Times New Roman</vt:lpstr>
      <vt:lpstr>Office Theme</vt:lpstr>
      <vt:lpstr>Complexity Analysis of Algorithms</vt:lpstr>
      <vt:lpstr>Estimating runtime</vt:lpstr>
      <vt:lpstr>Estimating runtime</vt:lpstr>
      <vt:lpstr>Complexity analysis</vt:lpstr>
      <vt:lpstr>Big O</vt:lpstr>
      <vt:lpstr>Big O: formal definition</vt:lpstr>
      <vt:lpstr>Big O: example</vt:lpstr>
      <vt:lpstr>Big O: examples</vt:lpstr>
      <vt:lpstr>Complexity ranking</vt:lpstr>
      <vt:lpstr>Complexity analysis: examples</vt:lpstr>
      <vt:lpstr>Complexity analysis: examples</vt:lpstr>
      <vt:lpstr>Complexity analysis: recursion</vt:lpstr>
      <vt:lpstr>Complexity analysis: recursion</vt:lpstr>
      <vt:lpstr>Complexity analysis: recursion</vt:lpstr>
      <vt:lpstr>Complexity analysis: recursion</vt:lpstr>
      <vt:lpstr>Asymptotic complexity (small values)</vt:lpstr>
      <vt:lpstr>Asymptotic complexity (larger values)</vt:lpstr>
      <vt:lpstr>Execution time: example</vt:lpstr>
      <vt:lpstr>How about “big data”?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Microsoft Office User</cp:lastModifiedBy>
  <cp:revision>608</cp:revision>
  <dcterms:created xsi:type="dcterms:W3CDTF">2006-08-16T00:00:00Z</dcterms:created>
  <dcterms:modified xsi:type="dcterms:W3CDTF">2022-10-07T10:25:23Z</dcterms:modified>
</cp:coreProperties>
</file>