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591" r:id="rId4"/>
  </p:sldIdLst>
  <p:sldSz cx="12192000" cy="6858000"/>
  <p:notesSz cx="6858000" cy="9144000"/>
  <p:defaultTextStyle>
    <a:defPPr>
      <a:defRPr lang="en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4"/>
  </p:normalViewPr>
  <p:slideViewPr>
    <p:cSldViewPr snapToGrid="0">
      <p:cViewPr varScale="1">
        <p:scale>
          <a:sx n="104" d="100"/>
          <a:sy n="104" d="100"/>
        </p:scale>
        <p:origin x="232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30352-80AD-8D1A-DB0E-8C1B08714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49F2EB-10A1-ED79-140A-3F4F5D9916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37D87A-0D56-2C32-E646-224379E97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F9E70-DBD6-7146-AAA7-F424CEEB0D85}" type="datetimeFigureOut">
              <a:rPr lang="en-ES" smtClean="0"/>
              <a:t>18/11/22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C767EF-25A4-5FE6-777A-0A438BC74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F52A5-DFD9-EC28-F549-4A7329830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9B7F0-C213-7740-B3F3-174F18C4C502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542517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32A23-94CB-B365-5EA7-FC4F95DB6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BC6EC2-19FA-773B-598F-8929213A6F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02779F-9D4A-C5BF-C04F-B68797842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F9E70-DBD6-7146-AAA7-F424CEEB0D85}" type="datetimeFigureOut">
              <a:rPr lang="en-ES" smtClean="0"/>
              <a:t>18/11/22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FD7216-4DCD-E5B6-6B09-F253A3B1A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A051AE-9897-15BA-5503-2731BC15B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9B7F0-C213-7740-B3F3-174F18C4C502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208961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93B022-9EA8-9154-BB19-39B9013823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0458BC-30EC-07DE-F241-3CED575FDB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1B2951-26F1-0C26-D65D-584A2C6D1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F9E70-DBD6-7146-AAA7-F424CEEB0D85}" type="datetimeFigureOut">
              <a:rPr lang="en-ES" smtClean="0"/>
              <a:t>18/11/22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1A8D64-A00D-4B70-9173-85B698053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68A9AA-2F9B-AE4A-534E-610534832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9B7F0-C213-7740-B3F3-174F18C4C502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211663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EF3AC-FC9B-C6EC-EAA9-7442F2891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D86B2-2127-DB54-3554-DFB70D6161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852A96-8F77-3126-BCB0-1F68421BE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F9E70-DBD6-7146-AAA7-F424CEEB0D85}" type="datetimeFigureOut">
              <a:rPr lang="en-ES" smtClean="0"/>
              <a:t>18/11/22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ACE67F-6349-FC9F-93D6-014501DD2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E904DD-24D8-6A1E-4197-7FA2CC79B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9B7F0-C213-7740-B3F3-174F18C4C502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2240664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E7B58-808A-A699-DF97-A73CE9162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11F4CF-89F8-F07A-9E3E-96CDA0CE7B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06F77F-9589-22EF-40FA-B204B2490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F9E70-DBD6-7146-AAA7-F424CEEB0D85}" type="datetimeFigureOut">
              <a:rPr lang="en-ES" smtClean="0"/>
              <a:t>18/11/22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A391B3-C5A2-368A-F412-40344B057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E86B54-8964-7428-0884-B1D7C6AAC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9B7F0-C213-7740-B3F3-174F18C4C502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691387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4D099-D3DE-3DB6-6905-89A5B11E4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FACE66-CCB7-CB8C-DAAE-F872CCE297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00D9C0-B39A-A53C-EA88-64F35EB2D3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ECFDA6-2826-AEE8-91DE-3AF3E0FAA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F9E70-DBD6-7146-AAA7-F424CEEB0D85}" type="datetimeFigureOut">
              <a:rPr lang="en-ES" smtClean="0"/>
              <a:t>18/11/22</a:t>
            </a:fld>
            <a:endParaRPr lang="en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630A91-9790-C312-4666-E8A5B8BC2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2F172A-3184-5546-5A84-FD3FE267C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9B7F0-C213-7740-B3F3-174F18C4C502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353379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57748-44EC-FEDB-94A9-3881C6F46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8B8199-D1DF-8219-6F23-462E3B6462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A3F301-41FA-6418-4AA7-1A7051673E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EC6FFA-8046-8E23-4D05-85D9E0F55A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9BD5B6-6271-4FC9-D64E-175EACBC99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0A8051-7740-B4A3-FF93-CADAA6EBB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F9E70-DBD6-7146-AAA7-F424CEEB0D85}" type="datetimeFigureOut">
              <a:rPr lang="en-ES" smtClean="0"/>
              <a:t>18/11/22</a:t>
            </a:fld>
            <a:endParaRPr lang="en-E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6297CD-9249-0BEF-704A-97DF70569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83E137-25ED-BF52-1685-546B65FD6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9B7F0-C213-7740-B3F3-174F18C4C502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2322996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23D2B-A2BA-BB55-CFA2-A74364905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F20444-277F-E737-DC1E-2FAFB23B2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F9E70-DBD6-7146-AAA7-F424CEEB0D85}" type="datetimeFigureOut">
              <a:rPr lang="en-ES" smtClean="0"/>
              <a:t>18/11/22</a:t>
            </a:fld>
            <a:endParaRPr lang="en-E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3E99DF-93A3-45A3-8A2D-0FBAA180F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DCCEDA-9807-FD2C-8340-615FEE55B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9B7F0-C213-7740-B3F3-174F18C4C502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550560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1F8606-2C97-CBE9-2CFF-D2D52D4DB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F9E70-DBD6-7146-AAA7-F424CEEB0D85}" type="datetimeFigureOut">
              <a:rPr lang="en-ES" smtClean="0"/>
              <a:t>18/11/22</a:t>
            </a:fld>
            <a:endParaRPr lang="en-E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A3D37C-84E3-010D-972A-093E93726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7192C1-3A31-3F81-0F9F-81FF1B59E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9B7F0-C213-7740-B3F3-174F18C4C502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952781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F3390-98EA-B67B-FF3C-EDFFB8646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8A86D4-C7AB-4641-8A52-8EF48769EC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28363B-CD77-2434-717F-2EAD938DF2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B9A897-642A-4196-023C-2B589373E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F9E70-DBD6-7146-AAA7-F424CEEB0D85}" type="datetimeFigureOut">
              <a:rPr lang="en-ES" smtClean="0"/>
              <a:t>18/11/22</a:t>
            </a:fld>
            <a:endParaRPr lang="en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D36AC6-1DAB-7875-17D5-4E0E04511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82E114-2059-4F9A-1850-3D2D6C27B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9B7F0-C213-7740-B3F3-174F18C4C502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424738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B336F-00F5-A906-F9A7-902FC46B8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77957F-ECBF-08B4-1587-E2CB69EA89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033047-F252-FD10-6D31-946326DADA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36E1A6-FF22-9BE6-3017-6E209A785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F9E70-DBD6-7146-AAA7-F424CEEB0D85}" type="datetimeFigureOut">
              <a:rPr lang="en-ES" smtClean="0"/>
              <a:t>18/11/22</a:t>
            </a:fld>
            <a:endParaRPr lang="en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5B2DC6-ED54-1887-381B-1B96D0ACA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E786E0-1423-F1DC-9B0D-CCEF8AB7F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9B7F0-C213-7740-B3F3-174F18C4C502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2003551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5F8C17-C784-6537-E73F-8CA82A6EF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2BD5A9-1843-F4E7-1D97-0A014663C2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C4CCA0-72EB-A685-2E21-F26D7C7F85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F9E70-DBD6-7146-AAA7-F424CEEB0D85}" type="datetimeFigureOut">
              <a:rPr lang="en-ES" smtClean="0"/>
              <a:t>18/11/22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85D536-F7B9-EB0F-A247-BFEE11E09A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E45700-7DBA-78A8-110D-FD22612AEF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19B7F0-C213-7740-B3F3-174F18C4C502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489202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D0ADAE8-090D-D266-4564-C748C3DA9AA5}"/>
              </a:ext>
            </a:extLst>
          </p:cNvPr>
          <p:cNvSpPr/>
          <p:nvPr/>
        </p:nvSpPr>
        <p:spPr>
          <a:xfrm>
            <a:off x="2948683" y="1541124"/>
            <a:ext cx="2003461" cy="32877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 sz="1400">
              <a:latin typeface="Courier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E289FC7-714C-4979-637A-957B74B7088D}"/>
              </a:ext>
            </a:extLst>
          </p:cNvPr>
          <p:cNvSpPr/>
          <p:nvPr/>
        </p:nvSpPr>
        <p:spPr>
          <a:xfrm>
            <a:off x="2948683" y="2258603"/>
            <a:ext cx="1530850" cy="32877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 sz="1400">
              <a:latin typeface="Courier" pitchFamily="2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332D48B-3570-5FD2-6E1B-F4450A43EB7E}"/>
              </a:ext>
            </a:extLst>
          </p:cNvPr>
          <p:cNvSpPr/>
          <p:nvPr/>
        </p:nvSpPr>
        <p:spPr>
          <a:xfrm>
            <a:off x="4479533" y="2258602"/>
            <a:ext cx="1089059" cy="32877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 sz="1400">
              <a:latin typeface="Courier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4624B7E-C0DD-53A6-C414-C3AFBC22F1BB}"/>
              </a:ext>
            </a:extLst>
          </p:cNvPr>
          <p:cNvSpPr/>
          <p:nvPr/>
        </p:nvSpPr>
        <p:spPr>
          <a:xfrm>
            <a:off x="4952144" y="1541124"/>
            <a:ext cx="1284269" cy="32877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 sz="1400">
              <a:latin typeface="Courier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EF414D9-9F61-C212-3FE5-E0549A4C23EC}"/>
              </a:ext>
            </a:extLst>
          </p:cNvPr>
          <p:cNvSpPr/>
          <p:nvPr/>
        </p:nvSpPr>
        <p:spPr>
          <a:xfrm>
            <a:off x="2948683" y="3077647"/>
            <a:ext cx="3534311" cy="32877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 sz="1400">
              <a:latin typeface="Courier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7AA0C9E-B1B5-A9DA-F51A-30317E7D3ED0}"/>
              </a:ext>
            </a:extLst>
          </p:cNvPr>
          <p:cNvSpPr txBox="1"/>
          <p:nvPr/>
        </p:nvSpPr>
        <p:spPr>
          <a:xfrm>
            <a:off x="2455523" y="1551347"/>
            <a:ext cx="493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1400" dirty="0">
                <a:latin typeface="Courier" pitchFamily="2" charset="0"/>
              </a:rPr>
              <a:t>L1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D7142AE-C3B6-8975-D51D-70528270C95C}"/>
              </a:ext>
            </a:extLst>
          </p:cNvPr>
          <p:cNvSpPr txBox="1"/>
          <p:nvPr/>
        </p:nvSpPr>
        <p:spPr>
          <a:xfrm>
            <a:off x="2455523" y="2269413"/>
            <a:ext cx="493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1400" dirty="0">
                <a:latin typeface="Courier" pitchFamily="2" charset="0"/>
              </a:rPr>
              <a:t>L2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8BF4FCF-161C-ABE5-6DF3-45CABC478F6A}"/>
              </a:ext>
            </a:extLst>
          </p:cNvPr>
          <p:cNvSpPr txBox="1"/>
          <p:nvPr/>
        </p:nvSpPr>
        <p:spPr>
          <a:xfrm>
            <a:off x="2455523" y="3059668"/>
            <a:ext cx="493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1400" dirty="0">
                <a:latin typeface="Courier" pitchFamily="2" charset="0"/>
              </a:rPr>
              <a:t>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A0495B7-2528-D396-DA73-B48486AA194B}"/>
              </a:ext>
            </a:extLst>
          </p:cNvPr>
          <p:cNvSpPr/>
          <p:nvPr/>
        </p:nvSpPr>
        <p:spPr>
          <a:xfrm>
            <a:off x="4941012" y="1541123"/>
            <a:ext cx="166099" cy="32877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 sz="1400">
              <a:latin typeface="Courier" pitchFamily="2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43E59E4-8768-95B9-C1E9-8F0F0CE6AB04}"/>
              </a:ext>
            </a:extLst>
          </p:cNvPr>
          <p:cNvSpPr/>
          <p:nvPr/>
        </p:nvSpPr>
        <p:spPr>
          <a:xfrm>
            <a:off x="4479533" y="2258602"/>
            <a:ext cx="166099" cy="32877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 sz="1400">
              <a:latin typeface="Courier" pitchFamily="2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853E977-B40E-D2AB-642A-68D2F9107642}"/>
              </a:ext>
            </a:extLst>
          </p:cNvPr>
          <p:cNvSpPr txBox="1"/>
          <p:nvPr/>
        </p:nvSpPr>
        <p:spPr>
          <a:xfrm>
            <a:off x="4834418" y="1859124"/>
            <a:ext cx="493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1400" dirty="0">
                <a:latin typeface="Courier" pitchFamily="2" charset="0"/>
              </a:rPr>
              <a:t>i1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5BFDD27-A624-4FD7-98D4-E1061185B490}"/>
              </a:ext>
            </a:extLst>
          </p:cNvPr>
          <p:cNvSpPr txBox="1"/>
          <p:nvPr/>
        </p:nvSpPr>
        <p:spPr>
          <a:xfrm>
            <a:off x="4378504" y="2565115"/>
            <a:ext cx="493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1400" dirty="0">
                <a:latin typeface="Courier" pitchFamily="2" charset="0"/>
              </a:rPr>
              <a:t>i2</a:t>
            </a:r>
          </a:p>
        </p:txBody>
      </p:sp>
    </p:spTree>
    <p:extLst>
      <p:ext uri="{BB962C8B-B14F-4D97-AF65-F5344CB8AC3E}">
        <p14:creationId xmlns:p14="http://schemas.microsoft.com/office/powerpoint/2010/main" val="26498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6E3D17C-93D1-B803-C822-ED694D29DB06}"/>
              </a:ext>
            </a:extLst>
          </p:cNvPr>
          <p:cNvSpPr/>
          <p:nvPr/>
        </p:nvSpPr>
        <p:spPr>
          <a:xfrm>
            <a:off x="3332251" y="855209"/>
            <a:ext cx="5527497" cy="32877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 sz="1400">
              <a:latin typeface="Courier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671ECDC-2AB5-C29B-71E2-DB9076CA805E}"/>
              </a:ext>
            </a:extLst>
          </p:cNvPr>
          <p:cNvSpPr/>
          <p:nvPr/>
        </p:nvSpPr>
        <p:spPr>
          <a:xfrm>
            <a:off x="3077111" y="2227780"/>
            <a:ext cx="2763749" cy="32877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 sz="1400">
              <a:latin typeface="Courier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831F85-ADFE-35DA-47FB-C3BA3A7739A8}"/>
              </a:ext>
            </a:extLst>
          </p:cNvPr>
          <p:cNvSpPr/>
          <p:nvPr/>
        </p:nvSpPr>
        <p:spPr>
          <a:xfrm>
            <a:off x="6351141" y="2227780"/>
            <a:ext cx="2763749" cy="32877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 sz="1400">
              <a:latin typeface="Courier" pitchFamily="2" charset="0"/>
            </a:endParaRPr>
          </a:p>
        </p:txBody>
      </p:sp>
      <p:pic>
        <p:nvPicPr>
          <p:cNvPr id="1026" name="Picture 2" descr="holy family catholic church&#10;">
            <a:extLst>
              <a:ext uri="{FF2B5EF4-FFF2-40B4-BE49-F238E27FC236}">
                <a16:creationId xmlns:a16="http://schemas.microsoft.com/office/drawing/2014/main" id="{D773A1F4-24D6-8286-58C4-543FB1CD27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0996" y="659765"/>
            <a:ext cx="877412" cy="949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87F089F-711A-78E3-9A2C-7DDD720A42C8}"/>
              </a:ext>
            </a:extLst>
          </p:cNvPr>
          <p:cNvSpPr/>
          <p:nvPr/>
        </p:nvSpPr>
        <p:spPr>
          <a:xfrm>
            <a:off x="3077110" y="3677639"/>
            <a:ext cx="2763749" cy="32877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S" sz="24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≤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F0FE40B-BD75-3BFF-292D-6B9123FAE476}"/>
              </a:ext>
            </a:extLst>
          </p:cNvPr>
          <p:cNvSpPr/>
          <p:nvPr/>
        </p:nvSpPr>
        <p:spPr>
          <a:xfrm>
            <a:off x="6351141" y="3677639"/>
            <a:ext cx="2763749" cy="32877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S" sz="24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≤</a:t>
            </a:r>
          </a:p>
        </p:txBody>
      </p:sp>
      <p:sp>
        <p:nvSpPr>
          <p:cNvPr id="9" name="Down Arrow 8">
            <a:extLst>
              <a:ext uri="{FF2B5EF4-FFF2-40B4-BE49-F238E27FC236}">
                <a16:creationId xmlns:a16="http://schemas.microsoft.com/office/drawing/2014/main" id="{5DD24091-F24F-825E-0E3B-84060EDE237F}"/>
              </a:ext>
            </a:extLst>
          </p:cNvPr>
          <p:cNvSpPr/>
          <p:nvPr/>
        </p:nvSpPr>
        <p:spPr>
          <a:xfrm>
            <a:off x="7411742" y="2741841"/>
            <a:ext cx="642552" cy="756927"/>
          </a:xfrm>
          <a:prstGeom prst="down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10" name="Down Arrow 9">
            <a:extLst>
              <a:ext uri="{FF2B5EF4-FFF2-40B4-BE49-F238E27FC236}">
                <a16:creationId xmlns:a16="http://schemas.microsoft.com/office/drawing/2014/main" id="{33462D5F-E3BA-1FE6-A673-FD14E69429E4}"/>
              </a:ext>
            </a:extLst>
          </p:cNvPr>
          <p:cNvSpPr/>
          <p:nvPr/>
        </p:nvSpPr>
        <p:spPr>
          <a:xfrm>
            <a:off x="4137708" y="2736318"/>
            <a:ext cx="642552" cy="756927"/>
          </a:xfrm>
          <a:prstGeom prst="down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11" name="Down Arrow 10">
            <a:extLst>
              <a:ext uri="{FF2B5EF4-FFF2-40B4-BE49-F238E27FC236}">
                <a16:creationId xmlns:a16="http://schemas.microsoft.com/office/drawing/2014/main" id="{12833860-07DF-222D-C793-80E2005880D5}"/>
              </a:ext>
            </a:extLst>
          </p:cNvPr>
          <p:cNvSpPr/>
          <p:nvPr/>
        </p:nvSpPr>
        <p:spPr>
          <a:xfrm rot="2717190">
            <a:off x="5127914" y="1331296"/>
            <a:ext cx="642552" cy="756927"/>
          </a:xfrm>
          <a:prstGeom prst="down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12" name="Down Arrow 11">
            <a:extLst>
              <a:ext uri="{FF2B5EF4-FFF2-40B4-BE49-F238E27FC236}">
                <a16:creationId xmlns:a16="http://schemas.microsoft.com/office/drawing/2014/main" id="{3C1571DA-5176-C712-FD09-465184335C14}"/>
              </a:ext>
            </a:extLst>
          </p:cNvPr>
          <p:cNvSpPr/>
          <p:nvPr/>
        </p:nvSpPr>
        <p:spPr>
          <a:xfrm rot="18860993">
            <a:off x="6765861" y="1331295"/>
            <a:ext cx="642552" cy="756927"/>
          </a:xfrm>
          <a:prstGeom prst="down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 dirty="0"/>
          </a:p>
        </p:txBody>
      </p:sp>
      <p:sp>
        <p:nvSpPr>
          <p:cNvPr id="14" name="Down Arrow 13">
            <a:extLst>
              <a:ext uri="{FF2B5EF4-FFF2-40B4-BE49-F238E27FC236}">
                <a16:creationId xmlns:a16="http://schemas.microsoft.com/office/drawing/2014/main" id="{E60570C7-0445-3826-7F3C-69E7DA0A6F76}"/>
              </a:ext>
            </a:extLst>
          </p:cNvPr>
          <p:cNvSpPr/>
          <p:nvPr/>
        </p:nvSpPr>
        <p:spPr>
          <a:xfrm>
            <a:off x="5774723" y="4672596"/>
            <a:ext cx="642552" cy="756927"/>
          </a:xfrm>
          <a:prstGeom prst="down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54C24FD-7562-2947-DCC5-FADD71469C4E}"/>
              </a:ext>
            </a:extLst>
          </p:cNvPr>
          <p:cNvSpPr/>
          <p:nvPr/>
        </p:nvSpPr>
        <p:spPr>
          <a:xfrm>
            <a:off x="3332251" y="5533236"/>
            <a:ext cx="5527497" cy="32877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S" sz="24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≤</a:t>
            </a:r>
            <a:endParaRPr lang="en-ES" sz="2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C31377C-988D-4475-22C1-F3A9E7AD4760}"/>
              </a:ext>
            </a:extLst>
          </p:cNvPr>
          <p:cNvSpPr/>
          <p:nvPr/>
        </p:nvSpPr>
        <p:spPr>
          <a:xfrm>
            <a:off x="4248917" y="4558980"/>
            <a:ext cx="3681804" cy="32877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D75E6EB-AD6E-3E9D-EB3F-38D94CB1E39C}"/>
              </a:ext>
            </a:extLst>
          </p:cNvPr>
          <p:cNvSpPr/>
          <p:nvPr/>
        </p:nvSpPr>
        <p:spPr>
          <a:xfrm>
            <a:off x="4248917" y="4124224"/>
            <a:ext cx="421935" cy="55044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4FC6A5F-EE60-EAE9-B2E4-F0F678BECDD0}"/>
              </a:ext>
            </a:extLst>
          </p:cNvPr>
          <p:cNvSpPr/>
          <p:nvPr/>
        </p:nvSpPr>
        <p:spPr>
          <a:xfrm>
            <a:off x="7508785" y="4129038"/>
            <a:ext cx="421935" cy="55044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53878FD-A13F-935C-DA07-7FB86C191BF1}"/>
              </a:ext>
            </a:extLst>
          </p:cNvPr>
          <p:cNvSpPr txBox="1"/>
          <p:nvPr/>
        </p:nvSpPr>
        <p:spPr>
          <a:xfrm>
            <a:off x="5090877" y="1535707"/>
            <a:ext cx="2248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E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Partir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E9D6569-B2EE-59D7-9960-CF35716CECD6}"/>
              </a:ext>
            </a:extLst>
          </p:cNvPr>
          <p:cNvSpPr txBox="1"/>
          <p:nvPr/>
        </p:nvSpPr>
        <p:spPr>
          <a:xfrm>
            <a:off x="3358340" y="2824512"/>
            <a:ext cx="2248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E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Ordenar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67D2187-A1C4-07A9-AED1-369263C6501F}"/>
              </a:ext>
            </a:extLst>
          </p:cNvPr>
          <p:cNvSpPr txBox="1"/>
          <p:nvPr/>
        </p:nvSpPr>
        <p:spPr>
          <a:xfrm>
            <a:off x="6635570" y="2831683"/>
            <a:ext cx="2248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E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Ordenar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A91E2D8-8F05-5B08-E3BF-FA551E1E9070}"/>
              </a:ext>
            </a:extLst>
          </p:cNvPr>
          <p:cNvSpPr txBox="1"/>
          <p:nvPr/>
        </p:nvSpPr>
        <p:spPr>
          <a:xfrm>
            <a:off x="4971532" y="4530778"/>
            <a:ext cx="2248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E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Fusionar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663B0A2-2079-914A-1F26-D718094657FC}"/>
              </a:ext>
            </a:extLst>
          </p:cNvPr>
          <p:cNvSpPr txBox="1"/>
          <p:nvPr/>
        </p:nvSpPr>
        <p:spPr>
          <a:xfrm>
            <a:off x="8925519" y="872300"/>
            <a:ext cx="642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E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F9F4E14-B394-FE06-0992-D8284A97FFE9}"/>
              </a:ext>
            </a:extLst>
          </p:cNvPr>
          <p:cNvSpPr txBox="1"/>
          <p:nvPr/>
        </p:nvSpPr>
        <p:spPr>
          <a:xfrm>
            <a:off x="9114890" y="2226296"/>
            <a:ext cx="642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E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D13FF72-A6B8-7DDE-5337-1E75606A854D}"/>
              </a:ext>
            </a:extLst>
          </p:cNvPr>
          <p:cNvSpPr txBox="1"/>
          <p:nvPr/>
        </p:nvSpPr>
        <p:spPr>
          <a:xfrm>
            <a:off x="2493371" y="2226296"/>
            <a:ext cx="642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E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5DF35D6-BBD1-4D0F-A4D1-78C1A9431208}"/>
              </a:ext>
            </a:extLst>
          </p:cNvPr>
          <p:cNvSpPr txBox="1"/>
          <p:nvPr/>
        </p:nvSpPr>
        <p:spPr>
          <a:xfrm>
            <a:off x="9114889" y="3657359"/>
            <a:ext cx="1771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E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L2 ordenada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D4142A9-FA61-5E02-2E0A-905298C10594}"/>
              </a:ext>
            </a:extLst>
          </p:cNvPr>
          <p:cNvSpPr txBox="1"/>
          <p:nvPr/>
        </p:nvSpPr>
        <p:spPr>
          <a:xfrm>
            <a:off x="1339114" y="3637080"/>
            <a:ext cx="1771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E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L1 ordenada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8948439-4CF1-1559-D97C-AC638BFF3FB9}"/>
              </a:ext>
            </a:extLst>
          </p:cNvPr>
          <p:cNvSpPr txBox="1"/>
          <p:nvPr/>
        </p:nvSpPr>
        <p:spPr>
          <a:xfrm>
            <a:off x="8871735" y="5507541"/>
            <a:ext cx="1771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E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 ordenada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18AE2147-0D0A-0851-3593-AC0EE432AA5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9067" r="21633"/>
          <a:stretch/>
        </p:blipFill>
        <p:spPr>
          <a:xfrm>
            <a:off x="5862271" y="3965575"/>
            <a:ext cx="401093" cy="571721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04B9FCC6-0EB8-14CE-BB8C-5FD9E77F659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9832" r="39850"/>
          <a:stretch/>
        </p:blipFill>
        <p:spPr>
          <a:xfrm>
            <a:off x="8330503" y="2743054"/>
            <a:ext cx="442564" cy="599256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2BB2DD92-7443-8F1D-C4CF-F7F0AC244B4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796" r="60365"/>
          <a:stretch/>
        </p:blipFill>
        <p:spPr>
          <a:xfrm>
            <a:off x="3358340" y="2720033"/>
            <a:ext cx="421935" cy="616139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AFCE24E2-43B0-C97F-3D57-4A046794C78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8593"/>
          <a:stretch/>
        </p:blipFill>
        <p:spPr>
          <a:xfrm>
            <a:off x="5874975" y="1832962"/>
            <a:ext cx="445779" cy="572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348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Arrow Connector 9"/>
          <p:cNvCxnSpPr>
            <a:stCxn id="35" idx="2"/>
          </p:cNvCxnSpPr>
          <p:nvPr/>
        </p:nvCxnSpPr>
        <p:spPr>
          <a:xfrm>
            <a:off x="2580218" y="3924300"/>
            <a:ext cx="315383" cy="342900"/>
          </a:xfrm>
          <a:prstGeom prst="straightConnector1">
            <a:avLst/>
          </a:prstGeom>
          <a:ln w="57150">
            <a:solidFill>
              <a:schemeClr val="accent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37" idx="2"/>
          </p:cNvCxnSpPr>
          <p:nvPr/>
        </p:nvCxnSpPr>
        <p:spPr>
          <a:xfrm>
            <a:off x="4611007" y="3924300"/>
            <a:ext cx="302254" cy="342900"/>
          </a:xfrm>
          <a:prstGeom prst="straightConnector1">
            <a:avLst/>
          </a:prstGeom>
          <a:ln w="57150">
            <a:solidFill>
              <a:schemeClr val="accent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46" idx="2"/>
          </p:cNvCxnSpPr>
          <p:nvPr/>
        </p:nvCxnSpPr>
        <p:spPr>
          <a:xfrm>
            <a:off x="6641798" y="3924300"/>
            <a:ext cx="289125" cy="342900"/>
          </a:xfrm>
          <a:prstGeom prst="straightConnector1">
            <a:avLst/>
          </a:prstGeom>
          <a:ln w="57150">
            <a:solidFill>
              <a:schemeClr val="accent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8" idx="2"/>
          </p:cNvCxnSpPr>
          <p:nvPr/>
        </p:nvCxnSpPr>
        <p:spPr>
          <a:xfrm>
            <a:off x="8672587" y="3924300"/>
            <a:ext cx="275996" cy="342900"/>
          </a:xfrm>
          <a:prstGeom prst="straightConnector1">
            <a:avLst/>
          </a:prstGeom>
          <a:ln w="57150">
            <a:solidFill>
              <a:schemeClr val="accent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36" idx="2"/>
          </p:cNvCxnSpPr>
          <p:nvPr/>
        </p:nvCxnSpPr>
        <p:spPr>
          <a:xfrm flipH="1">
            <a:off x="3252932" y="3924300"/>
            <a:ext cx="342681" cy="342900"/>
          </a:xfrm>
          <a:prstGeom prst="straightConnector1">
            <a:avLst/>
          </a:prstGeom>
          <a:ln w="57150">
            <a:solidFill>
              <a:schemeClr val="accent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38" idx="2"/>
          </p:cNvCxnSpPr>
          <p:nvPr/>
        </p:nvCxnSpPr>
        <p:spPr>
          <a:xfrm flipH="1">
            <a:off x="5330300" y="3924300"/>
            <a:ext cx="296102" cy="342900"/>
          </a:xfrm>
          <a:prstGeom prst="straightConnector1">
            <a:avLst/>
          </a:prstGeom>
          <a:ln w="57150">
            <a:solidFill>
              <a:schemeClr val="accent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47" idx="2"/>
          </p:cNvCxnSpPr>
          <p:nvPr/>
        </p:nvCxnSpPr>
        <p:spPr>
          <a:xfrm flipH="1">
            <a:off x="7339308" y="3924300"/>
            <a:ext cx="317884" cy="342900"/>
          </a:xfrm>
          <a:prstGeom prst="straightConnector1">
            <a:avLst/>
          </a:prstGeom>
          <a:ln w="57150">
            <a:solidFill>
              <a:schemeClr val="accent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49" idx="2"/>
          </p:cNvCxnSpPr>
          <p:nvPr/>
        </p:nvCxnSpPr>
        <p:spPr>
          <a:xfrm flipH="1">
            <a:off x="9382497" y="3924300"/>
            <a:ext cx="305487" cy="342900"/>
          </a:xfrm>
          <a:prstGeom prst="straightConnector1">
            <a:avLst/>
          </a:prstGeom>
          <a:ln w="57150">
            <a:solidFill>
              <a:schemeClr val="accent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35" idx="0"/>
          </p:cNvCxnSpPr>
          <p:nvPr/>
        </p:nvCxnSpPr>
        <p:spPr>
          <a:xfrm flipH="1">
            <a:off x="2580218" y="3124200"/>
            <a:ext cx="315383" cy="342900"/>
          </a:xfrm>
          <a:prstGeom prst="straightConnector1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36" idx="0"/>
          </p:cNvCxnSpPr>
          <p:nvPr/>
        </p:nvCxnSpPr>
        <p:spPr>
          <a:xfrm>
            <a:off x="3283706" y="3124200"/>
            <a:ext cx="311906" cy="342900"/>
          </a:xfrm>
          <a:prstGeom prst="straightConnector1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4597879" y="3124200"/>
            <a:ext cx="315383" cy="342900"/>
          </a:xfrm>
          <a:prstGeom prst="straightConnector1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5301367" y="3124200"/>
            <a:ext cx="311906" cy="342900"/>
          </a:xfrm>
          <a:prstGeom prst="straightConnector1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46" idx="0"/>
          </p:cNvCxnSpPr>
          <p:nvPr/>
        </p:nvCxnSpPr>
        <p:spPr>
          <a:xfrm flipH="1">
            <a:off x="6641797" y="3124200"/>
            <a:ext cx="289126" cy="342900"/>
          </a:xfrm>
          <a:prstGeom prst="straightConnector1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47" idx="0"/>
          </p:cNvCxnSpPr>
          <p:nvPr/>
        </p:nvCxnSpPr>
        <p:spPr>
          <a:xfrm>
            <a:off x="7431016" y="3124200"/>
            <a:ext cx="226176" cy="342900"/>
          </a:xfrm>
          <a:prstGeom prst="straightConnector1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48" idx="0"/>
          </p:cNvCxnSpPr>
          <p:nvPr/>
        </p:nvCxnSpPr>
        <p:spPr>
          <a:xfrm flipH="1">
            <a:off x="8672588" y="3124200"/>
            <a:ext cx="319013" cy="342900"/>
          </a:xfrm>
          <a:prstGeom prst="straightConnector1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49" idx="0"/>
          </p:cNvCxnSpPr>
          <p:nvPr/>
        </p:nvCxnSpPr>
        <p:spPr>
          <a:xfrm>
            <a:off x="9372601" y="3124200"/>
            <a:ext cx="315383" cy="342900"/>
          </a:xfrm>
          <a:prstGeom prst="straightConnector1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31" idx="0"/>
          </p:cNvCxnSpPr>
          <p:nvPr/>
        </p:nvCxnSpPr>
        <p:spPr>
          <a:xfrm flipH="1">
            <a:off x="3087914" y="2324100"/>
            <a:ext cx="549738" cy="342900"/>
          </a:xfrm>
          <a:prstGeom prst="straightConnector1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32" idx="0"/>
          </p:cNvCxnSpPr>
          <p:nvPr/>
        </p:nvCxnSpPr>
        <p:spPr>
          <a:xfrm>
            <a:off x="4572001" y="2305050"/>
            <a:ext cx="546705" cy="361950"/>
          </a:xfrm>
          <a:prstGeom prst="straightConnector1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Table 7"/>
          <p:cNvGraphicFramePr>
            <a:graphicFrameLocks noGrp="1"/>
          </p:cNvGraphicFramePr>
          <p:nvPr/>
        </p:nvGraphicFramePr>
        <p:xfrm>
          <a:off x="4389964" y="1066800"/>
          <a:ext cx="3488272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60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60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60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60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60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603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603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603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9</a:t>
                      </a:r>
                    </a:p>
                  </a:txBody>
                  <a:tcPr>
                    <a:cell3D prstMaterial="dkEdge">
                      <a:bevel prst="coolSlant"/>
                      <a:lightRig rig="flood" dir="t"/>
                    </a:cell3D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-7</a:t>
                      </a:r>
                    </a:p>
                  </a:txBody>
                  <a:tcPr>
                    <a:cell3D prstMaterial="dkEdge">
                      <a:bevel prst="coolSlant"/>
                      <a:lightRig rig="flood" dir="t"/>
                    </a:cell3D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>
                    <a:cell3D prstMaterial="dkEdge">
                      <a:bevel prst="coolSlant"/>
                      <a:lightRig rig="flood" dir="t"/>
                    </a:cell3D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>
                    <a:cell3D prstMaterial="dkEdge">
                      <a:bevel prst="coolSlant"/>
                      <a:lightRig rig="flood" dir="t"/>
                    </a:cell3D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>
                    <a:cell3D prstMaterial="dkEdge">
                      <a:bevel prst="coolSlant"/>
                      <a:lightRig rig="flood" dir="t"/>
                    </a:cell3D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-3</a:t>
                      </a:r>
                    </a:p>
                  </a:txBody>
                  <a:tcPr>
                    <a:cell3D prstMaterial="dkEdge">
                      <a:bevel prst="coolSlant"/>
                      <a:lightRig rig="flood" dir="t"/>
                    </a:cell3D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>
                    <a:cell3D prstMaterial="dkEdge">
                      <a:bevel prst="coolSlant"/>
                      <a:lightRig rig="flood" dir="t"/>
                    </a:cell3D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</a:t>
                      </a:r>
                    </a:p>
                  </a:txBody>
                  <a:tcPr>
                    <a:cell3D prstMaterial="dkEdge">
                      <a:bevel prst="coolSlant"/>
                      <a:lightRig rig="flood" dir="t"/>
                    </a:cell3D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9" name="Table 7"/>
          <p:cNvGraphicFramePr>
            <a:graphicFrameLocks noGrp="1"/>
          </p:cNvGraphicFramePr>
          <p:nvPr/>
        </p:nvGraphicFramePr>
        <p:xfrm>
          <a:off x="3231241" y="1866900"/>
          <a:ext cx="1744136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60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60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60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60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9</a:t>
                      </a:r>
                    </a:p>
                  </a:txBody>
                  <a:tcPr>
                    <a:cell3D prstMaterial="dkEdge">
                      <a:bevel prst="coolSlant"/>
                      <a:lightRig rig="flood" dir="t"/>
                    </a:cell3D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-7</a:t>
                      </a:r>
                    </a:p>
                  </a:txBody>
                  <a:tcPr>
                    <a:cell3D prstMaterial="dkEdge">
                      <a:bevel prst="coolSlant"/>
                      <a:lightRig rig="flood" dir="t"/>
                    </a:cell3D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>
                    <a:cell3D prstMaterial="dkEdge">
                      <a:bevel prst="coolSlant"/>
                      <a:lightRig rig="flood" dir="t"/>
                    </a:cell3D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>
                    <a:cell3D prstMaterial="dkEdge">
                      <a:bevel prst="coolSlant"/>
                      <a:lightRig rig="flood" dir="t"/>
                    </a:cell3D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0" name="Table 7"/>
          <p:cNvGraphicFramePr>
            <a:graphicFrameLocks noGrp="1"/>
          </p:cNvGraphicFramePr>
          <p:nvPr/>
        </p:nvGraphicFramePr>
        <p:xfrm>
          <a:off x="7292822" y="1866900"/>
          <a:ext cx="1744136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60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60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60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60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>
                    <a:cell3D prstMaterial="dkEdge">
                      <a:bevel prst="coolSlant"/>
                      <a:lightRig rig="flood" dir="t"/>
                    </a:cell3D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-3</a:t>
                      </a:r>
                    </a:p>
                  </a:txBody>
                  <a:tcPr>
                    <a:cell3D prstMaterial="dkEdge">
                      <a:bevel prst="coolSlant"/>
                      <a:lightRig rig="flood" dir="t"/>
                    </a:cell3D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>
                    <a:cell3D prstMaterial="dkEdge">
                      <a:bevel prst="coolSlant"/>
                      <a:lightRig rig="flood" dir="t"/>
                    </a:cell3D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</a:t>
                      </a:r>
                    </a:p>
                  </a:txBody>
                  <a:tcPr>
                    <a:cell3D prstMaterial="dkEdge">
                      <a:bevel prst="coolSlant"/>
                      <a:lightRig rig="flood" dir="t"/>
                    </a:cell3D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1" name="Table 7"/>
          <p:cNvGraphicFramePr>
            <a:graphicFrameLocks noGrp="1"/>
          </p:cNvGraphicFramePr>
          <p:nvPr/>
        </p:nvGraphicFramePr>
        <p:xfrm>
          <a:off x="2651880" y="2667000"/>
          <a:ext cx="872068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60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60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9</a:t>
                      </a:r>
                    </a:p>
                  </a:txBody>
                  <a:tcPr>
                    <a:cell3D prstMaterial="dkEdge">
                      <a:bevel prst="coolSlant"/>
                      <a:lightRig rig="flood" dir="t"/>
                    </a:cell3D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-7</a:t>
                      </a:r>
                    </a:p>
                  </a:txBody>
                  <a:tcPr>
                    <a:cell3D prstMaterial="dkEdge">
                      <a:bevel prst="coolSlant"/>
                      <a:lightRig rig="flood" dir="t"/>
                    </a:cell3D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2" name="Table 7"/>
          <p:cNvGraphicFramePr>
            <a:graphicFrameLocks noGrp="1"/>
          </p:cNvGraphicFramePr>
          <p:nvPr/>
        </p:nvGraphicFramePr>
        <p:xfrm>
          <a:off x="4682671" y="2667000"/>
          <a:ext cx="872068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60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60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>
                    <a:cell3D prstMaterial="dkEdge">
                      <a:bevel prst="coolSlant"/>
                      <a:lightRig rig="flood" dir="t"/>
                    </a:cell3D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>
                    <a:cell3D prstMaterial="dkEdge">
                      <a:bevel prst="coolSlant"/>
                      <a:lightRig rig="flood" dir="t"/>
                    </a:cell3D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3" name="Table 7"/>
          <p:cNvGraphicFramePr>
            <a:graphicFrameLocks noGrp="1"/>
          </p:cNvGraphicFramePr>
          <p:nvPr/>
        </p:nvGraphicFramePr>
        <p:xfrm>
          <a:off x="6713461" y="2667000"/>
          <a:ext cx="872068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60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60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>
                    <a:cell3D prstMaterial="dkEdge">
                      <a:bevel prst="coolSlant"/>
                      <a:lightRig rig="flood" dir="t"/>
                    </a:cell3D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-3</a:t>
                      </a:r>
                    </a:p>
                  </a:txBody>
                  <a:tcPr>
                    <a:cell3D prstMaterial="dkEdge">
                      <a:bevel prst="coolSlant"/>
                      <a:lightRig rig="flood" dir="t"/>
                    </a:cell3D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4" name="Table 7"/>
          <p:cNvGraphicFramePr>
            <a:graphicFrameLocks noGrp="1"/>
          </p:cNvGraphicFramePr>
          <p:nvPr/>
        </p:nvGraphicFramePr>
        <p:xfrm>
          <a:off x="8744251" y="2667000"/>
          <a:ext cx="872068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60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60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>
                    <a:cell3D prstMaterial="dkEdge">
                      <a:bevel prst="coolSlant"/>
                      <a:lightRig rig="flood" dir="t"/>
                    </a:cell3D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</a:t>
                      </a:r>
                    </a:p>
                  </a:txBody>
                  <a:tcPr>
                    <a:cell3D prstMaterial="dkEdge">
                      <a:bevel prst="coolSlant"/>
                      <a:lightRig rig="flood" dir="t"/>
                    </a:cell3D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5" name="Table 7"/>
          <p:cNvGraphicFramePr>
            <a:graphicFrameLocks noGrp="1"/>
          </p:cNvGraphicFramePr>
          <p:nvPr/>
        </p:nvGraphicFramePr>
        <p:xfrm>
          <a:off x="2362200" y="3467100"/>
          <a:ext cx="436034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60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9</a:t>
                      </a:r>
                    </a:p>
                  </a:txBody>
                  <a:tcPr>
                    <a:cell3D prstMaterial="dkEdge">
                      <a:bevel prst="coolSlant"/>
                      <a:lightRig rig="flood" dir="t"/>
                    </a:cell3D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6" name="Table 7"/>
          <p:cNvGraphicFramePr>
            <a:graphicFrameLocks noGrp="1"/>
          </p:cNvGraphicFramePr>
          <p:nvPr/>
        </p:nvGraphicFramePr>
        <p:xfrm>
          <a:off x="3377595" y="3467100"/>
          <a:ext cx="436034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60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-7</a:t>
                      </a:r>
                    </a:p>
                  </a:txBody>
                  <a:tcPr>
                    <a:cell3D prstMaterial="dkEdge">
                      <a:bevel prst="coolSlant"/>
                      <a:lightRig rig="flood" dir="t"/>
                    </a:cell3D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7" name="Table 7"/>
          <p:cNvGraphicFramePr>
            <a:graphicFrameLocks noGrp="1"/>
          </p:cNvGraphicFramePr>
          <p:nvPr/>
        </p:nvGraphicFramePr>
        <p:xfrm>
          <a:off x="4392990" y="3467100"/>
          <a:ext cx="436034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60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>
                    <a:cell3D prstMaterial="dkEdge">
                      <a:bevel prst="coolSlant"/>
                      <a:lightRig rig="flood" dir="t"/>
                    </a:cell3D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8" name="Table 7"/>
          <p:cNvGraphicFramePr>
            <a:graphicFrameLocks noGrp="1"/>
          </p:cNvGraphicFramePr>
          <p:nvPr/>
        </p:nvGraphicFramePr>
        <p:xfrm>
          <a:off x="5408385" y="3467100"/>
          <a:ext cx="436034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60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>
                    <a:cell3D prstMaterial="dkEdge">
                      <a:bevel prst="coolSlant"/>
                      <a:lightRig rig="flood" dir="t"/>
                    </a:cell3D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9" name="Table 7"/>
          <p:cNvGraphicFramePr>
            <a:graphicFrameLocks noGrp="1"/>
          </p:cNvGraphicFramePr>
          <p:nvPr/>
        </p:nvGraphicFramePr>
        <p:xfrm>
          <a:off x="2651880" y="4267200"/>
          <a:ext cx="872068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60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60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-7</a:t>
                      </a:r>
                    </a:p>
                  </a:txBody>
                  <a:tcPr>
                    <a:cell3D prstMaterial="dkEdge">
                      <a:bevel prst="coolSlant"/>
                      <a:lightRig rig="flood" dir="t"/>
                    </a:cell3D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9</a:t>
                      </a:r>
                    </a:p>
                  </a:txBody>
                  <a:tcPr>
                    <a:cell3D prstMaterial="dkEdge">
                      <a:bevel prst="coolSlant"/>
                      <a:lightRig rig="flood" dir="t"/>
                    </a:cell3D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0" name="Table 7"/>
          <p:cNvGraphicFramePr>
            <a:graphicFrameLocks noGrp="1"/>
          </p:cNvGraphicFramePr>
          <p:nvPr/>
        </p:nvGraphicFramePr>
        <p:xfrm>
          <a:off x="4682670" y="4267200"/>
          <a:ext cx="872068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60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60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>
                    <a:cell3D prstMaterial="dkEdge">
                      <a:bevel prst="coolSlant"/>
                      <a:lightRig rig="flood" dir="t"/>
                    </a:cell3D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>
                    <a:cell3D prstMaterial="dkEdge">
                      <a:bevel prst="coolSlant"/>
                      <a:lightRig rig="flood" dir="t"/>
                    </a:cell3D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1" name="Table 7"/>
          <p:cNvGraphicFramePr>
            <a:graphicFrameLocks noGrp="1"/>
          </p:cNvGraphicFramePr>
          <p:nvPr/>
        </p:nvGraphicFramePr>
        <p:xfrm>
          <a:off x="6713461" y="4267200"/>
          <a:ext cx="872068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60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60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-3</a:t>
                      </a:r>
                    </a:p>
                  </a:txBody>
                  <a:tcPr>
                    <a:cell3D prstMaterial="dkEdge">
                      <a:bevel prst="coolSlant"/>
                      <a:lightRig rig="flood" dir="t"/>
                    </a:cell3D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>
                    <a:cell3D prstMaterial="dkEdge">
                      <a:bevel prst="coolSlant"/>
                      <a:lightRig rig="flood" dir="t"/>
                    </a:cell3D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2" name="Table 7"/>
          <p:cNvGraphicFramePr>
            <a:graphicFrameLocks noGrp="1"/>
          </p:cNvGraphicFramePr>
          <p:nvPr/>
        </p:nvGraphicFramePr>
        <p:xfrm>
          <a:off x="8744251" y="4267200"/>
          <a:ext cx="872068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60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60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>
                    <a:cell3D prstMaterial="dkEdge">
                      <a:bevel prst="coolSlant"/>
                      <a:lightRig rig="flood" dir="t"/>
                    </a:cell3D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</a:t>
                      </a:r>
                    </a:p>
                  </a:txBody>
                  <a:tcPr>
                    <a:cell3D prstMaterial="dkEdge">
                      <a:bevel prst="coolSlant"/>
                      <a:lightRig rig="flood" dir="t"/>
                    </a:cell3D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3" name="Table 7"/>
          <p:cNvGraphicFramePr>
            <a:graphicFrameLocks noGrp="1"/>
          </p:cNvGraphicFramePr>
          <p:nvPr/>
        </p:nvGraphicFramePr>
        <p:xfrm>
          <a:off x="3231241" y="5067300"/>
          <a:ext cx="1744136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60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60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60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60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-7</a:t>
                      </a:r>
                    </a:p>
                  </a:txBody>
                  <a:tcPr>
                    <a:cell3D prstMaterial="dkEdge">
                      <a:bevel prst="coolSlant"/>
                      <a:lightRig rig="flood" dir="t"/>
                    </a:cell3D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>
                    <a:cell3D prstMaterial="dkEdge">
                      <a:bevel prst="coolSlant"/>
                      <a:lightRig rig="flood" dir="t"/>
                    </a:cell3D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>
                    <a:cell3D prstMaterial="dkEdge">
                      <a:bevel prst="coolSlant"/>
                      <a:lightRig rig="flood" dir="t"/>
                    </a:cell3D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9</a:t>
                      </a:r>
                    </a:p>
                  </a:txBody>
                  <a:tcPr>
                    <a:cell3D prstMaterial="dkEdge">
                      <a:bevel prst="coolSlant"/>
                      <a:lightRig rig="flood" dir="t"/>
                    </a:cell3D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4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7017753"/>
              </p:ext>
            </p:extLst>
          </p:nvPr>
        </p:nvGraphicFramePr>
        <p:xfrm>
          <a:off x="7292822" y="5067300"/>
          <a:ext cx="1744136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60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60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60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60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-3</a:t>
                      </a:r>
                    </a:p>
                  </a:txBody>
                  <a:tcPr>
                    <a:cell3D prstMaterial="dkEdge">
                      <a:bevel prst="coolSlant"/>
                      <a:lightRig rig="flood" dir="t"/>
                    </a:cell3D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>
                    <a:cell3D prstMaterial="dkEdge">
                      <a:bevel prst="coolSlant"/>
                      <a:lightRig rig="flood" dir="t"/>
                    </a:cell3D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>
                    <a:cell3D prstMaterial="dkEdge">
                      <a:bevel prst="coolSlant"/>
                      <a:lightRig rig="flood" dir="t"/>
                    </a:cell3D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</a:t>
                      </a:r>
                    </a:p>
                  </a:txBody>
                  <a:tcPr>
                    <a:cell3D prstMaterial="dkEdge">
                      <a:bevel prst="coolSlant"/>
                      <a:lightRig rig="flood" dir="t"/>
                    </a:cell3D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5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1795156"/>
              </p:ext>
            </p:extLst>
          </p:nvPr>
        </p:nvGraphicFramePr>
        <p:xfrm>
          <a:off x="4389963" y="5867400"/>
          <a:ext cx="3488272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60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60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60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60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60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603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603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603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-7</a:t>
                      </a:r>
                    </a:p>
                  </a:txBody>
                  <a:tcPr>
                    <a:cell3D prstMaterial="dkEdge">
                      <a:bevel prst="coolSlant"/>
                      <a:lightRig rig="flood" dir="t"/>
                    </a:cell3D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-3</a:t>
                      </a:r>
                    </a:p>
                  </a:txBody>
                  <a:tcPr>
                    <a:cell3D prstMaterial="dkEdge">
                      <a:bevel prst="coolSlant"/>
                      <a:lightRig rig="flood" dir="t"/>
                    </a:cell3D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>
                    <a:cell3D prstMaterial="dkEdge">
                      <a:bevel prst="coolSlant"/>
                      <a:lightRig rig="flood" dir="t"/>
                    </a:cell3D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>
                    <a:cell3D prstMaterial="dkEdge">
                      <a:bevel prst="coolSlant"/>
                      <a:lightRig rig="flood" dir="t"/>
                    </a:cell3D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>
                    <a:cell3D prstMaterial="dkEdge">
                      <a:bevel prst="coolSlant"/>
                      <a:lightRig rig="flood" dir="t"/>
                    </a:cell3D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>
                    <a:cell3D prstMaterial="dkEdge">
                      <a:bevel prst="coolSlant"/>
                      <a:lightRig rig="flood" dir="t"/>
                    </a:cell3D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</a:t>
                      </a:r>
                    </a:p>
                  </a:txBody>
                  <a:tcPr>
                    <a:cell3D prstMaterial="dkEdge">
                      <a:bevel prst="coolSlant"/>
                      <a:lightRig rig="flood" dir="t"/>
                    </a:cell3D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9</a:t>
                      </a:r>
                    </a:p>
                  </a:txBody>
                  <a:tcPr>
                    <a:cell3D prstMaterial="dkEdge">
                      <a:bevel prst="coolSlant"/>
                      <a:lightRig rig="flood" dir="t"/>
                    </a:cell3D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6" name="Table 7"/>
          <p:cNvGraphicFramePr>
            <a:graphicFrameLocks noGrp="1"/>
          </p:cNvGraphicFramePr>
          <p:nvPr/>
        </p:nvGraphicFramePr>
        <p:xfrm>
          <a:off x="6423780" y="3467100"/>
          <a:ext cx="436034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60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>
                    <a:cell3D prstMaterial="dkEdge">
                      <a:bevel prst="coolSlant"/>
                      <a:lightRig rig="flood" dir="t"/>
                    </a:cell3D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7" name="Table 7"/>
          <p:cNvGraphicFramePr>
            <a:graphicFrameLocks noGrp="1"/>
          </p:cNvGraphicFramePr>
          <p:nvPr/>
        </p:nvGraphicFramePr>
        <p:xfrm>
          <a:off x="7439175" y="3467100"/>
          <a:ext cx="436034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60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-3</a:t>
                      </a:r>
                    </a:p>
                  </a:txBody>
                  <a:tcPr>
                    <a:cell3D prstMaterial="dkEdge">
                      <a:bevel prst="coolSlant"/>
                      <a:lightRig rig="flood" dir="t"/>
                    </a:cell3D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8" name="Table 7"/>
          <p:cNvGraphicFramePr>
            <a:graphicFrameLocks noGrp="1"/>
          </p:cNvGraphicFramePr>
          <p:nvPr/>
        </p:nvGraphicFramePr>
        <p:xfrm>
          <a:off x="8454570" y="3467100"/>
          <a:ext cx="436034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60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>
                    <a:cell3D prstMaterial="dkEdge">
                      <a:bevel prst="coolSlant"/>
                      <a:lightRig rig="flood" dir="t"/>
                    </a:cell3D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9" name="Table 7"/>
          <p:cNvGraphicFramePr>
            <a:graphicFrameLocks noGrp="1"/>
          </p:cNvGraphicFramePr>
          <p:nvPr/>
        </p:nvGraphicFramePr>
        <p:xfrm>
          <a:off x="9469966" y="3467100"/>
          <a:ext cx="436034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60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</a:t>
                      </a:r>
                    </a:p>
                  </a:txBody>
                  <a:tcPr>
                    <a:cell3D prstMaterial="dkEdge">
                      <a:bevel prst="coolSlant"/>
                      <a:lightRig rig="flood" dir="t"/>
                    </a:cell3D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54" name="Straight Arrow Connector 53"/>
          <p:cNvCxnSpPr>
            <a:stCxn id="39" idx="2"/>
          </p:cNvCxnSpPr>
          <p:nvPr/>
        </p:nvCxnSpPr>
        <p:spPr>
          <a:xfrm>
            <a:off x="3087914" y="4724400"/>
            <a:ext cx="549738" cy="304800"/>
          </a:xfrm>
          <a:prstGeom prst="straightConnector1">
            <a:avLst/>
          </a:prstGeom>
          <a:ln w="57150">
            <a:solidFill>
              <a:schemeClr val="accent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41" idx="2"/>
          </p:cNvCxnSpPr>
          <p:nvPr/>
        </p:nvCxnSpPr>
        <p:spPr>
          <a:xfrm>
            <a:off x="7149496" y="4724400"/>
            <a:ext cx="563043" cy="304800"/>
          </a:xfrm>
          <a:prstGeom prst="straightConnector1">
            <a:avLst/>
          </a:prstGeom>
          <a:ln w="57150">
            <a:solidFill>
              <a:schemeClr val="accent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40" idx="2"/>
          </p:cNvCxnSpPr>
          <p:nvPr/>
        </p:nvCxnSpPr>
        <p:spPr>
          <a:xfrm flipH="1">
            <a:off x="4572000" y="4724400"/>
            <a:ext cx="546704" cy="304800"/>
          </a:xfrm>
          <a:prstGeom prst="straightConnector1">
            <a:avLst/>
          </a:prstGeom>
          <a:ln w="57150">
            <a:solidFill>
              <a:schemeClr val="accent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42" idx="2"/>
          </p:cNvCxnSpPr>
          <p:nvPr/>
        </p:nvCxnSpPr>
        <p:spPr>
          <a:xfrm flipH="1">
            <a:off x="8610601" y="4724400"/>
            <a:ext cx="569685" cy="304800"/>
          </a:xfrm>
          <a:prstGeom prst="straightConnector1">
            <a:avLst/>
          </a:prstGeom>
          <a:ln w="57150">
            <a:solidFill>
              <a:schemeClr val="accent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43" idx="2"/>
          </p:cNvCxnSpPr>
          <p:nvPr/>
        </p:nvCxnSpPr>
        <p:spPr>
          <a:xfrm>
            <a:off x="4103310" y="5524500"/>
            <a:ext cx="1154491" cy="342900"/>
          </a:xfrm>
          <a:prstGeom prst="straightConnector1">
            <a:avLst/>
          </a:prstGeom>
          <a:ln w="57150">
            <a:solidFill>
              <a:schemeClr val="accent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44" idx="2"/>
          </p:cNvCxnSpPr>
          <p:nvPr/>
        </p:nvCxnSpPr>
        <p:spPr>
          <a:xfrm flipH="1">
            <a:off x="7010400" y="5524500"/>
            <a:ext cx="1154490" cy="342900"/>
          </a:xfrm>
          <a:prstGeom prst="straightConnector1">
            <a:avLst/>
          </a:prstGeom>
          <a:ln w="57150">
            <a:solidFill>
              <a:schemeClr val="accent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endCxn id="29" idx="0"/>
          </p:cNvCxnSpPr>
          <p:nvPr/>
        </p:nvCxnSpPr>
        <p:spPr>
          <a:xfrm flipH="1">
            <a:off x="4103310" y="1524000"/>
            <a:ext cx="1154491" cy="342900"/>
          </a:xfrm>
          <a:prstGeom prst="straightConnector1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endCxn id="30" idx="0"/>
          </p:cNvCxnSpPr>
          <p:nvPr/>
        </p:nvCxnSpPr>
        <p:spPr>
          <a:xfrm>
            <a:off x="7010400" y="1524000"/>
            <a:ext cx="1154490" cy="342900"/>
          </a:xfrm>
          <a:prstGeom prst="straightConnector1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endCxn id="33" idx="0"/>
          </p:cNvCxnSpPr>
          <p:nvPr/>
        </p:nvCxnSpPr>
        <p:spPr>
          <a:xfrm flipH="1">
            <a:off x="7149496" y="2305050"/>
            <a:ext cx="563043" cy="361950"/>
          </a:xfrm>
          <a:prstGeom prst="straightConnector1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endCxn id="34" idx="0"/>
          </p:cNvCxnSpPr>
          <p:nvPr/>
        </p:nvCxnSpPr>
        <p:spPr>
          <a:xfrm>
            <a:off x="8610601" y="2324100"/>
            <a:ext cx="569685" cy="342900"/>
          </a:xfrm>
          <a:prstGeom prst="straightConnector1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2361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500"/>
                            </p:stCondLst>
                            <p:childTnLst>
                              <p:par>
                                <p:cTn id="1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500"/>
                            </p:stCondLst>
                            <p:childTnLst>
                              <p:par>
                                <p:cTn id="15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500"/>
                            </p:stCondLst>
                            <p:childTnLst>
                              <p:par>
                                <p:cTn id="16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</TotalTime>
  <Words>91</Words>
  <Application>Microsoft Macintosh PowerPoint</Application>
  <PresentationFormat>Widescreen</PresentationFormat>
  <Paragraphs>74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Courier</vt:lpstr>
      <vt:lpstr>Menlo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6</cp:revision>
  <dcterms:created xsi:type="dcterms:W3CDTF">2022-11-18T09:17:19Z</dcterms:created>
  <dcterms:modified xsi:type="dcterms:W3CDTF">2022-11-18T14:40:39Z</dcterms:modified>
</cp:coreProperties>
</file>