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85B7-85B8-6776-7FEB-1B5165477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EFF76-54E6-CBAD-AC11-D7FFA6696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4FEA6-B98F-A33B-0708-DF17DC94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4AE-7A6E-D443-86B0-C6DBD84C2406}" type="datetimeFigureOut">
              <a:rPr lang="en-ES" smtClean="0"/>
              <a:t>12/10/22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EB98A-8BCE-9513-7D47-2C16D356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D52F-B9BB-218F-BEE0-6AE0F40B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2331-B5D6-2847-8E11-E3EBA7B4129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6069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6F13-79B8-F522-B7E6-5934733D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630C5-1D55-EA2F-A5E9-32CC8628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3EDD4-7ABC-55C4-D7C9-F8B7E944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4AE-7A6E-D443-86B0-C6DBD84C2406}" type="datetimeFigureOut">
              <a:rPr lang="en-ES" smtClean="0"/>
              <a:t>12/10/22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04B2D-2A12-481A-D6C1-210B422B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CB476-2187-6205-B27E-3BE7CA26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2331-B5D6-2847-8E11-E3EBA7B4129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6891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B069E-3169-A09B-4E0F-C66361D20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DB73C-6C87-7A00-E229-7D49EE9D8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610E5-EA83-3FFD-BC3E-6A285285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4AE-7A6E-D443-86B0-C6DBD84C2406}" type="datetimeFigureOut">
              <a:rPr lang="en-ES" smtClean="0"/>
              <a:t>12/10/22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FA55A-6CA1-3A57-2097-BED8BF47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38740-BC93-0D2B-37D0-C54737BA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2331-B5D6-2847-8E11-E3EBA7B4129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9523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2B96-CAF1-0EE1-CFAE-9315B15C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22084-2725-5A76-C558-B5663F51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FE1BA-3424-98DE-077A-57F37E38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4AE-7A6E-D443-86B0-C6DBD84C2406}" type="datetimeFigureOut">
              <a:rPr lang="en-ES" smtClean="0"/>
              <a:t>12/10/22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C6746-AD41-E6E5-B6FE-88D762F9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D41B9-1BFE-132B-A787-DF950BEA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2331-B5D6-2847-8E11-E3EBA7B4129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1894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5D6D-3ACF-7AD6-7AE1-418AEAC4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174A5-7496-0A67-F8CA-A528AAB01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5828-8A79-5F49-9BE7-3C1E3DAF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4AE-7A6E-D443-86B0-C6DBD84C2406}" type="datetimeFigureOut">
              <a:rPr lang="en-ES" smtClean="0"/>
              <a:t>12/10/22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73A01-FD02-9632-92B4-9BDA590A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3854-C0FA-E6CA-9AFC-5F75F748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2331-B5D6-2847-8E11-E3EBA7B4129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1695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C55A-E9AA-63BF-04D5-5F7821B0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04FA-3A43-9D0C-D682-804D45775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1A07-6E53-E3EA-9073-582CF6B00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32F3E-F9A1-95E6-BD6F-7B97CC09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4AE-7A6E-D443-86B0-C6DBD84C2406}" type="datetimeFigureOut">
              <a:rPr lang="en-ES" smtClean="0"/>
              <a:t>12/10/22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E7DB5-5093-F7EA-7E62-47191616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31F38-D555-0509-CBB5-B086FC97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2331-B5D6-2847-8E11-E3EBA7B4129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9504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E7CE-50F7-6BB3-02B9-0B0AC919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2A5C0-FF36-7D17-62B1-E605DCA39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A8773-833E-C34B-356A-41D07E721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05E3A-B75E-FDDE-B19C-E7C5AA11A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E2497-0D53-3764-A40C-3EBA03AA4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60D0F-9E55-3361-EE65-3AB02AD4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4AE-7A6E-D443-86B0-C6DBD84C2406}" type="datetimeFigureOut">
              <a:rPr lang="en-ES" smtClean="0"/>
              <a:t>12/10/22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45742-0EE0-9624-FFA1-22F7AEF0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DDE1F-32E3-6A63-B3AB-15210C9B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2331-B5D6-2847-8E11-E3EBA7B4129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7086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3D17-9F07-2EF5-71D4-DF5A4CB7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859DC-CCBB-A04F-6B32-AC27270F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4AE-7A6E-D443-86B0-C6DBD84C2406}" type="datetimeFigureOut">
              <a:rPr lang="en-ES" smtClean="0"/>
              <a:t>12/10/22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636C3-93AE-3CB8-D21F-73F037D4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BA420-5D7E-F1B4-B274-C3258D79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2331-B5D6-2847-8E11-E3EBA7B4129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4188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A8E10-7A67-D987-DD8E-8CCC9FAE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4AE-7A6E-D443-86B0-C6DBD84C2406}" type="datetimeFigureOut">
              <a:rPr lang="en-ES" smtClean="0"/>
              <a:t>12/10/22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629D6-0E21-3C2D-0932-0BD3808E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8869D-DDA9-CB00-9F0E-527E1215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2331-B5D6-2847-8E11-E3EBA7B4129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732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AC4F-66CF-EA1E-B7CC-6493DBAD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12A8-F95E-85AD-2F47-39224D2C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3EC18-CC51-D8D5-F0DF-FE701AD12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0B4FB-243D-7313-05A5-7548109E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4AE-7A6E-D443-86B0-C6DBD84C2406}" type="datetimeFigureOut">
              <a:rPr lang="en-ES" smtClean="0"/>
              <a:t>12/10/22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745E0-4046-135A-1C48-3B802DA8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B88E2-238F-0B07-52BC-8EADEB3F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2331-B5D6-2847-8E11-E3EBA7B4129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7402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150C-5BD2-FA1C-E08F-75967E4A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56BE1-6C1E-5C19-C963-34FC35362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46000-FE0A-8927-B49E-A13D1406A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15BC9-E228-A808-0B1C-5A78A3A3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4AE-7A6E-D443-86B0-C6DBD84C2406}" type="datetimeFigureOut">
              <a:rPr lang="en-ES" smtClean="0"/>
              <a:t>12/10/22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B0C9F-EC67-3918-1631-7606F032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4CF69-CE14-6814-D405-8A640982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2331-B5D6-2847-8E11-E3EBA7B4129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1788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FC177-C015-635C-BB3B-067EBCF7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C56B-C5C2-EC73-25BC-97DEFCA20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749BD-E1C8-9512-A8E7-EE023D6D0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94AE-7A6E-D443-86B0-C6DBD84C2406}" type="datetimeFigureOut">
              <a:rPr lang="en-ES" smtClean="0"/>
              <a:t>12/10/22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F4B11-3172-9934-F8D6-3A1D7F23E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FACE-FEE8-1145-56DC-0D0247B4B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82331-B5D6-2847-8E11-E3EBA7B4129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5633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1E9A3FEC-9456-62E6-BA9A-F13F87DFCF33}"/>
              </a:ext>
            </a:extLst>
          </p:cNvPr>
          <p:cNvSpPr/>
          <p:nvPr/>
        </p:nvSpPr>
        <p:spPr>
          <a:xfrm>
            <a:off x="3441843" y="1257717"/>
            <a:ext cx="3184988" cy="235878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D43812-6612-FA52-6E7C-C236AB158761}"/>
              </a:ext>
            </a:extLst>
          </p:cNvPr>
          <p:cNvSpPr/>
          <p:nvPr/>
        </p:nvSpPr>
        <p:spPr>
          <a:xfrm>
            <a:off x="3801438" y="2279150"/>
            <a:ext cx="431515" cy="4520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k2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CF487-0B7C-2594-52A4-D1D8D68E9A9D}"/>
              </a:ext>
            </a:extLst>
          </p:cNvPr>
          <p:cNvSpPr/>
          <p:nvPr/>
        </p:nvSpPr>
        <p:spPr>
          <a:xfrm>
            <a:off x="4448710" y="2279148"/>
            <a:ext cx="431515" cy="4520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A95EF05-05FC-B4F1-1EBD-467E753A330C}"/>
              </a:ext>
            </a:extLst>
          </p:cNvPr>
          <p:cNvSpPr/>
          <p:nvPr/>
        </p:nvSpPr>
        <p:spPr>
          <a:xfrm>
            <a:off x="4232953" y="2325383"/>
            <a:ext cx="215758" cy="35959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2E299-C6D9-58B7-04AA-F4F23D4346B6}"/>
              </a:ext>
            </a:extLst>
          </p:cNvPr>
          <p:cNvSpPr/>
          <p:nvPr/>
        </p:nvSpPr>
        <p:spPr>
          <a:xfrm>
            <a:off x="4128499" y="1527417"/>
            <a:ext cx="431515" cy="452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k1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F43262-2C6F-A42D-C6DB-94710875A032}"/>
              </a:ext>
            </a:extLst>
          </p:cNvPr>
          <p:cNvSpPr/>
          <p:nvPr/>
        </p:nvSpPr>
        <p:spPr>
          <a:xfrm>
            <a:off x="4775771" y="1527415"/>
            <a:ext cx="431515" cy="452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B6C98E7-1BA3-14AB-E6EC-6A754AE3D7C9}"/>
              </a:ext>
            </a:extLst>
          </p:cNvPr>
          <p:cNvSpPr/>
          <p:nvPr/>
        </p:nvSpPr>
        <p:spPr>
          <a:xfrm>
            <a:off x="4560014" y="1573650"/>
            <a:ext cx="215758" cy="3595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1689A-E9FE-538C-6236-3227D2663323}"/>
              </a:ext>
            </a:extLst>
          </p:cNvPr>
          <p:cNvSpPr/>
          <p:nvPr/>
        </p:nvSpPr>
        <p:spPr>
          <a:xfrm>
            <a:off x="5330575" y="2099353"/>
            <a:ext cx="431515" cy="4520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k3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2B7555-CEAD-7590-C7F3-51E3BADDEA6D}"/>
              </a:ext>
            </a:extLst>
          </p:cNvPr>
          <p:cNvSpPr/>
          <p:nvPr/>
        </p:nvSpPr>
        <p:spPr>
          <a:xfrm>
            <a:off x="5977847" y="2099351"/>
            <a:ext cx="431515" cy="4520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v3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84ABEAA-54CC-F837-D05C-988B1DBBB1BE}"/>
              </a:ext>
            </a:extLst>
          </p:cNvPr>
          <p:cNvSpPr/>
          <p:nvPr/>
        </p:nvSpPr>
        <p:spPr>
          <a:xfrm>
            <a:off x="5762090" y="2145586"/>
            <a:ext cx="215758" cy="35959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5922A8-BC6D-6729-74CE-2CBE7DF2C350}"/>
              </a:ext>
            </a:extLst>
          </p:cNvPr>
          <p:cNvSpPr/>
          <p:nvPr/>
        </p:nvSpPr>
        <p:spPr>
          <a:xfrm>
            <a:off x="4493231" y="2976939"/>
            <a:ext cx="431515" cy="452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k4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54EEE8-F19E-E178-0BFB-25F6165A8824}"/>
              </a:ext>
            </a:extLst>
          </p:cNvPr>
          <p:cNvSpPr/>
          <p:nvPr/>
        </p:nvSpPr>
        <p:spPr>
          <a:xfrm>
            <a:off x="5140503" y="2976937"/>
            <a:ext cx="431515" cy="4520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v4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3FD38A6-7C2A-1DD1-085E-17CB786023D8}"/>
              </a:ext>
            </a:extLst>
          </p:cNvPr>
          <p:cNvSpPr/>
          <p:nvPr/>
        </p:nvSpPr>
        <p:spPr>
          <a:xfrm>
            <a:off x="4924746" y="3023172"/>
            <a:ext cx="215758" cy="35959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613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2022-10-12T16:23:41Z</dcterms:created>
  <dcterms:modified xsi:type="dcterms:W3CDTF">2022-10-12T16:30:01Z</dcterms:modified>
</cp:coreProperties>
</file>