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F678-041C-4273-AD0E-126F65263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0DA97-34CD-993B-8025-46C9E26E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7AAD-1032-5863-DFB1-67D808AB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FCB2-050A-5497-4F96-FD8CA474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C6FA-3855-5A5D-D419-FCDCED29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886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8EE-4CCF-1566-2072-5AE8B1BE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03384-BFF0-2030-396F-7FE49E66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F743-A990-C213-1588-346308B7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1574-53EB-9CDF-0DEA-FD57A4E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B2E5-7C99-46E0-F3BD-DFC4CF22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725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3A741-F70A-5C56-4372-3541FA7C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3625-ACBE-0843-754F-BDFD0CFE8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A6F1-CFD8-0177-D803-3B8E2B61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26F1-E84B-6F05-1360-5FD0730C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A3CF-2826-8463-B642-18C7BA8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855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F0A1-B402-E7EB-2946-BFAF0D5D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23B2-3F09-67FE-04E5-D4BEE63C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CBD2-DB87-746A-99D1-A6201EB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F854-DF26-A41F-0E3B-B9857C64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76F5-470F-5381-FA32-F4A43963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05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955-7E94-7DEB-40F9-C3A6CB8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45D09-6A28-652A-34E0-C00EF2BF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A8CC-0636-B861-5040-C7ABD77B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B0DE0-2278-48BF-1A3C-A2811EC0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E2F1-5DBB-1B86-473E-88DB3117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274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4403-C78B-2DF8-767C-AE6C8B4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72AF-3A2A-4673-EE67-9E6A4970B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DECD-6555-EFFB-3828-2F526B918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D46E8-50FD-CD65-2A41-B2BE3A41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5E6F2-EA8F-B7B5-FF38-E7164EB1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A08C-779E-C64B-E010-67D31230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93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30DA-6E9D-741D-78DE-D09DCFB6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CDCB8-BFAC-9AF0-9016-59AB4B36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848F-B25D-70E1-1185-1D802A22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31BB8-B462-5892-A48B-368B0CE7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5E71-0DDA-4490-FC2E-32CA79A4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362FD-CE77-9F53-3C24-A0630D4C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E42BF-DAF1-EE44-2891-2FA0A8ED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2970-5932-0788-43DB-A48E58D2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804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855-BEC2-D94A-0C48-F58A64DC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BA89F-D09A-BEC8-1821-F4870DBE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B001E-CFE1-D943-A789-6EAA6C71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5BEE-9100-0710-DDB4-42145D96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085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9D01F-E0AE-4BE0-51BE-1BD8C517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751A7-8045-2F55-5395-8C5621C7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9EA9-F1A2-AC34-D12E-2C1CB88B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5134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DADB-3C6A-BC7B-0FBE-3BCA6E36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B728-1C39-0041-D677-10199D1A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A466C-A1BC-828C-C916-01DB797C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FC04-57E7-BB02-39BE-92E6D0EC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2BFF-C53E-4027-0809-BEE39F75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86E0-A77A-2DB0-1C73-7A15BAF0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9062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E1AD-0EE3-2575-A027-790E93FF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EC82D-D583-5099-8E4E-E94013C9A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7F328-5A15-9C4C-9312-CD8182C0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78311-9526-355E-EEF7-EF7D6F6D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7945A-458B-B410-C72F-B9BD078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75EE-6379-5E3B-0AAF-B4FDB4EB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869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24950-0498-6194-47C2-0AF2E752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34BD-5294-2935-D519-4FA878C8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F811-5F0B-BE70-7B5E-4B2B893DE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5A24-95FE-7A4A-94D3-CE47654C81C0}" type="datetimeFigureOut">
              <a:rPr lang="en-ES" smtClean="0"/>
              <a:t>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26E3-7028-D8C9-F4B2-4C0DD5C0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0A45-7443-3804-C238-09F480D6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5A66-4B9E-EF4B-85DA-A8E5B0EE43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9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7EB98-F9A3-DA93-79D1-6B16A4CD061B}"/>
              </a:ext>
            </a:extLst>
          </p:cNvPr>
          <p:cNvSpPr txBox="1"/>
          <p:nvPr/>
        </p:nvSpPr>
        <p:spPr>
          <a:xfrm>
            <a:off x="3359649" y="2198670"/>
            <a:ext cx="568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b="1" dirty="0"/>
              <a:t>[ </a:t>
            </a:r>
            <a:r>
              <a:rPr lang="en-ES" sz="2400" dirty="0"/>
              <a:t> </a:t>
            </a:r>
            <a:r>
              <a:rPr lang="en-GB" sz="2400" dirty="0" err="1">
                <a:solidFill>
                  <a:schemeClr val="accent5"/>
                </a:solidFill>
              </a:rPr>
              <a:t>i</a:t>
            </a:r>
            <a:r>
              <a:rPr lang="en-ES" sz="2400" dirty="0">
                <a:solidFill>
                  <a:schemeClr val="accent5"/>
                </a:solidFill>
              </a:rPr>
              <a:t> * </a:t>
            </a:r>
            <a:r>
              <a:rPr lang="en-GB" sz="2400" dirty="0" err="1">
                <a:solidFill>
                  <a:schemeClr val="accent5"/>
                </a:solidFill>
              </a:rPr>
              <a:t>i</a:t>
            </a:r>
            <a:r>
              <a:rPr lang="en-ES" sz="2400" dirty="0">
                <a:solidFill>
                  <a:schemeClr val="accent5"/>
                </a:solidFill>
              </a:rPr>
              <a:t>  </a:t>
            </a:r>
            <a:r>
              <a:rPr lang="en-ES" sz="2400" b="1" dirty="0"/>
              <a:t>for</a:t>
            </a:r>
            <a:r>
              <a:rPr lang="en-ES" sz="2400" dirty="0"/>
              <a:t>  </a:t>
            </a:r>
            <a:r>
              <a:rPr lang="en-GB" sz="2400" dirty="0" err="1">
                <a:solidFill>
                  <a:schemeClr val="accent2"/>
                </a:solidFill>
              </a:rPr>
              <a:t>i</a:t>
            </a:r>
            <a:r>
              <a:rPr lang="en-ES" sz="2400" dirty="0"/>
              <a:t>  </a:t>
            </a:r>
            <a:r>
              <a:rPr lang="en-ES" sz="2400" b="1" dirty="0"/>
              <a:t>in</a:t>
            </a:r>
            <a:r>
              <a:rPr lang="en-ES" sz="2400" dirty="0"/>
              <a:t>  </a:t>
            </a:r>
            <a:r>
              <a:rPr lang="en-ES" sz="2400" dirty="0">
                <a:solidFill>
                  <a:schemeClr val="accent4"/>
                </a:solidFill>
              </a:rPr>
              <a:t>range(21)  </a:t>
            </a:r>
            <a:r>
              <a:rPr lang="en-ES" sz="2400" b="1" dirty="0"/>
              <a:t>if </a:t>
            </a:r>
            <a:r>
              <a:rPr lang="en-ES" sz="2400" dirty="0"/>
              <a:t> </a:t>
            </a: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E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* </a:t>
            </a: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E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% 10 == 6  </a:t>
            </a:r>
            <a:r>
              <a:rPr lang="en-ES" sz="2400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B3BBE-F03C-96D5-DE93-4A1BF13A7BCB}"/>
              </a:ext>
            </a:extLst>
          </p:cNvPr>
          <p:cNvSpPr txBox="1"/>
          <p:nvPr/>
        </p:nvSpPr>
        <p:spPr>
          <a:xfrm>
            <a:off x="3440556" y="2660334"/>
            <a:ext cx="1336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accent5"/>
                </a:solidFill>
              </a:rPr>
              <a:t>expressió</a:t>
            </a:r>
            <a:endParaRPr lang="en-E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63B4A-7D1A-3972-07B2-61448FB034FE}"/>
              </a:ext>
            </a:extLst>
          </p:cNvPr>
          <p:cNvSpPr txBox="1"/>
          <p:nvPr/>
        </p:nvSpPr>
        <p:spPr>
          <a:xfrm>
            <a:off x="4384066" y="2660334"/>
            <a:ext cx="1336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variable</a:t>
            </a:r>
            <a:endParaRPr lang="en-ES" sz="1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CA6AE-5BA3-B635-5FD5-7A1F05B2774C}"/>
              </a:ext>
            </a:extLst>
          </p:cNvPr>
          <p:cNvSpPr txBox="1"/>
          <p:nvPr/>
        </p:nvSpPr>
        <p:spPr>
          <a:xfrm>
            <a:off x="5427537" y="2660334"/>
            <a:ext cx="1336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accent4"/>
                </a:solidFill>
              </a:rPr>
              <a:t>seqüència</a:t>
            </a:r>
            <a:endParaRPr lang="en-ES" sz="1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1084D-52BF-00D6-2EA1-EC31475DD920}"/>
              </a:ext>
            </a:extLst>
          </p:cNvPr>
          <p:cNvSpPr txBox="1"/>
          <p:nvPr/>
        </p:nvSpPr>
        <p:spPr>
          <a:xfrm>
            <a:off x="7284060" y="2660334"/>
            <a:ext cx="1336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condició</a:t>
            </a:r>
            <a:endParaRPr lang="en-E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1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2022-10-01T08:32:37Z</dcterms:created>
  <dcterms:modified xsi:type="dcterms:W3CDTF">2022-10-01T08:39:29Z</dcterms:modified>
</cp:coreProperties>
</file>