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E18AF-7396-2878-ACEC-7521E3C61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C0208F-888F-0FCA-44B6-3B6015DC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3427D-5FE9-1C01-01B3-303EDEE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D2059-E9D6-DB31-D12F-2A3E8E3B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E5446-5C5F-FAEE-7DFD-EDE3872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268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FA9F-7250-B4FB-FBCF-C676804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2515F3-5680-C431-C6A3-F4D1B6EA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DBEF2-873C-E8EB-3470-BDEC2C68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BF1A3-40C7-B4E7-0C26-198FF782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17B8C-B55A-71F4-1B94-AF170352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9144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82C0C6-2CB2-B8AE-79B5-C5D544FF6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D97D80-4CAD-AE28-D0DB-97D4CAFE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45354-F0D6-D337-4FFF-9FCE81EA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800FC-6C12-DD47-0E2D-24973D2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9C6F8-DC62-134B-B467-D0876CB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980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A94FC-E49F-964E-1994-5829A90B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6CEFE-3371-4152-A1A8-4557BD85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1059A-F24D-0298-355C-24B72B6A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12E80-9536-4F8C-4048-88DA09EF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0CB6D-3939-C688-E0EB-0BD083D4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156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91630-B355-39ED-E43D-5FF8CACC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76E36D-9A1B-C725-E011-3F826267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80A72-EE59-4EE5-690A-2BEF2AEF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9E185-E97B-3A20-899F-2F34874B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F93A4-31C3-6E7E-B9A9-E0A25F45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29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1CAB-B51F-8FF4-8548-252306A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09B45-6DBF-24EC-630A-DC0E5BA8F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797FC-1A45-EB7F-4EDC-AFA2EDB53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99848-EF1D-DB4E-0A0F-3D20516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8E5928-71AC-AF24-541F-CC956C3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C3D927-1D59-7789-2279-1481324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4995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B4E5E-A4FD-657F-8471-6C07C8A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10FE83-5AB2-641F-86F6-966DD9C0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402504-AE19-0C61-ECD8-816DD802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9BB86F-B4B2-3164-A744-C06EEE956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364C1C-C600-46CD-13C6-583B4153B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18F35B-48B4-1794-3037-B38D8487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88580E-F9EF-D0E3-6E14-3FCCA275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D0680C-17FE-68DB-10FF-C5A6A5E8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141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0E0-FDE6-93E8-3625-B253E701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D9ABE-0FE5-B11F-4A9B-8866B8AF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EAFE47-B349-EEC1-6EFC-69946546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B9ED81-775C-EF7A-DEA6-E22F6501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458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C1D420-FF76-FEC0-B2EF-2440B68B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1E7DB-D3F3-5668-BFB4-3967D2A6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7462C-06EF-2E95-3AE4-FC1DA772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81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5B1C9-0FF5-6F9B-A65F-9A3B9F35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E6BA6-EC4E-C795-204B-0E30E109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35F09F-D03E-3C22-7086-7A71589C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FE3399-DB4E-F716-E875-8F516338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1203D-E755-C514-3CE4-537E1EBF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0DBCA-2F66-7398-59E9-029F373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99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2F555-CA08-C359-C643-8337781E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4293C3-71E8-D09D-0115-AEF5B86E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200DA-3FDD-65D1-61DB-54FABA10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1A9C50-A260-E739-7FFF-EFDC0FD9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02196-D41E-BC7F-5F77-5FFF9ED2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41064-3D60-D8CC-79CE-1570BD5A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469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DB10A7-9DFF-506E-0355-86425473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C722B2-545B-3A7C-BD4A-836144A28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B386C-3AFD-3551-BED5-D67602C09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E0B60-E09D-4FCC-8619-B1CE41E67754}" type="datetimeFigureOut">
              <a:rPr lang="ca-ES" smtClean="0"/>
              <a:t>6/6/2024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6AF79-189B-CFF9-3665-BB579DB38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27D08-09F8-4308-1623-72F774B5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A8A59-034C-4DDF-B261-C5CD6AC02A9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789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B0A88DA2-5A5E-F243-B7E4-205C02062A96}"/>
              </a:ext>
            </a:extLst>
          </p:cNvPr>
          <p:cNvSpPr/>
          <p:nvPr/>
        </p:nvSpPr>
        <p:spPr>
          <a:xfrm>
            <a:off x="889905" y="1099458"/>
            <a:ext cx="1896840" cy="1295400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</a:t>
            </a:r>
          </a:p>
          <a:p>
            <a:pPr algn="ctr"/>
            <a:r>
              <a:rPr lang="es-ES" dirty="0" err="1"/>
              <a:t>Entiity</a:t>
            </a:r>
            <a:r>
              <a:rPr lang="es-ES" dirty="0"/>
              <a:t> &lt;</a:t>
            </a:r>
            <a:r>
              <a:rPr lang="es-ES" dirty="0" err="1"/>
              <a:t>Person</a:t>
            </a:r>
            <a:r>
              <a:rPr lang="es-ES" dirty="0"/>
              <a:t>&gt;</a:t>
            </a:r>
            <a:endParaRPr lang="ca-ES" dirty="0"/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D374346A-388B-1279-E19E-982E673CF109}"/>
              </a:ext>
            </a:extLst>
          </p:cNvPr>
          <p:cNvSpPr/>
          <p:nvPr/>
        </p:nvSpPr>
        <p:spPr>
          <a:xfrm>
            <a:off x="9405256" y="1099458"/>
            <a:ext cx="1896839" cy="129540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</a:t>
            </a:r>
            <a:endParaRPr lang="ca-ES" dirty="0"/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D075C015-49E6-3990-FE98-6229ABF7E12C}"/>
              </a:ext>
            </a:extLst>
          </p:cNvPr>
          <p:cNvSpPr/>
          <p:nvPr/>
        </p:nvSpPr>
        <p:spPr>
          <a:xfrm>
            <a:off x="5147580" y="1099458"/>
            <a:ext cx="1896840" cy="129540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CONTROLLER</a:t>
            </a:r>
            <a:endParaRPr lang="ca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F70075E-1F05-556B-25D2-ABB678621407}"/>
              </a:ext>
            </a:extLst>
          </p:cNvPr>
          <p:cNvCxnSpPr>
            <a:cxnSpLocks/>
          </p:cNvCxnSpPr>
          <p:nvPr/>
        </p:nvCxnSpPr>
        <p:spPr>
          <a:xfrm>
            <a:off x="7044420" y="1291524"/>
            <a:ext cx="2360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33490C1-8041-8A32-30A2-AEE3CD2201EF}"/>
              </a:ext>
            </a:extLst>
          </p:cNvPr>
          <p:cNvCxnSpPr>
            <a:cxnSpLocks/>
          </p:cNvCxnSpPr>
          <p:nvPr/>
        </p:nvCxnSpPr>
        <p:spPr>
          <a:xfrm>
            <a:off x="2792975" y="1508260"/>
            <a:ext cx="23608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086522-15C3-1AAC-50ED-D310AD13225F}"/>
              </a:ext>
            </a:extLst>
          </p:cNvPr>
          <p:cNvSpPr txBox="1"/>
          <p:nvPr/>
        </p:nvSpPr>
        <p:spPr>
          <a:xfrm>
            <a:off x="7665870" y="937269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</a:t>
            </a:r>
            <a:endParaRPr lang="ca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EDCAEC-ACAE-D0DB-7C26-013BE59BB18A}"/>
              </a:ext>
            </a:extLst>
          </p:cNvPr>
          <p:cNvSpPr txBox="1"/>
          <p:nvPr/>
        </p:nvSpPr>
        <p:spPr>
          <a:xfrm>
            <a:off x="3345313" y="1100827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2C2C39-91F7-AB0C-11B6-CB00E3DD424A}"/>
              </a:ext>
            </a:extLst>
          </p:cNvPr>
          <p:cNvSpPr/>
          <p:nvPr/>
        </p:nvSpPr>
        <p:spPr>
          <a:xfrm>
            <a:off x="1919962" y="2977244"/>
            <a:ext cx="1572990" cy="6204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Interface</a:t>
            </a:r>
          </a:p>
          <a:p>
            <a:pPr algn="ctr"/>
            <a:r>
              <a:rPr lang="es-ES" dirty="0"/>
              <a:t>IDAO </a:t>
            </a:r>
            <a:endParaRPr lang="ca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ED95E1B-0A46-8983-DB83-D8B86A209252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>
            <a:off x="1838325" y="2394858"/>
            <a:ext cx="868132" cy="58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56FF07B-751A-E289-A949-4A3FB36BD9D5}"/>
              </a:ext>
            </a:extLst>
          </p:cNvPr>
          <p:cNvSpPr/>
          <p:nvPr/>
        </p:nvSpPr>
        <p:spPr>
          <a:xfrm>
            <a:off x="185047" y="2977244"/>
            <a:ext cx="1572990" cy="647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Entity</a:t>
            </a:r>
            <a:endParaRPr lang="es-ES" dirty="0"/>
          </a:p>
          <a:p>
            <a:pPr algn="ctr"/>
            <a:r>
              <a:rPr lang="es-ES" dirty="0"/>
              <a:t>&lt;</a:t>
            </a:r>
            <a:r>
              <a:rPr lang="es-ES" dirty="0" err="1"/>
              <a:t>Person</a:t>
            </a:r>
            <a:r>
              <a:rPr lang="es-ES" dirty="0"/>
              <a:t>&gt;</a:t>
            </a:r>
            <a:endParaRPr lang="ca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DC34BED-7FEF-5C24-BF0E-A59B9A29364B}"/>
              </a:ext>
            </a:extLst>
          </p:cNvPr>
          <p:cNvCxnSpPr>
            <a:stCxn id="17" idx="0"/>
            <a:endCxn id="4" idx="3"/>
          </p:cNvCxnSpPr>
          <p:nvPr/>
        </p:nvCxnSpPr>
        <p:spPr>
          <a:xfrm flipV="1">
            <a:off x="971542" y="2394858"/>
            <a:ext cx="866783" cy="58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FDB5B72-BA3A-6E88-244B-DE9A31566BB3}"/>
              </a:ext>
            </a:extLst>
          </p:cNvPr>
          <p:cNvSpPr/>
          <p:nvPr/>
        </p:nvSpPr>
        <p:spPr>
          <a:xfrm>
            <a:off x="1124339" y="3880750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ArrayList</a:t>
            </a:r>
            <a:endParaRPr lang="ca-ES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A542735-F7F6-53B7-5E81-01AC8208B375}"/>
              </a:ext>
            </a:extLst>
          </p:cNvPr>
          <p:cNvSpPr/>
          <p:nvPr/>
        </p:nvSpPr>
        <p:spPr>
          <a:xfrm>
            <a:off x="1124339" y="4547506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HashMap</a:t>
            </a:r>
            <a:endParaRPr lang="ca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1119A23-2E7C-B319-7793-33316A1F291B}"/>
              </a:ext>
            </a:extLst>
          </p:cNvPr>
          <p:cNvSpPr/>
          <p:nvPr/>
        </p:nvSpPr>
        <p:spPr>
          <a:xfrm>
            <a:off x="1116167" y="5211501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  <a:r>
              <a:rPr lang="es-ES"/>
              <a:t>ile</a:t>
            </a:r>
            <a:endParaRPr lang="ca-ES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9BF2B02-AA23-C933-1F39-FF7FB6EB38DF}"/>
              </a:ext>
            </a:extLst>
          </p:cNvPr>
          <p:cNvSpPr/>
          <p:nvPr/>
        </p:nvSpPr>
        <p:spPr>
          <a:xfrm>
            <a:off x="4068929" y="4533866"/>
            <a:ext cx="1371600" cy="5388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File</a:t>
            </a:r>
            <a:endParaRPr lang="ca-ES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D41575D-5217-DF30-0BE8-343F9A7A6426}"/>
              </a:ext>
            </a:extLst>
          </p:cNvPr>
          <p:cNvSpPr/>
          <p:nvPr/>
        </p:nvSpPr>
        <p:spPr>
          <a:xfrm>
            <a:off x="1124339" y="5842872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BBDD SQL</a:t>
            </a:r>
            <a:endParaRPr lang="ca-ES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32995C-27EC-EA35-3436-6138B497FD9B}"/>
              </a:ext>
            </a:extLst>
          </p:cNvPr>
          <p:cNvSpPr/>
          <p:nvPr/>
        </p:nvSpPr>
        <p:spPr>
          <a:xfrm>
            <a:off x="2953139" y="3880753"/>
            <a:ext cx="1572990" cy="54428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Serialization</a:t>
            </a:r>
            <a:endParaRPr lang="ca-ES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AC683B2-4308-FBB1-AD69-489FC1E1C44C}"/>
              </a:ext>
            </a:extLst>
          </p:cNvPr>
          <p:cNvSpPr/>
          <p:nvPr/>
        </p:nvSpPr>
        <p:spPr>
          <a:xfrm>
            <a:off x="4068929" y="5192416"/>
            <a:ext cx="1371600" cy="5442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BBDD SQL</a:t>
            </a:r>
            <a:endParaRPr lang="ca-ES" dirty="0"/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1FD3EDD-AC34-E568-9E2B-0D5FBB28D8A3}"/>
              </a:ext>
            </a:extLst>
          </p:cNvPr>
          <p:cNvCxnSpPr>
            <a:stCxn id="39" idx="2"/>
            <a:endCxn id="40" idx="1"/>
          </p:cNvCxnSpPr>
          <p:nvPr/>
        </p:nvCxnSpPr>
        <p:spPr>
          <a:xfrm rot="16200000" flipH="1">
            <a:off x="3384519" y="4780148"/>
            <a:ext cx="1039524" cy="329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B2D2256-0C49-6E1F-54C4-2C271B016296}"/>
              </a:ext>
            </a:extLst>
          </p:cNvPr>
          <p:cNvCxnSpPr>
            <a:endCxn id="37" idx="1"/>
          </p:cNvCxnSpPr>
          <p:nvPr/>
        </p:nvCxnSpPr>
        <p:spPr>
          <a:xfrm>
            <a:off x="3739633" y="4800597"/>
            <a:ext cx="329296" cy="2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2EACBDF-06DA-3283-B9BD-101F8462E5F9}"/>
              </a:ext>
            </a:extLst>
          </p:cNvPr>
          <p:cNvCxnSpPr>
            <a:stCxn id="13" idx="2"/>
            <a:endCxn id="39" idx="0"/>
          </p:cNvCxnSpPr>
          <p:nvPr/>
        </p:nvCxnSpPr>
        <p:spPr>
          <a:xfrm>
            <a:off x="2706457" y="3597730"/>
            <a:ext cx="1033177" cy="283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8DD2D636-A5A2-4545-EFC8-40D85EC650B9}"/>
              </a:ext>
            </a:extLst>
          </p:cNvPr>
          <p:cNvCxnSpPr>
            <a:cxnSpLocks/>
            <a:stCxn id="13" idx="2"/>
            <a:endCxn id="38" idx="3"/>
          </p:cNvCxnSpPr>
          <p:nvPr/>
        </p:nvCxnSpPr>
        <p:spPr>
          <a:xfrm rot="5400000">
            <a:off x="1342556" y="4751113"/>
            <a:ext cx="2517284" cy="2105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6262876-B9C5-D811-9846-A4CFB4D48A52}"/>
              </a:ext>
            </a:extLst>
          </p:cNvPr>
          <p:cNvCxnSpPr>
            <a:endCxn id="36" idx="3"/>
          </p:cNvCxnSpPr>
          <p:nvPr/>
        </p:nvCxnSpPr>
        <p:spPr>
          <a:xfrm flipH="1">
            <a:off x="2487767" y="5464558"/>
            <a:ext cx="218690" cy="19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E4F5F0B3-D460-55D7-110F-741A87CFD7E3}"/>
              </a:ext>
            </a:extLst>
          </p:cNvPr>
          <p:cNvCxnSpPr>
            <a:endCxn id="35" idx="3"/>
          </p:cNvCxnSpPr>
          <p:nvPr/>
        </p:nvCxnSpPr>
        <p:spPr>
          <a:xfrm flipH="1">
            <a:off x="2495939" y="4800597"/>
            <a:ext cx="210518" cy="19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BFC260D3-5031-2E9F-5349-0FADDF3A0B6B}"/>
              </a:ext>
            </a:extLst>
          </p:cNvPr>
          <p:cNvCxnSpPr>
            <a:endCxn id="34" idx="3"/>
          </p:cNvCxnSpPr>
          <p:nvPr/>
        </p:nvCxnSpPr>
        <p:spPr>
          <a:xfrm flipH="1">
            <a:off x="2495939" y="4133810"/>
            <a:ext cx="210518" cy="19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8E5FB8B-63C1-6147-D054-59C05BD5A14F}"/>
              </a:ext>
            </a:extLst>
          </p:cNvPr>
          <p:cNvCxnSpPr/>
          <p:nvPr/>
        </p:nvCxnSpPr>
        <p:spPr>
          <a:xfrm flipH="1">
            <a:off x="2786745" y="2232551"/>
            <a:ext cx="2360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0D41387-814F-0D46-C82A-0EED5B85D713}"/>
              </a:ext>
            </a:extLst>
          </p:cNvPr>
          <p:cNvSpPr txBox="1"/>
          <p:nvPr/>
        </p:nvSpPr>
        <p:spPr>
          <a:xfrm>
            <a:off x="2956750" y="184335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dao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- CRUD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0C79A9F-4A80-9DD7-1466-5F01C9824D04}"/>
              </a:ext>
            </a:extLst>
          </p:cNvPr>
          <p:cNvCxnSpPr>
            <a:stCxn id="5" idx="2"/>
            <a:endCxn id="6" idx="4"/>
          </p:cNvCxnSpPr>
          <p:nvPr/>
        </p:nvCxnSpPr>
        <p:spPr>
          <a:xfrm flipH="1">
            <a:off x="7044420" y="1747158"/>
            <a:ext cx="2360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8043D35-CF2D-89EB-1936-ABFD53127F08}"/>
              </a:ext>
            </a:extLst>
          </p:cNvPr>
          <p:cNvCxnSpPr>
            <a:cxnSpLocks/>
          </p:cNvCxnSpPr>
          <p:nvPr/>
        </p:nvCxnSpPr>
        <p:spPr>
          <a:xfrm>
            <a:off x="7055309" y="2232551"/>
            <a:ext cx="2360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C02CCE-457A-114C-B77E-1CA35FF4F7E9}"/>
              </a:ext>
            </a:extLst>
          </p:cNvPr>
          <p:cNvSpPr txBox="1"/>
          <p:nvPr/>
        </p:nvSpPr>
        <p:spPr>
          <a:xfrm>
            <a:off x="7456222" y="1364631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ActionEvents</a:t>
            </a:r>
            <a:endParaRPr lang="ca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BA431F9-B08A-65EE-7255-29847C180B63}"/>
              </a:ext>
            </a:extLst>
          </p:cNvPr>
          <p:cNvSpPr txBox="1"/>
          <p:nvPr/>
        </p:nvSpPr>
        <p:spPr>
          <a:xfrm>
            <a:off x="7478959" y="1886342"/>
            <a:ext cx="16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Visual </a:t>
            </a:r>
            <a:r>
              <a:rPr lang="es-ES" dirty="0" err="1"/>
              <a:t>Objects</a:t>
            </a:r>
            <a:endParaRPr lang="ca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DF1981E-8236-296F-2ED1-7A1CDEAEA3F4}"/>
              </a:ext>
            </a:extLst>
          </p:cNvPr>
          <p:cNvSpPr txBox="1"/>
          <p:nvPr/>
        </p:nvSpPr>
        <p:spPr>
          <a:xfrm>
            <a:off x="5183355" y="2452888"/>
            <a:ext cx="189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ActionListeners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2613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36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Perez</dc:creator>
  <cp:lastModifiedBy>Francesc Perez</cp:lastModifiedBy>
  <cp:revision>12</cp:revision>
  <dcterms:created xsi:type="dcterms:W3CDTF">2024-05-27T15:33:21Z</dcterms:created>
  <dcterms:modified xsi:type="dcterms:W3CDTF">2024-06-06T10:19:28Z</dcterms:modified>
</cp:coreProperties>
</file>