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2" d="100"/>
          <a:sy n="102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8C16-578C-C754-D966-B566D70E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08F71-A8B7-7C79-840C-42BD3C82E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A325-486B-C63E-FC34-274CBA9E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582B-C0FB-6BDD-76B7-6A4DD5F4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5651-DB0E-888C-5409-FC4D3A9F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7243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1A9C-B2A2-BBE4-E241-70138EC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E7727-0731-75DB-69A2-B8F5B9A3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B9F8-BB17-C925-B227-EE6F9C3F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28F0F-7A60-767C-D787-3E026ACC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2768-15AF-6737-83F4-3466E47D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9594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732C9-A706-B51A-FA25-9CF7DBF2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491DE-3EEC-79A6-76A6-2548E1AC8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7D44-953E-A311-BF1B-55702C57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EAA3-9D74-7806-0F9B-B7AACD1F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C966-DDE1-B7BA-301C-03EA93A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315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A9C3-1AFD-E202-8E28-A21A6276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0AFE-50A7-DC0F-9733-CEB19471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3C90-CDF3-8427-C083-62B28298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EB4E-43DD-59F4-8D08-1882A9AC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4B62-9FF5-8547-3478-B7A6EF6C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702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C988-49F6-CDEA-B4C7-59F96ED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E752E-5A6A-0535-3063-CA206B0A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26A6-ECB7-B7E3-3FF9-14BA1D9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6D07-3AB8-C86C-5FDE-6FE4D703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2777-E61B-238F-501E-4AC78D1D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49984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A3D-8281-B205-94F2-9AE52DC5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E042-D02C-94E4-B587-99E8E572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72E1-5846-73C0-6FC7-59543FD7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DED9F-D698-DAAE-6E2D-ECC63EFA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122E5-8513-127C-F4A1-EBB61384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57894-B701-2DCE-AD65-20098480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2317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E13-E085-0E6E-D38C-47742B15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B22A-2FB6-39B2-0F70-E1028F09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66A6-4D62-E198-EB00-F35866DF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1867F-CAD0-0ACA-5D9F-EE865808D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39A35-745D-01FA-EF47-6310FFF35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8E7C1-66A4-7CD7-43DF-4E56A341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BE701-2892-30E0-FB00-096739F2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4461B-EA31-D7C4-2D56-A879F2CA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174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F912-5D6F-549C-9330-75BAA481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DA921-9A2C-5649-323B-C1E95BFB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37586-CD5A-E4B2-1024-53420A74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D258-187A-1429-EB11-4AC7AAE6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1063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1F8F4-5B80-B61F-7D78-53757600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3C92C-A194-93F5-115F-484A299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8D38A-80F2-F851-8E09-2275B9A8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1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11C3-B3A8-C315-AD80-A48603B1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5DF-9163-9243-FC5D-B748F987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958B2-5BE8-D9E1-EDBB-2FFBD5D6B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FC6D5-1BF6-6953-44F8-37A2AA58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55F5B-56C9-85F3-6B90-684A019F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9B66-849A-CF7C-DB8D-05BD9D08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6143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30B2-8D52-32B2-163D-89D985A0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8F74F-335E-9DF2-EEF2-70103DD77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B1D8-56D1-4FD0-AAE4-68E8B02AA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CDD4-647A-7FC5-9D3A-E4CC105E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49E63-D499-18EF-8D9B-A549C2C3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DBAA-70FF-1BEE-AA9E-47FFAF2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03752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B5F9B-83B7-9FCB-BCC0-462FBE27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059BE-EB69-DA71-83EA-78A61732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0898-5223-C705-821B-09EA877E4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DB5E-CD83-D54F-87D1-772B11493663}" type="datetimeFigureOut">
              <a:rPr lang="ca-ES" smtClean="0"/>
              <a:t>5/9/22</a:t>
            </a:fld>
            <a:endParaRPr lang="ca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9E28-EEA5-B92C-65FD-1B46A1B99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B9CD-4598-26CB-BCD3-4EC83293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F5D7-3BF0-244E-8D2B-D0B4C2BFD5EB}" type="slidenum">
              <a:rPr lang="ca-ES" smtClean="0"/>
              <a:t>‹#›</a:t>
            </a:fld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89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BA1EE39-D7C2-7ACF-EA59-19C2F6961CAE}"/>
              </a:ext>
            </a:extLst>
          </p:cNvPr>
          <p:cNvGrpSpPr/>
          <p:nvPr/>
        </p:nvGrpSpPr>
        <p:grpSpPr>
          <a:xfrm>
            <a:off x="1243072" y="725097"/>
            <a:ext cx="9516786" cy="5902723"/>
            <a:chOff x="328674" y="199005"/>
            <a:chExt cx="9516786" cy="59027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8270F8-C35F-7834-F072-30DBA3A9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9250" y="1547604"/>
              <a:ext cx="1099637" cy="108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0F30CB-CD11-2C00-12EB-C12D9C39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8056" y="1547604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00A5-6BA4-3435-BF47-B8EB2B498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0195" y="3061774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2F249D-B208-3F11-B286-FB998C55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2025" y="3064768"/>
              <a:ext cx="1080000" cy="1080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1C2902-18FE-DCAE-31F0-3E4744D5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572" y="4518881"/>
              <a:ext cx="1080000" cy="108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BE80AC-B006-F947-79FC-4E513FC3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67856" y="4506415"/>
              <a:ext cx="1085924" cy="1080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952DF2-9357-7B8A-1658-7524824AA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64467" y="1547604"/>
              <a:ext cx="1080000" cy="10800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657D1CC-843D-6CC0-EFE7-5DAC80F745EE}"/>
                </a:ext>
              </a:extLst>
            </p:cNvPr>
            <p:cNvCxnSpPr>
              <a:cxnSpLocks/>
            </p:cNvCxnSpPr>
            <p:nvPr/>
          </p:nvCxnSpPr>
          <p:spPr>
            <a:xfrm>
              <a:off x="1766170" y="350729"/>
              <a:ext cx="0" cy="1196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1740B5-8896-771C-F21A-0B054F4F66A3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308887" y="2087604"/>
              <a:ext cx="12491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C7608A-471A-E699-B166-7D294B8F573E}"/>
                </a:ext>
              </a:extLst>
            </p:cNvPr>
            <p:cNvCxnSpPr>
              <a:stCxn id="5" idx="3"/>
              <a:endCxn id="22" idx="1"/>
            </p:cNvCxnSpPr>
            <p:nvPr/>
          </p:nvCxnSpPr>
          <p:spPr>
            <a:xfrm>
              <a:off x="4638056" y="2087604"/>
              <a:ext cx="12491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10E6F0-F38A-ACC7-1007-258990228837}"/>
                </a:ext>
              </a:extLst>
            </p:cNvPr>
            <p:cNvCxnSpPr>
              <a:cxnSpLocks/>
              <a:stCxn id="22" idx="3"/>
              <a:endCxn id="15" idx="1"/>
            </p:cNvCxnSpPr>
            <p:nvPr/>
          </p:nvCxnSpPr>
          <p:spPr>
            <a:xfrm>
              <a:off x="6839211" y="2087604"/>
              <a:ext cx="1525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B7264A-D8A5-94CC-96E8-718CB0A12DCE}"/>
                </a:ext>
              </a:extLst>
            </p:cNvPr>
            <p:cNvCxnSpPr>
              <a:stCxn id="22" idx="2"/>
              <a:endCxn id="7" idx="0"/>
            </p:cNvCxnSpPr>
            <p:nvPr/>
          </p:nvCxnSpPr>
          <p:spPr>
            <a:xfrm>
              <a:off x="6363218" y="2574689"/>
              <a:ext cx="16977" cy="487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913DC9-3DF8-D28B-78C2-7362E7F2FF5C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6920195" y="3601774"/>
              <a:ext cx="1431830" cy="2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515A0BE-337E-1006-785F-2F3F930A9356}"/>
                </a:ext>
              </a:extLst>
            </p:cNvPr>
            <p:cNvCxnSpPr>
              <a:cxnSpLocks/>
              <a:stCxn id="34" idx="3"/>
              <a:endCxn id="13" idx="1"/>
            </p:cNvCxnSpPr>
            <p:nvPr/>
          </p:nvCxnSpPr>
          <p:spPr>
            <a:xfrm flipV="1">
              <a:off x="6839211" y="5046415"/>
              <a:ext cx="1528645" cy="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51DF71-3522-2634-EE77-2128DB01D97A}"/>
                </a:ext>
              </a:extLst>
            </p:cNvPr>
            <p:cNvCxnSpPr>
              <a:cxnSpLocks/>
              <a:stCxn id="34" idx="1"/>
              <a:endCxn id="11" idx="3"/>
            </p:cNvCxnSpPr>
            <p:nvPr/>
          </p:nvCxnSpPr>
          <p:spPr>
            <a:xfrm flipH="1">
              <a:off x="4660572" y="5047935"/>
              <a:ext cx="1226653" cy="10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6FAA908-A1AD-3AC6-64C8-62A40ABCB654}"/>
                </a:ext>
              </a:extLst>
            </p:cNvPr>
            <p:cNvCxnSpPr>
              <a:stCxn id="11" idx="0"/>
              <a:endCxn id="5" idx="2"/>
            </p:cNvCxnSpPr>
            <p:nvPr/>
          </p:nvCxnSpPr>
          <p:spPr>
            <a:xfrm flipH="1" flipV="1">
              <a:off x="4098056" y="2627604"/>
              <a:ext cx="22516" cy="189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59A623A3-48B4-4BA1-EF60-3FCD7126B23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2065982" y="2643773"/>
              <a:ext cx="1514591" cy="24151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562CF3-C661-DBC5-1CDB-6B0089806B1F}"/>
                </a:ext>
              </a:extLst>
            </p:cNvPr>
            <p:cNvGrpSpPr/>
            <p:nvPr/>
          </p:nvGrpSpPr>
          <p:grpSpPr>
            <a:xfrm>
              <a:off x="5878159" y="4560850"/>
              <a:ext cx="1080000" cy="974170"/>
              <a:chOff x="5878159" y="3922024"/>
              <a:chExt cx="1080000" cy="974170"/>
            </a:xfrm>
          </p:grpSpPr>
          <p:sp>
            <p:nvSpPr>
              <p:cNvPr id="34" name="Diamond 33">
                <a:extLst>
                  <a:ext uri="{FF2B5EF4-FFF2-40B4-BE49-F238E27FC236}">
                    <a16:creationId xmlns:a16="http://schemas.microsoft.com/office/drawing/2014/main" id="{EAEE6D08-642E-B5FC-85DE-68A1F806BF58}"/>
                  </a:ext>
                </a:extLst>
              </p:cNvPr>
              <p:cNvSpPr/>
              <p:nvPr/>
            </p:nvSpPr>
            <p:spPr>
              <a:xfrm>
                <a:off x="5887225" y="3922024"/>
                <a:ext cx="951986" cy="97417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227920-B6F8-3359-D9C6-E22A08CD6FE0}"/>
                  </a:ext>
                </a:extLst>
              </p:cNvPr>
              <p:cNvSpPr txBox="1"/>
              <p:nvPr/>
            </p:nvSpPr>
            <p:spPr>
              <a:xfrm>
                <a:off x="5878159" y="4291219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a-ES" sz="1400" dirty="0">
                    <a:solidFill>
                      <a:schemeClr val="accent1"/>
                    </a:solidFill>
                  </a:rPr>
                  <a:t>all correct?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F92E17-243E-BD4D-11E9-0DB987717DEE}"/>
                </a:ext>
              </a:extLst>
            </p:cNvPr>
            <p:cNvSpPr txBox="1"/>
            <p:nvPr/>
          </p:nvSpPr>
          <p:spPr>
            <a:xfrm>
              <a:off x="7296922" y="5025490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C656CB-5D04-2E99-5B69-25BAEB4F3685}"/>
                </a:ext>
              </a:extLst>
            </p:cNvPr>
            <p:cNvSpPr txBox="1"/>
            <p:nvPr/>
          </p:nvSpPr>
          <p:spPr>
            <a:xfrm>
              <a:off x="5109217" y="5027843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476257-85E5-C3C8-28D7-9B6F55840601}"/>
                </a:ext>
              </a:extLst>
            </p:cNvPr>
            <p:cNvSpPr txBox="1"/>
            <p:nvPr/>
          </p:nvSpPr>
          <p:spPr>
            <a:xfrm>
              <a:off x="6752947" y="4339652"/>
              <a:ext cx="1353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check answers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C446C4-076F-9592-F8CA-681E7EBBA51A}"/>
                </a:ext>
              </a:extLst>
            </p:cNvPr>
            <p:cNvSpPr txBox="1"/>
            <p:nvPr/>
          </p:nvSpPr>
          <p:spPr>
            <a:xfrm>
              <a:off x="6959411" y="3593601"/>
              <a:ext cx="1353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select answers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DDFEB55-D0D8-D03F-679F-968A9E296B68}"/>
                </a:ext>
              </a:extLst>
            </p:cNvPr>
            <p:cNvGrpSpPr/>
            <p:nvPr/>
          </p:nvGrpSpPr>
          <p:grpSpPr>
            <a:xfrm>
              <a:off x="5887225" y="1600519"/>
              <a:ext cx="1232400" cy="974170"/>
              <a:chOff x="5887225" y="961693"/>
              <a:chExt cx="1232400" cy="974170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6A2A1B18-3121-87AD-734A-4E69A948BD4B}"/>
                  </a:ext>
                </a:extLst>
              </p:cNvPr>
              <p:cNvSpPr/>
              <p:nvPr/>
            </p:nvSpPr>
            <p:spPr>
              <a:xfrm>
                <a:off x="5887225" y="961693"/>
                <a:ext cx="951986" cy="974170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A32333-19D7-7762-282C-3016E8993BE8}"/>
                  </a:ext>
                </a:extLst>
              </p:cNvPr>
              <p:cNvSpPr txBox="1"/>
              <p:nvPr/>
            </p:nvSpPr>
            <p:spPr>
              <a:xfrm>
                <a:off x="6039625" y="1299065"/>
                <a:ext cx="108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a-ES" sz="1400" dirty="0">
                    <a:solidFill>
                      <a:schemeClr val="accent1"/>
                    </a:solidFill>
                  </a:rPr>
                  <a:t>error ?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B8B432-6C95-3E26-10E0-7876411BB7CA}"/>
                </a:ext>
              </a:extLst>
            </p:cNvPr>
            <p:cNvSpPr txBox="1"/>
            <p:nvPr/>
          </p:nvSpPr>
          <p:spPr>
            <a:xfrm>
              <a:off x="4771228" y="1548216"/>
              <a:ext cx="902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server response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C05AF0-C30B-ACEE-B839-C447BF04A0A7}"/>
                </a:ext>
              </a:extLst>
            </p:cNvPr>
            <p:cNvSpPr txBox="1"/>
            <p:nvPr/>
          </p:nvSpPr>
          <p:spPr>
            <a:xfrm>
              <a:off x="2393376" y="2126500"/>
              <a:ext cx="9025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start quiz</a:t>
              </a:r>
            </a:p>
            <a:p>
              <a:r>
                <a:rPr lang="ca-ES" sz="1400" dirty="0">
                  <a:solidFill>
                    <a:schemeClr val="accent1"/>
                  </a:solidFill>
                </a:rPr>
                <a:t>(with topic)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792A688-4C65-3F37-6F85-935E5B668FC6}"/>
                </a:ext>
              </a:extLst>
            </p:cNvPr>
            <p:cNvSpPr txBox="1"/>
            <p:nvPr/>
          </p:nvSpPr>
          <p:spPr>
            <a:xfrm>
              <a:off x="7272025" y="1769771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yes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82A83C-9863-3197-5365-8899BFA15F8F}"/>
                </a:ext>
              </a:extLst>
            </p:cNvPr>
            <p:cNvSpPr txBox="1"/>
            <p:nvPr/>
          </p:nvSpPr>
          <p:spPr>
            <a:xfrm>
              <a:off x="6579625" y="2625984"/>
              <a:ext cx="108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no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A4B0F1-0BE1-FB14-2DAE-ADB39F1B76A9}"/>
                </a:ext>
              </a:extLst>
            </p:cNvPr>
            <p:cNvSpPr txBox="1"/>
            <p:nvPr/>
          </p:nvSpPr>
          <p:spPr>
            <a:xfrm rot="16200000">
              <a:off x="2943142" y="3350956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(same topic)</a:t>
              </a:r>
            </a:p>
          </p:txBody>
        </p: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B6094A92-3880-7A8C-425A-29D1DBEEAD8C}"/>
                </a:ext>
              </a:extLst>
            </p:cNvPr>
            <p:cNvCxnSpPr>
              <a:stCxn id="15" idx="0"/>
              <a:endCxn id="5" idx="0"/>
            </p:cNvCxnSpPr>
            <p:nvPr/>
          </p:nvCxnSpPr>
          <p:spPr>
            <a:xfrm rot="16200000" flipV="1">
              <a:off x="6501262" y="-855602"/>
              <a:ext cx="12700" cy="480641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DC00C84D-C0B6-F0DB-1BBC-AE3992684B9F}"/>
                </a:ext>
              </a:extLst>
            </p:cNvPr>
            <p:cNvCxnSpPr>
              <a:stCxn id="9" idx="2"/>
              <a:endCxn id="34" idx="0"/>
            </p:cNvCxnSpPr>
            <p:nvPr/>
          </p:nvCxnSpPr>
          <p:spPr>
            <a:xfrm rot="5400000">
              <a:off x="7419581" y="3088406"/>
              <a:ext cx="416082" cy="2528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>
              <a:extLst>
                <a:ext uri="{FF2B5EF4-FFF2-40B4-BE49-F238E27FC236}">
                  <a16:creationId xmlns:a16="http://schemas.microsoft.com/office/drawing/2014/main" id="{42B418BD-F148-E336-68FC-34EEB11B009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 flipH="1">
              <a:off x="3790195" y="465793"/>
              <a:ext cx="2958811" cy="7282434"/>
            </a:xfrm>
            <a:prstGeom prst="bentConnector4">
              <a:avLst>
                <a:gd name="adj1" fmla="val -7726"/>
                <a:gd name="adj2" fmla="val 9982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E69346-1729-68BF-AF05-8725DE19920A}"/>
                </a:ext>
              </a:extLst>
            </p:cNvPr>
            <p:cNvSpPr txBox="1"/>
            <p:nvPr/>
          </p:nvSpPr>
          <p:spPr>
            <a:xfrm>
              <a:off x="3811257" y="5793951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(choose topic)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59774D-1E44-C420-4C7F-56025EFFB03A}"/>
                </a:ext>
              </a:extLst>
            </p:cNvPr>
            <p:cNvSpPr txBox="1"/>
            <p:nvPr/>
          </p:nvSpPr>
          <p:spPr>
            <a:xfrm>
              <a:off x="5369843" y="1062429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(same topic)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896937-DB98-8282-D3B1-4D53758AAC89}"/>
                </a:ext>
              </a:extLst>
            </p:cNvPr>
            <p:cNvSpPr txBox="1"/>
            <p:nvPr/>
          </p:nvSpPr>
          <p:spPr>
            <a:xfrm rot="16200000">
              <a:off x="1215644" y="3728615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(choose topic)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46A0375-7506-26C3-53D3-6D0CE79C9154}"/>
                </a:ext>
              </a:extLst>
            </p:cNvPr>
            <p:cNvCxnSpPr/>
            <p:nvPr/>
          </p:nvCxnSpPr>
          <p:spPr>
            <a:xfrm>
              <a:off x="2142812" y="839244"/>
              <a:ext cx="0" cy="702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76B5575-A139-D80D-E7D3-1F9C278E052C}"/>
                </a:ext>
              </a:extLst>
            </p:cNvPr>
            <p:cNvSpPr txBox="1"/>
            <p:nvPr/>
          </p:nvSpPr>
          <p:spPr>
            <a:xfrm>
              <a:off x="4640061" y="597749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(choose topic)</a:t>
              </a: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6E4003A-79BF-D143-867C-543F2516D9F5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9453780" y="488515"/>
              <a:ext cx="391678" cy="45579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98448BE9-6290-F64B-F25E-944F70560A8A}"/>
                </a:ext>
              </a:extLst>
            </p:cNvPr>
            <p:cNvCxnSpPr/>
            <p:nvPr/>
          </p:nvCxnSpPr>
          <p:spPr>
            <a:xfrm rot="10800000">
              <a:off x="2142812" y="839245"/>
              <a:ext cx="7026240" cy="702009"/>
            </a:xfrm>
            <a:prstGeom prst="bentConnector3">
              <a:avLst>
                <a:gd name="adj1" fmla="val 8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590DCD43-5AB4-B79A-57E5-2F19D8CC4BE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82628" y="485519"/>
              <a:ext cx="6062832" cy="1045678"/>
            </a:xfrm>
            <a:prstGeom prst="bentConnector3">
              <a:avLst>
                <a:gd name="adj1" fmla="val 1002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5AFEDC5-D4F6-6BAE-4490-26A5D772ECEF}"/>
                </a:ext>
              </a:extLst>
            </p:cNvPr>
            <p:cNvSpPr txBox="1"/>
            <p:nvPr/>
          </p:nvSpPr>
          <p:spPr>
            <a:xfrm>
              <a:off x="4792461" y="199005"/>
              <a:ext cx="198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play again (same topic)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70EC878-7E1E-9FCF-FE07-2CFE056CC30D}"/>
                </a:ext>
              </a:extLst>
            </p:cNvPr>
            <p:cNvGrpSpPr/>
            <p:nvPr/>
          </p:nvGrpSpPr>
          <p:grpSpPr>
            <a:xfrm>
              <a:off x="668214" y="1861029"/>
              <a:ext cx="560673" cy="572175"/>
              <a:chOff x="668214" y="1923659"/>
              <a:chExt cx="560673" cy="572175"/>
            </a:xfrm>
          </p:grpSpPr>
          <p:cxnSp>
            <p:nvCxnSpPr>
              <p:cNvPr id="119" name="Elbow Connector 118">
                <a:extLst>
                  <a:ext uri="{FF2B5EF4-FFF2-40B4-BE49-F238E27FC236}">
                    <a16:creationId xmlns:a16="http://schemas.microsoft.com/office/drawing/2014/main" id="{0430566A-9A1B-2FAE-2775-5B7AE27E26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59761" y="1946345"/>
                <a:ext cx="557943" cy="541036"/>
              </a:xfrm>
              <a:prstGeom prst="bentConnector3">
                <a:avLst>
                  <a:gd name="adj1" fmla="val 60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8B9266B6-191D-6B73-AB6C-41356D6F5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214" y="1923659"/>
                <a:ext cx="5606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F02D2AC-7DC2-75C9-F853-E920FE53EC7F}"/>
                </a:ext>
              </a:extLst>
            </p:cNvPr>
            <p:cNvSpPr txBox="1"/>
            <p:nvPr/>
          </p:nvSpPr>
          <p:spPr>
            <a:xfrm>
              <a:off x="328674" y="2366582"/>
              <a:ext cx="9025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400" dirty="0">
                  <a:solidFill>
                    <a:schemeClr val="accent1"/>
                  </a:solidFill>
                </a:rPr>
                <a:t>start quiz</a:t>
              </a:r>
            </a:p>
            <a:p>
              <a:r>
                <a:rPr lang="ca-ES" sz="1400" dirty="0">
                  <a:solidFill>
                    <a:schemeClr val="accent1"/>
                  </a:solidFill>
                </a:rPr>
                <a:t>(no topic)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202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 Valcarcel, Francesc</dc:creator>
  <cp:lastModifiedBy>Sala Valcarcel, Francesc</cp:lastModifiedBy>
  <cp:revision>1</cp:revision>
  <dcterms:created xsi:type="dcterms:W3CDTF">2022-09-05T19:22:32Z</dcterms:created>
  <dcterms:modified xsi:type="dcterms:W3CDTF">2022-09-06T05:05:37Z</dcterms:modified>
</cp:coreProperties>
</file>