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61" r:id="rId3"/>
    <p:sldId id="281" r:id="rId4"/>
    <p:sldId id="263" r:id="rId5"/>
    <p:sldId id="265" r:id="rId6"/>
    <p:sldId id="258" r:id="rId7"/>
    <p:sldId id="280" r:id="rId8"/>
    <p:sldId id="270" r:id="rId9"/>
  </p:sldIdLst>
  <p:sldSz cx="9144000" cy="5143500" type="screen16x9"/>
  <p:notesSz cx="6858000" cy="9144000"/>
  <p:embeddedFontLst>
    <p:embeddedFont>
      <p:font typeface="Lora" panose="020B0604020202020204" charset="0"/>
      <p:regular r:id="rId11"/>
      <p:bold r:id="rId12"/>
      <p:italic r:id="rId13"/>
      <p:boldItalic r:id="rId14"/>
    </p:embeddedFont>
    <p:embeddedFont>
      <p:font typeface="Quattrocento Sans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FA75E9-0ECA-4CF0-B719-18C1B8EB7B51}" v="46" dt="2020-02-17T00:43:39.351"/>
  </p1510:revLst>
</p1510:revInfo>
</file>

<file path=ppt/tableStyles.xml><?xml version="1.0" encoding="utf-8"?>
<a:tblStyleLst xmlns:a="http://schemas.openxmlformats.org/drawingml/2006/main" def="{28DF6486-3D17-41D0-B1EA-F021A301E0AE}">
  <a:tblStyle styleId="{28DF6486-3D17-41D0-B1EA-F021A301E0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yna Dmowska" userId="d7d3684fa4b2e60b" providerId="LiveId" clId="{07FA75E9-0ECA-4CF0-B719-18C1B8EB7B51}"/>
    <pc:docChg chg="undo custSel addSld delSld modSld sldOrd">
      <pc:chgData name="Justyna Dmowska" userId="d7d3684fa4b2e60b" providerId="LiveId" clId="{07FA75E9-0ECA-4CF0-B719-18C1B8EB7B51}" dt="2020-02-17T00:49:55.427" v="1196"/>
      <pc:docMkLst>
        <pc:docMk/>
      </pc:docMkLst>
      <pc:sldChg chg="addSp delSp modSp mod">
        <pc:chgData name="Justyna Dmowska" userId="d7d3684fa4b2e60b" providerId="LiveId" clId="{07FA75E9-0ECA-4CF0-B719-18C1B8EB7B51}" dt="2020-02-17T00:43:49.568" v="1194" actId="1076"/>
        <pc:sldMkLst>
          <pc:docMk/>
          <pc:sldMk cId="0" sldId="256"/>
        </pc:sldMkLst>
        <pc:spChg chg="add del">
          <ac:chgData name="Justyna Dmowska" userId="d7d3684fa4b2e60b" providerId="LiveId" clId="{07FA75E9-0ECA-4CF0-B719-18C1B8EB7B51}" dt="2020-02-16T23:11:36.696" v="12" actId="478"/>
          <ac:spMkLst>
            <pc:docMk/>
            <pc:sldMk cId="0" sldId="256"/>
            <ac:spMk id="12" creationId="{171B5F22-39C9-4393-A4A8-7A7128F06BB5}"/>
          </ac:spMkLst>
        </pc:spChg>
        <pc:spChg chg="add mod">
          <ac:chgData name="Justyna Dmowska" userId="d7d3684fa4b2e60b" providerId="LiveId" clId="{07FA75E9-0ECA-4CF0-B719-18C1B8EB7B51}" dt="2020-02-16T23:13:31.747" v="114" actId="1035"/>
          <ac:spMkLst>
            <pc:docMk/>
            <pc:sldMk cId="0" sldId="256"/>
            <ac:spMk id="13" creationId="{703423AD-D3B3-42A5-B3C5-990787AB5F04}"/>
          </ac:spMkLst>
        </pc:spChg>
        <pc:spChg chg="add mod">
          <ac:chgData name="Justyna Dmowska" userId="d7d3684fa4b2e60b" providerId="LiveId" clId="{07FA75E9-0ECA-4CF0-B719-18C1B8EB7B51}" dt="2020-02-17T00:43:20.456" v="1184" actId="1076"/>
          <ac:spMkLst>
            <pc:docMk/>
            <pc:sldMk cId="0" sldId="256"/>
            <ac:spMk id="15" creationId="{0F0E9268-A374-43BE-AAC0-69166D992DB7}"/>
          </ac:spMkLst>
        </pc:spChg>
        <pc:spChg chg="add mod">
          <ac:chgData name="Justyna Dmowska" userId="d7d3684fa4b2e60b" providerId="LiveId" clId="{07FA75E9-0ECA-4CF0-B719-18C1B8EB7B51}" dt="2020-02-17T00:43:49.568" v="1194" actId="1076"/>
          <ac:spMkLst>
            <pc:docMk/>
            <pc:sldMk cId="0" sldId="256"/>
            <ac:spMk id="16" creationId="{61E59EAF-D8C1-4A41-ACF6-4C08CF5C3D21}"/>
          </ac:spMkLst>
        </pc:spChg>
        <pc:spChg chg="mod">
          <ac:chgData name="Justyna Dmowska" userId="d7d3684fa4b2e60b" providerId="LiveId" clId="{07FA75E9-0ECA-4CF0-B719-18C1B8EB7B51}" dt="2020-02-17T00:01:33.850" v="1135" actId="20577"/>
          <ac:spMkLst>
            <pc:docMk/>
            <pc:sldMk cId="0" sldId="256"/>
            <ac:spMk id="71" creationId="{00000000-0000-0000-0000-000000000000}"/>
          </ac:spMkLst>
        </pc:spChg>
        <pc:picChg chg="add mod">
          <ac:chgData name="Justyna Dmowska" userId="d7d3684fa4b2e60b" providerId="LiveId" clId="{07FA75E9-0ECA-4CF0-B719-18C1B8EB7B51}" dt="2020-02-17T00:43:39.351" v="1193" actId="1076"/>
          <ac:picMkLst>
            <pc:docMk/>
            <pc:sldMk cId="0" sldId="256"/>
            <ac:picMk id="14" creationId="{CE585F2A-FC58-4FD0-8C64-704341D85D5F}"/>
          </ac:picMkLst>
        </pc:picChg>
      </pc:sldChg>
      <pc:sldChg chg="del">
        <pc:chgData name="Justyna Dmowska" userId="d7d3684fa4b2e60b" providerId="LiveId" clId="{07FA75E9-0ECA-4CF0-B719-18C1B8EB7B51}" dt="2020-02-16T23:42:38.200" v="1019" actId="2696"/>
        <pc:sldMkLst>
          <pc:docMk/>
          <pc:sldMk cId="0" sldId="257"/>
        </pc:sldMkLst>
      </pc:sldChg>
      <pc:sldChg chg="addSp delSp modSp mod">
        <pc:chgData name="Justyna Dmowska" userId="d7d3684fa4b2e60b" providerId="LiveId" clId="{07FA75E9-0ECA-4CF0-B719-18C1B8EB7B51}" dt="2020-02-16T23:44:28.999" v="1054" actId="1076"/>
        <pc:sldMkLst>
          <pc:docMk/>
          <pc:sldMk cId="0" sldId="258"/>
        </pc:sldMkLst>
        <pc:spChg chg="add mod">
          <ac:chgData name="Justyna Dmowska" userId="d7d3684fa4b2e60b" providerId="LiveId" clId="{07FA75E9-0ECA-4CF0-B719-18C1B8EB7B51}" dt="2020-02-16T23:44:28.999" v="1054" actId="1076"/>
          <ac:spMkLst>
            <pc:docMk/>
            <pc:sldMk cId="0" sldId="258"/>
            <ac:spMk id="8" creationId="{1268DAD6-5DEE-4065-8262-8F63AF93B219}"/>
          </ac:spMkLst>
        </pc:spChg>
        <pc:spChg chg="del mod">
          <ac:chgData name="Justyna Dmowska" userId="d7d3684fa4b2e60b" providerId="LiveId" clId="{07FA75E9-0ECA-4CF0-B719-18C1B8EB7B51}" dt="2020-02-16T23:43:59.196" v="1048" actId="478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Justyna Dmowska" userId="d7d3684fa4b2e60b" providerId="LiveId" clId="{07FA75E9-0ECA-4CF0-B719-18C1B8EB7B51}" dt="2020-02-16T23:44:04.863" v="1049" actId="1076"/>
          <ac:spMkLst>
            <pc:docMk/>
            <pc:sldMk cId="0" sldId="258"/>
            <ac:spMk id="103" creationId="{00000000-0000-0000-0000-000000000000}"/>
          </ac:spMkLst>
        </pc:spChg>
        <pc:grpChg chg="add mod">
          <ac:chgData name="Justyna Dmowska" userId="d7d3684fa4b2e60b" providerId="LiveId" clId="{07FA75E9-0ECA-4CF0-B719-18C1B8EB7B51}" dt="2020-02-16T23:44:24.056" v="1053" actId="14100"/>
          <ac:grpSpMkLst>
            <pc:docMk/>
            <pc:sldMk cId="0" sldId="258"/>
            <ac:grpSpMk id="9" creationId="{36AB85D9-CECC-4788-B972-528505E00160}"/>
          </ac:grpSpMkLst>
        </pc:grpChg>
        <pc:picChg chg="del">
          <ac:chgData name="Justyna Dmowska" userId="d7d3684fa4b2e60b" providerId="LiveId" clId="{07FA75E9-0ECA-4CF0-B719-18C1B8EB7B51}" dt="2020-02-16T23:43:36.899" v="1025" actId="478"/>
          <ac:picMkLst>
            <pc:docMk/>
            <pc:sldMk cId="0" sldId="258"/>
            <ac:picMk id="102" creationId="{00000000-0000-0000-0000-000000000000}"/>
          </ac:picMkLst>
        </pc:picChg>
      </pc:sldChg>
      <pc:sldChg chg="del">
        <pc:chgData name="Justyna Dmowska" userId="d7d3684fa4b2e60b" providerId="LiveId" clId="{07FA75E9-0ECA-4CF0-B719-18C1B8EB7B51}" dt="2020-02-16T23:47:17.139" v="1083" actId="2696"/>
        <pc:sldMkLst>
          <pc:docMk/>
          <pc:sldMk cId="0" sldId="259"/>
        </pc:sldMkLst>
      </pc:sldChg>
      <pc:sldChg chg="del">
        <pc:chgData name="Justyna Dmowska" userId="d7d3684fa4b2e60b" providerId="LiveId" clId="{07FA75E9-0ECA-4CF0-B719-18C1B8EB7B51}" dt="2020-02-16T23:47:17.139" v="1083" actId="2696"/>
        <pc:sldMkLst>
          <pc:docMk/>
          <pc:sldMk cId="0" sldId="260"/>
        </pc:sldMkLst>
      </pc:sldChg>
      <pc:sldChg chg="modSp mod ord">
        <pc:chgData name="Justyna Dmowska" userId="d7d3684fa4b2e60b" providerId="LiveId" clId="{07FA75E9-0ECA-4CF0-B719-18C1B8EB7B51}" dt="2020-02-16T23:23:18.231" v="337" actId="20577"/>
        <pc:sldMkLst>
          <pc:docMk/>
          <pc:sldMk cId="0" sldId="261"/>
        </pc:sldMkLst>
        <pc:spChg chg="mod">
          <ac:chgData name="Justyna Dmowska" userId="d7d3684fa4b2e60b" providerId="LiveId" clId="{07FA75E9-0ECA-4CF0-B719-18C1B8EB7B51}" dt="2020-02-16T23:15:25.119" v="135" actId="20577"/>
          <ac:spMkLst>
            <pc:docMk/>
            <pc:sldMk cId="0" sldId="261"/>
            <ac:spMk id="124" creationId="{00000000-0000-0000-0000-000000000000}"/>
          </ac:spMkLst>
        </pc:spChg>
        <pc:spChg chg="mod">
          <ac:chgData name="Justyna Dmowska" userId="d7d3684fa4b2e60b" providerId="LiveId" clId="{07FA75E9-0ECA-4CF0-B719-18C1B8EB7B51}" dt="2020-02-16T23:23:18.231" v="337" actId="20577"/>
          <ac:spMkLst>
            <pc:docMk/>
            <pc:sldMk cId="0" sldId="261"/>
            <ac:spMk id="125" creationId="{00000000-0000-0000-0000-000000000000}"/>
          </ac:spMkLst>
        </pc:spChg>
      </pc:sldChg>
      <pc:sldChg chg="del">
        <pc:chgData name="Justyna Dmowska" userId="d7d3684fa4b2e60b" providerId="LiveId" clId="{07FA75E9-0ECA-4CF0-B719-18C1B8EB7B51}" dt="2020-02-16T23:47:17.139" v="1083" actId="2696"/>
        <pc:sldMkLst>
          <pc:docMk/>
          <pc:sldMk cId="0" sldId="262"/>
        </pc:sldMkLst>
      </pc:sldChg>
      <pc:sldChg chg="addSp modSp mod ord">
        <pc:chgData name="Justyna Dmowska" userId="d7d3684fa4b2e60b" providerId="LiveId" clId="{07FA75E9-0ECA-4CF0-B719-18C1B8EB7B51}" dt="2020-02-16T23:26:48.385" v="492" actId="1076"/>
        <pc:sldMkLst>
          <pc:docMk/>
          <pc:sldMk cId="0" sldId="263"/>
        </pc:sldMkLst>
        <pc:spChg chg="add mod">
          <ac:chgData name="Justyna Dmowska" userId="d7d3684fa4b2e60b" providerId="LiveId" clId="{07FA75E9-0ECA-4CF0-B719-18C1B8EB7B51}" dt="2020-02-16T23:26:48.385" v="492" actId="1076"/>
          <ac:spMkLst>
            <pc:docMk/>
            <pc:sldMk cId="0" sldId="263"/>
            <ac:spMk id="11" creationId="{0B724A76-E7AC-4D2B-B2EF-4DA5B0A7F48E}"/>
          </ac:spMkLst>
        </pc:spChg>
        <pc:spChg chg="add mod">
          <ac:chgData name="Justyna Dmowska" userId="d7d3684fa4b2e60b" providerId="LiveId" clId="{07FA75E9-0ECA-4CF0-B719-18C1B8EB7B51}" dt="2020-02-16T23:25:19.591" v="394" actId="14100"/>
          <ac:spMkLst>
            <pc:docMk/>
            <pc:sldMk cId="0" sldId="263"/>
            <ac:spMk id="13" creationId="{60C58BCF-7B2D-45DF-AAB4-24152799163D}"/>
          </ac:spMkLst>
        </pc:spChg>
        <pc:spChg chg="add mod">
          <ac:chgData name="Justyna Dmowska" userId="d7d3684fa4b2e60b" providerId="LiveId" clId="{07FA75E9-0ECA-4CF0-B719-18C1B8EB7B51}" dt="2020-02-16T23:26:24.953" v="488" actId="14100"/>
          <ac:spMkLst>
            <pc:docMk/>
            <pc:sldMk cId="0" sldId="263"/>
            <ac:spMk id="14" creationId="{40885832-2737-4C15-9346-B99F07FAD751}"/>
          </ac:spMkLst>
        </pc:spChg>
        <pc:spChg chg="mod">
          <ac:chgData name="Justyna Dmowska" userId="d7d3684fa4b2e60b" providerId="LiveId" clId="{07FA75E9-0ECA-4CF0-B719-18C1B8EB7B51}" dt="2020-02-16T23:24:46.329" v="366" actId="1076"/>
          <ac:spMkLst>
            <pc:docMk/>
            <pc:sldMk cId="0" sldId="263"/>
            <ac:spMk id="157" creationId="{00000000-0000-0000-0000-000000000000}"/>
          </ac:spMkLst>
        </pc:spChg>
        <pc:spChg chg="mod">
          <ac:chgData name="Justyna Dmowska" userId="d7d3684fa4b2e60b" providerId="LiveId" clId="{07FA75E9-0ECA-4CF0-B719-18C1B8EB7B51}" dt="2020-02-16T23:18:27.148" v="225" actId="20577"/>
          <ac:spMkLst>
            <pc:docMk/>
            <pc:sldMk cId="0" sldId="263"/>
            <ac:spMk id="158" creationId="{00000000-0000-0000-0000-000000000000}"/>
          </ac:spMkLst>
        </pc:spChg>
        <pc:spChg chg="mod">
          <ac:chgData name="Justyna Dmowska" userId="d7d3684fa4b2e60b" providerId="LiveId" clId="{07FA75E9-0ECA-4CF0-B719-18C1B8EB7B51}" dt="2020-02-16T23:25:31.844" v="403" actId="20577"/>
          <ac:spMkLst>
            <pc:docMk/>
            <pc:sldMk cId="0" sldId="263"/>
            <ac:spMk id="159" creationId="{00000000-0000-0000-0000-000000000000}"/>
          </ac:spMkLst>
        </pc:spChg>
        <pc:picChg chg="add mod">
          <ac:chgData name="Justyna Dmowska" userId="d7d3684fa4b2e60b" providerId="LiveId" clId="{07FA75E9-0ECA-4CF0-B719-18C1B8EB7B51}" dt="2020-02-16T23:21:49.594" v="328" actId="1076"/>
          <ac:picMkLst>
            <pc:docMk/>
            <pc:sldMk cId="0" sldId="263"/>
            <ac:picMk id="12" creationId="{027BB88A-FB0C-4670-8650-83E3450ACF75}"/>
          </ac:picMkLst>
        </pc:picChg>
      </pc:sldChg>
      <pc:sldChg chg="modSp del mod ord">
        <pc:chgData name="Justyna Dmowska" userId="d7d3684fa4b2e60b" providerId="LiveId" clId="{07FA75E9-0ECA-4CF0-B719-18C1B8EB7B51}" dt="2020-02-16T23:47:17.139" v="1083" actId="2696"/>
        <pc:sldMkLst>
          <pc:docMk/>
          <pc:sldMk cId="0" sldId="264"/>
        </pc:sldMkLst>
        <pc:spChg chg="mod">
          <ac:chgData name="Justyna Dmowska" userId="d7d3684fa4b2e60b" providerId="LiveId" clId="{07FA75E9-0ECA-4CF0-B719-18C1B8EB7B51}" dt="2020-02-16T23:17:59.907" v="206" actId="20577"/>
          <ac:spMkLst>
            <pc:docMk/>
            <pc:sldMk cId="0" sldId="264"/>
            <ac:spMk id="171" creationId="{00000000-0000-0000-0000-000000000000}"/>
          </ac:spMkLst>
        </pc:spChg>
      </pc:sldChg>
      <pc:sldChg chg="addSp delSp modSp mod ord">
        <pc:chgData name="Justyna Dmowska" userId="d7d3684fa4b2e60b" providerId="LiveId" clId="{07FA75E9-0ECA-4CF0-B719-18C1B8EB7B51}" dt="2020-02-17T00:10:00.544" v="1165" actId="14100"/>
        <pc:sldMkLst>
          <pc:docMk/>
          <pc:sldMk cId="0" sldId="265"/>
        </pc:sldMkLst>
        <pc:spChg chg="add mod">
          <ac:chgData name="Justyna Dmowska" userId="d7d3684fa4b2e60b" providerId="LiveId" clId="{07FA75E9-0ECA-4CF0-B719-18C1B8EB7B51}" dt="2020-02-17T00:04:42.166" v="1148" actId="20577"/>
          <ac:spMkLst>
            <pc:docMk/>
            <pc:sldMk cId="0" sldId="265"/>
            <ac:spMk id="21" creationId="{8C815417-084F-4706-B85F-943DAD7B9641}"/>
          </ac:spMkLst>
        </pc:spChg>
        <pc:spChg chg="mod">
          <ac:chgData name="Justyna Dmowska" userId="d7d3684fa4b2e60b" providerId="LiveId" clId="{07FA75E9-0ECA-4CF0-B719-18C1B8EB7B51}" dt="2020-02-17T00:10:00.544" v="1165" actId="14100"/>
          <ac:spMkLst>
            <pc:docMk/>
            <pc:sldMk cId="0" sldId="265"/>
            <ac:spMk id="184" creationId="{00000000-0000-0000-0000-000000000000}"/>
          </ac:spMkLst>
        </pc:spChg>
        <pc:spChg chg="mod">
          <ac:chgData name="Justyna Dmowska" userId="d7d3684fa4b2e60b" providerId="LiveId" clId="{07FA75E9-0ECA-4CF0-B719-18C1B8EB7B51}" dt="2020-02-16T23:41:38.574" v="1015" actId="1076"/>
          <ac:spMkLst>
            <pc:docMk/>
            <pc:sldMk cId="0" sldId="265"/>
            <ac:spMk id="187" creationId="{00000000-0000-0000-0000-000000000000}"/>
          </ac:spMkLst>
        </pc:spChg>
        <pc:grpChg chg="add mod">
          <ac:chgData name="Justyna Dmowska" userId="d7d3684fa4b2e60b" providerId="LiveId" clId="{07FA75E9-0ECA-4CF0-B719-18C1B8EB7B51}" dt="2020-02-16T23:41:38.574" v="1015" actId="1076"/>
          <ac:grpSpMkLst>
            <pc:docMk/>
            <pc:sldMk cId="0" sldId="265"/>
            <ac:grpSpMk id="13" creationId="{E8BECA33-A66E-4705-9F38-F36497CCB052}"/>
          </ac:grpSpMkLst>
        </pc:grpChg>
        <pc:grpChg chg="del">
          <ac:chgData name="Justyna Dmowska" userId="d7d3684fa4b2e60b" providerId="LiveId" clId="{07FA75E9-0ECA-4CF0-B719-18C1B8EB7B51}" dt="2020-02-16T23:30:36.547" v="579" actId="478"/>
          <ac:grpSpMkLst>
            <pc:docMk/>
            <pc:sldMk cId="0" sldId="265"/>
            <ac:grpSpMk id="188" creationId="{00000000-0000-0000-0000-000000000000}"/>
          </ac:grpSpMkLst>
        </pc:grpChg>
        <pc:picChg chg="mod">
          <ac:chgData name="Justyna Dmowska" userId="d7d3684fa4b2e60b" providerId="LiveId" clId="{07FA75E9-0ECA-4CF0-B719-18C1B8EB7B51}" dt="2020-02-16T23:41:42.664" v="1016" actId="1076"/>
          <ac:picMkLst>
            <pc:docMk/>
            <pc:sldMk cId="0" sldId="265"/>
            <ac:picMk id="186" creationId="{00000000-0000-0000-0000-000000000000}"/>
          </ac:picMkLst>
        </pc:picChg>
      </pc:sldChg>
      <pc:sldChg chg="del">
        <pc:chgData name="Justyna Dmowska" userId="d7d3684fa4b2e60b" providerId="LiveId" clId="{07FA75E9-0ECA-4CF0-B719-18C1B8EB7B51}" dt="2020-02-16T23:47:17.139" v="1083" actId="2696"/>
        <pc:sldMkLst>
          <pc:docMk/>
          <pc:sldMk cId="0" sldId="266"/>
        </pc:sldMkLst>
      </pc:sldChg>
      <pc:sldChg chg="del">
        <pc:chgData name="Justyna Dmowska" userId="d7d3684fa4b2e60b" providerId="LiveId" clId="{07FA75E9-0ECA-4CF0-B719-18C1B8EB7B51}" dt="2020-02-16T23:47:17.139" v="1083" actId="2696"/>
        <pc:sldMkLst>
          <pc:docMk/>
          <pc:sldMk cId="0" sldId="267"/>
        </pc:sldMkLst>
      </pc:sldChg>
      <pc:sldChg chg="del">
        <pc:chgData name="Justyna Dmowska" userId="d7d3684fa4b2e60b" providerId="LiveId" clId="{07FA75E9-0ECA-4CF0-B719-18C1B8EB7B51}" dt="2020-02-16T23:47:17.139" v="1083" actId="2696"/>
        <pc:sldMkLst>
          <pc:docMk/>
          <pc:sldMk cId="0" sldId="268"/>
        </pc:sldMkLst>
      </pc:sldChg>
      <pc:sldChg chg="del">
        <pc:chgData name="Justyna Dmowska" userId="d7d3684fa4b2e60b" providerId="LiveId" clId="{07FA75E9-0ECA-4CF0-B719-18C1B8EB7B51}" dt="2020-02-16T23:47:27.439" v="1084" actId="2696"/>
        <pc:sldMkLst>
          <pc:docMk/>
          <pc:sldMk cId="0" sldId="269"/>
        </pc:sldMkLst>
      </pc:sldChg>
      <pc:sldChg chg="addSp delSp modSp mod ord">
        <pc:chgData name="Justyna Dmowska" userId="d7d3684fa4b2e60b" providerId="LiveId" clId="{07FA75E9-0ECA-4CF0-B719-18C1B8EB7B51}" dt="2020-02-17T00:49:55.427" v="1196"/>
        <pc:sldMkLst>
          <pc:docMk/>
          <pc:sldMk cId="0" sldId="270"/>
        </pc:sldMkLst>
        <pc:spChg chg="add mod">
          <ac:chgData name="Justyna Dmowska" userId="d7d3684fa4b2e60b" providerId="LiveId" clId="{07FA75E9-0ECA-4CF0-B719-18C1B8EB7B51}" dt="2020-02-17T00:12:15.832" v="1176" actId="1076"/>
          <ac:spMkLst>
            <pc:docMk/>
            <pc:sldMk cId="0" sldId="270"/>
            <ac:spMk id="16" creationId="{667C37DB-12D5-4940-BEA0-C15164DA4908}"/>
          </ac:spMkLst>
        </pc:spChg>
        <pc:spChg chg="del">
          <ac:chgData name="Justyna Dmowska" userId="d7d3684fa4b2e60b" providerId="LiveId" clId="{07FA75E9-0ECA-4CF0-B719-18C1B8EB7B51}" dt="2020-02-16T23:45:01.305" v="1063" actId="478"/>
          <ac:spMkLst>
            <pc:docMk/>
            <pc:sldMk cId="0" sldId="270"/>
            <ac:spMk id="274" creationId="{00000000-0000-0000-0000-000000000000}"/>
          </ac:spMkLst>
        </pc:spChg>
        <pc:spChg chg="del">
          <ac:chgData name="Justyna Dmowska" userId="d7d3684fa4b2e60b" providerId="LiveId" clId="{07FA75E9-0ECA-4CF0-B719-18C1B8EB7B51}" dt="2020-02-16T23:45:21.057" v="1066" actId="478"/>
          <ac:spMkLst>
            <pc:docMk/>
            <pc:sldMk cId="0" sldId="270"/>
            <ac:spMk id="275" creationId="{00000000-0000-0000-0000-000000000000}"/>
          </ac:spMkLst>
        </pc:spChg>
        <pc:spChg chg="mod">
          <ac:chgData name="Justyna Dmowska" userId="d7d3684fa4b2e60b" providerId="LiveId" clId="{07FA75E9-0ECA-4CF0-B719-18C1B8EB7B51}" dt="2020-02-16T23:46:58.143" v="1081" actId="14100"/>
          <ac:spMkLst>
            <pc:docMk/>
            <pc:sldMk cId="0" sldId="270"/>
            <ac:spMk id="276" creationId="{00000000-0000-0000-0000-000000000000}"/>
          </ac:spMkLst>
        </pc:spChg>
        <pc:spChg chg="del">
          <ac:chgData name="Justyna Dmowska" userId="d7d3684fa4b2e60b" providerId="LiveId" clId="{07FA75E9-0ECA-4CF0-B719-18C1B8EB7B51}" dt="2020-02-16T23:45:17.587" v="1065" actId="478"/>
          <ac:spMkLst>
            <pc:docMk/>
            <pc:sldMk cId="0" sldId="270"/>
            <ac:spMk id="277" creationId="{00000000-0000-0000-0000-000000000000}"/>
          </ac:spMkLst>
        </pc:spChg>
        <pc:spChg chg="del">
          <ac:chgData name="Justyna Dmowska" userId="d7d3684fa4b2e60b" providerId="LiveId" clId="{07FA75E9-0ECA-4CF0-B719-18C1B8EB7B51}" dt="2020-02-16T23:45:14.704" v="1064" actId="478"/>
          <ac:spMkLst>
            <pc:docMk/>
            <pc:sldMk cId="0" sldId="270"/>
            <ac:spMk id="278" creationId="{00000000-0000-0000-0000-000000000000}"/>
          </ac:spMkLst>
        </pc:spChg>
        <pc:spChg chg="del">
          <ac:chgData name="Justyna Dmowska" userId="d7d3684fa4b2e60b" providerId="LiveId" clId="{07FA75E9-0ECA-4CF0-B719-18C1B8EB7B51}" dt="2020-02-16T23:45:14.704" v="1064" actId="478"/>
          <ac:spMkLst>
            <pc:docMk/>
            <pc:sldMk cId="0" sldId="270"/>
            <ac:spMk id="279" creationId="{00000000-0000-0000-0000-000000000000}"/>
          </ac:spMkLst>
        </pc:spChg>
        <pc:spChg chg="del">
          <ac:chgData name="Justyna Dmowska" userId="d7d3684fa4b2e60b" providerId="LiveId" clId="{07FA75E9-0ECA-4CF0-B719-18C1B8EB7B51}" dt="2020-02-16T23:45:14.704" v="1064" actId="478"/>
          <ac:spMkLst>
            <pc:docMk/>
            <pc:sldMk cId="0" sldId="270"/>
            <ac:spMk id="280" creationId="{00000000-0000-0000-0000-000000000000}"/>
          </ac:spMkLst>
        </pc:spChg>
        <pc:spChg chg="del">
          <ac:chgData name="Justyna Dmowska" userId="d7d3684fa4b2e60b" providerId="LiveId" clId="{07FA75E9-0ECA-4CF0-B719-18C1B8EB7B51}" dt="2020-02-16T23:45:14.704" v="1064" actId="478"/>
          <ac:spMkLst>
            <pc:docMk/>
            <pc:sldMk cId="0" sldId="270"/>
            <ac:spMk id="281" creationId="{00000000-0000-0000-0000-000000000000}"/>
          </ac:spMkLst>
        </pc:spChg>
        <pc:spChg chg="del">
          <ac:chgData name="Justyna Dmowska" userId="d7d3684fa4b2e60b" providerId="LiveId" clId="{07FA75E9-0ECA-4CF0-B719-18C1B8EB7B51}" dt="2020-02-16T23:45:14.704" v="1064" actId="478"/>
          <ac:spMkLst>
            <pc:docMk/>
            <pc:sldMk cId="0" sldId="270"/>
            <ac:spMk id="282" creationId="{00000000-0000-0000-0000-000000000000}"/>
          </ac:spMkLst>
        </pc:spChg>
        <pc:spChg chg="del">
          <ac:chgData name="Justyna Dmowska" userId="d7d3684fa4b2e60b" providerId="LiveId" clId="{07FA75E9-0ECA-4CF0-B719-18C1B8EB7B51}" dt="2020-02-16T23:45:17.587" v="1065" actId="478"/>
          <ac:spMkLst>
            <pc:docMk/>
            <pc:sldMk cId="0" sldId="270"/>
            <ac:spMk id="283" creationId="{00000000-0000-0000-0000-000000000000}"/>
          </ac:spMkLst>
        </pc:spChg>
        <pc:spChg chg="del">
          <ac:chgData name="Justyna Dmowska" userId="d7d3684fa4b2e60b" providerId="LiveId" clId="{07FA75E9-0ECA-4CF0-B719-18C1B8EB7B51}" dt="2020-02-16T23:45:17.587" v="1065" actId="478"/>
          <ac:spMkLst>
            <pc:docMk/>
            <pc:sldMk cId="0" sldId="270"/>
            <ac:spMk id="284" creationId="{00000000-0000-0000-0000-000000000000}"/>
          </ac:spMkLst>
        </pc:spChg>
        <pc:spChg chg="mod">
          <ac:chgData name="Justyna Dmowska" userId="d7d3684fa4b2e60b" providerId="LiveId" clId="{07FA75E9-0ECA-4CF0-B719-18C1B8EB7B51}" dt="2020-02-16T23:45:39.056" v="1067" actId="1076"/>
          <ac:spMkLst>
            <pc:docMk/>
            <pc:sldMk cId="0" sldId="270"/>
            <ac:spMk id="285" creationId="{00000000-0000-0000-0000-000000000000}"/>
          </ac:spMkLst>
        </pc:spChg>
        <pc:picChg chg="add mod ord">
          <ac:chgData name="Justyna Dmowska" userId="d7d3684fa4b2e60b" providerId="LiveId" clId="{07FA75E9-0ECA-4CF0-B719-18C1B8EB7B51}" dt="2020-02-17T00:12:04.011" v="1173" actId="1076"/>
          <ac:picMkLst>
            <pc:docMk/>
            <pc:sldMk cId="0" sldId="270"/>
            <ac:picMk id="2" creationId="{53718E13-D217-40CB-A954-E751E5C79944}"/>
          </ac:picMkLst>
        </pc:picChg>
        <pc:picChg chg="add del">
          <ac:chgData name="Justyna Dmowska" userId="d7d3684fa4b2e60b" providerId="LiveId" clId="{07FA75E9-0ECA-4CF0-B719-18C1B8EB7B51}" dt="2020-02-16T23:46:07.535" v="1071"/>
          <ac:picMkLst>
            <pc:docMk/>
            <pc:sldMk cId="0" sldId="270"/>
            <ac:picMk id="14" creationId="{C4C64FB3-790F-4B61-8454-1202143F9FDD}"/>
          </ac:picMkLst>
        </pc:picChg>
      </pc:sldChg>
      <pc:sldChg chg="del">
        <pc:chgData name="Justyna Dmowska" userId="d7d3684fa4b2e60b" providerId="LiveId" clId="{07FA75E9-0ECA-4CF0-B719-18C1B8EB7B51}" dt="2020-02-16T23:47:27.439" v="1084" actId="2696"/>
        <pc:sldMkLst>
          <pc:docMk/>
          <pc:sldMk cId="0" sldId="271"/>
        </pc:sldMkLst>
      </pc:sldChg>
      <pc:sldChg chg="del">
        <pc:chgData name="Justyna Dmowska" userId="d7d3684fa4b2e60b" providerId="LiveId" clId="{07FA75E9-0ECA-4CF0-B719-18C1B8EB7B51}" dt="2020-02-16T23:47:27.439" v="1084" actId="2696"/>
        <pc:sldMkLst>
          <pc:docMk/>
          <pc:sldMk cId="0" sldId="272"/>
        </pc:sldMkLst>
      </pc:sldChg>
      <pc:sldChg chg="del">
        <pc:chgData name="Justyna Dmowska" userId="d7d3684fa4b2e60b" providerId="LiveId" clId="{07FA75E9-0ECA-4CF0-B719-18C1B8EB7B51}" dt="2020-02-16T23:47:27.439" v="1084" actId="2696"/>
        <pc:sldMkLst>
          <pc:docMk/>
          <pc:sldMk cId="0" sldId="273"/>
        </pc:sldMkLst>
      </pc:sldChg>
      <pc:sldChg chg="del">
        <pc:chgData name="Justyna Dmowska" userId="d7d3684fa4b2e60b" providerId="LiveId" clId="{07FA75E9-0ECA-4CF0-B719-18C1B8EB7B51}" dt="2020-02-16T23:47:27.439" v="1084" actId="2696"/>
        <pc:sldMkLst>
          <pc:docMk/>
          <pc:sldMk cId="0" sldId="274"/>
        </pc:sldMkLst>
      </pc:sldChg>
      <pc:sldChg chg="del">
        <pc:chgData name="Justyna Dmowska" userId="d7d3684fa4b2e60b" providerId="LiveId" clId="{07FA75E9-0ECA-4CF0-B719-18C1B8EB7B51}" dt="2020-02-16T23:47:27.439" v="1084" actId="2696"/>
        <pc:sldMkLst>
          <pc:docMk/>
          <pc:sldMk cId="0" sldId="275"/>
        </pc:sldMkLst>
      </pc:sldChg>
      <pc:sldChg chg="del">
        <pc:chgData name="Justyna Dmowska" userId="d7d3684fa4b2e60b" providerId="LiveId" clId="{07FA75E9-0ECA-4CF0-B719-18C1B8EB7B51}" dt="2020-02-16T23:47:27.439" v="1084" actId="2696"/>
        <pc:sldMkLst>
          <pc:docMk/>
          <pc:sldMk cId="0" sldId="276"/>
        </pc:sldMkLst>
      </pc:sldChg>
      <pc:sldChg chg="del">
        <pc:chgData name="Justyna Dmowska" userId="d7d3684fa4b2e60b" providerId="LiveId" clId="{07FA75E9-0ECA-4CF0-B719-18C1B8EB7B51}" dt="2020-02-16T23:47:27.439" v="1084" actId="2696"/>
        <pc:sldMkLst>
          <pc:docMk/>
          <pc:sldMk cId="0" sldId="277"/>
        </pc:sldMkLst>
      </pc:sldChg>
      <pc:sldChg chg="del">
        <pc:chgData name="Justyna Dmowska" userId="d7d3684fa4b2e60b" providerId="LiveId" clId="{07FA75E9-0ECA-4CF0-B719-18C1B8EB7B51}" dt="2020-02-16T23:47:27.439" v="1084" actId="2696"/>
        <pc:sldMkLst>
          <pc:docMk/>
          <pc:sldMk cId="0" sldId="278"/>
        </pc:sldMkLst>
      </pc:sldChg>
      <pc:sldChg chg="del">
        <pc:chgData name="Justyna Dmowska" userId="d7d3684fa4b2e60b" providerId="LiveId" clId="{07FA75E9-0ECA-4CF0-B719-18C1B8EB7B51}" dt="2020-02-16T23:47:38.067" v="1087" actId="2696"/>
        <pc:sldMkLst>
          <pc:docMk/>
          <pc:sldMk cId="0" sldId="279"/>
        </pc:sldMkLst>
      </pc:sldChg>
      <pc:sldChg chg="modSp mod ord">
        <pc:chgData name="Justyna Dmowska" userId="d7d3684fa4b2e60b" providerId="LiveId" clId="{07FA75E9-0ECA-4CF0-B719-18C1B8EB7B51}" dt="2020-02-16T23:42:32.653" v="1018"/>
        <pc:sldMkLst>
          <pc:docMk/>
          <pc:sldMk cId="0" sldId="280"/>
        </pc:sldMkLst>
        <pc:spChg chg="mod">
          <ac:chgData name="Justyna Dmowska" userId="d7d3684fa4b2e60b" providerId="LiveId" clId="{07FA75E9-0ECA-4CF0-B719-18C1B8EB7B51}" dt="2020-02-16T23:30:18.547" v="576" actId="20577"/>
          <ac:spMkLst>
            <pc:docMk/>
            <pc:sldMk cId="0" sldId="280"/>
            <ac:spMk id="408" creationId="{00000000-0000-0000-0000-000000000000}"/>
          </ac:spMkLst>
        </pc:spChg>
      </pc:sldChg>
      <pc:sldChg chg="addSp modSp mod ord">
        <pc:chgData name="Justyna Dmowska" userId="d7d3684fa4b2e60b" providerId="LiveId" clId="{07FA75E9-0ECA-4CF0-B719-18C1B8EB7B51}" dt="2020-02-16T23:42:57.231" v="1024"/>
        <pc:sldMkLst>
          <pc:docMk/>
          <pc:sldMk cId="0" sldId="281"/>
        </pc:sldMkLst>
        <pc:spChg chg="mod">
          <ac:chgData name="Justyna Dmowska" userId="d7d3684fa4b2e60b" providerId="LiveId" clId="{07FA75E9-0ECA-4CF0-B719-18C1B8EB7B51}" dt="2020-02-16T23:28:01.050" v="507" actId="20577"/>
          <ac:spMkLst>
            <pc:docMk/>
            <pc:sldMk cId="0" sldId="281"/>
            <ac:spMk id="421" creationId="{00000000-0000-0000-0000-000000000000}"/>
          </ac:spMkLst>
        </pc:spChg>
        <pc:spChg chg="mod">
          <ac:chgData name="Justyna Dmowska" userId="d7d3684fa4b2e60b" providerId="LiveId" clId="{07FA75E9-0ECA-4CF0-B719-18C1B8EB7B51}" dt="2020-02-16T23:29:43.144" v="575" actId="1076"/>
          <ac:spMkLst>
            <pc:docMk/>
            <pc:sldMk cId="0" sldId="281"/>
            <ac:spMk id="422" creationId="{00000000-0000-0000-0000-000000000000}"/>
          </ac:spMkLst>
        </pc:spChg>
        <pc:picChg chg="add">
          <ac:chgData name="Justyna Dmowska" userId="d7d3684fa4b2e60b" providerId="LiveId" clId="{07FA75E9-0ECA-4CF0-B719-18C1B8EB7B51}" dt="2020-02-16T23:42:57.231" v="1024"/>
          <ac:picMkLst>
            <pc:docMk/>
            <pc:sldMk cId="0" sldId="281"/>
            <ac:picMk id="10" creationId="{BB9ED220-F706-4451-AC48-4F7A67D485A5}"/>
          </ac:picMkLst>
        </pc:picChg>
      </pc:sldChg>
      <pc:sldChg chg="del">
        <pc:chgData name="Justyna Dmowska" userId="d7d3684fa4b2e60b" providerId="LiveId" clId="{07FA75E9-0ECA-4CF0-B719-18C1B8EB7B51}" dt="2020-02-16T23:47:38.067" v="1087" actId="2696"/>
        <pc:sldMkLst>
          <pc:docMk/>
          <pc:sldMk cId="0" sldId="282"/>
        </pc:sldMkLst>
      </pc:sldChg>
      <pc:sldChg chg="del">
        <pc:chgData name="Justyna Dmowska" userId="d7d3684fa4b2e60b" providerId="LiveId" clId="{07FA75E9-0ECA-4CF0-B719-18C1B8EB7B51}" dt="2020-02-16T23:47:38.067" v="1087" actId="2696"/>
        <pc:sldMkLst>
          <pc:docMk/>
          <pc:sldMk cId="0" sldId="283"/>
        </pc:sldMkLst>
      </pc:sldChg>
      <pc:sldChg chg="del">
        <pc:chgData name="Justyna Dmowska" userId="d7d3684fa4b2e60b" providerId="LiveId" clId="{07FA75E9-0ECA-4CF0-B719-18C1B8EB7B51}" dt="2020-02-16T23:47:38.067" v="1087" actId="2696"/>
        <pc:sldMkLst>
          <pc:docMk/>
          <pc:sldMk cId="0" sldId="284"/>
        </pc:sldMkLst>
      </pc:sldChg>
      <pc:sldChg chg="del">
        <pc:chgData name="Justyna Dmowska" userId="d7d3684fa4b2e60b" providerId="LiveId" clId="{07FA75E9-0ECA-4CF0-B719-18C1B8EB7B51}" dt="2020-02-16T23:47:38.067" v="1087" actId="2696"/>
        <pc:sldMkLst>
          <pc:docMk/>
          <pc:sldMk cId="0" sldId="285"/>
        </pc:sldMkLst>
      </pc:sldChg>
      <pc:sldChg chg="add del">
        <pc:chgData name="Justyna Dmowska" userId="d7d3684fa4b2e60b" providerId="LiveId" clId="{07FA75E9-0ECA-4CF0-B719-18C1B8EB7B51}" dt="2020-02-16T23:47:35.446" v="1086"/>
        <pc:sldMkLst>
          <pc:docMk/>
          <pc:sldMk cId="1058469992" sldId="286"/>
        </pc:sldMkLst>
      </pc:sldChg>
      <pc:sldChg chg="add del">
        <pc:chgData name="Justyna Dmowska" userId="d7d3684fa4b2e60b" providerId="LiveId" clId="{07FA75E9-0ECA-4CF0-B719-18C1B8EB7B51}" dt="2020-02-16T23:47:35.446" v="1086"/>
        <pc:sldMkLst>
          <pc:docMk/>
          <pc:sldMk cId="3767420847" sldId="287"/>
        </pc:sldMkLst>
      </pc:sldChg>
      <pc:sldChg chg="add del">
        <pc:chgData name="Justyna Dmowska" userId="d7d3684fa4b2e60b" providerId="LiveId" clId="{07FA75E9-0ECA-4CF0-B719-18C1B8EB7B51}" dt="2020-02-16T23:47:35.446" v="1086"/>
        <pc:sldMkLst>
          <pc:docMk/>
          <pc:sldMk cId="1195751224" sldId="288"/>
        </pc:sldMkLst>
      </pc:sldChg>
      <pc:sldChg chg="add del">
        <pc:chgData name="Justyna Dmowska" userId="d7d3684fa4b2e60b" providerId="LiveId" clId="{07FA75E9-0ECA-4CF0-B719-18C1B8EB7B51}" dt="2020-02-16T23:47:35.446" v="1086"/>
        <pc:sldMkLst>
          <pc:docMk/>
          <pc:sldMk cId="795453703" sldId="289"/>
        </pc:sldMkLst>
      </pc:sldChg>
      <pc:sldChg chg="add del">
        <pc:chgData name="Justyna Dmowska" userId="d7d3684fa4b2e60b" providerId="LiveId" clId="{07FA75E9-0ECA-4CF0-B719-18C1B8EB7B51}" dt="2020-02-16T23:47:35.446" v="1086"/>
        <pc:sldMkLst>
          <pc:docMk/>
          <pc:sldMk cId="3976909219" sldId="290"/>
        </pc:sldMkLst>
      </pc:sldChg>
      <pc:sldMasterChg chg="delSldLayout">
        <pc:chgData name="Justyna Dmowska" userId="d7d3684fa4b2e60b" providerId="LiveId" clId="{07FA75E9-0ECA-4CF0-B719-18C1B8EB7B51}" dt="2020-02-16T23:47:27.439" v="1084" actId="2696"/>
        <pc:sldMasterMkLst>
          <pc:docMk/>
          <pc:sldMasterMk cId="0" sldId="2147483658"/>
        </pc:sldMasterMkLst>
        <pc:sldLayoutChg chg="del">
          <pc:chgData name="Justyna Dmowska" userId="d7d3684fa4b2e60b" providerId="LiveId" clId="{07FA75E9-0ECA-4CF0-B719-18C1B8EB7B51}" dt="2020-02-16T23:47:17.139" v="1083" actId="2696"/>
          <pc:sldLayoutMkLst>
            <pc:docMk/>
            <pc:sldMasterMk cId="0" sldId="2147483658"/>
            <pc:sldLayoutMk cId="0" sldId="2147483649"/>
          </pc:sldLayoutMkLst>
        </pc:sldLayoutChg>
        <pc:sldLayoutChg chg="del">
          <pc:chgData name="Justyna Dmowska" userId="d7d3684fa4b2e60b" providerId="LiveId" clId="{07FA75E9-0ECA-4CF0-B719-18C1B8EB7B51}" dt="2020-02-16T23:47:17.139" v="1083" actId="2696"/>
          <pc:sldLayoutMkLst>
            <pc:docMk/>
            <pc:sldMasterMk cId="0" sldId="2147483658"/>
            <pc:sldLayoutMk cId="0" sldId="2147483650"/>
          </pc:sldLayoutMkLst>
        </pc:sldLayoutChg>
        <pc:sldLayoutChg chg="del">
          <pc:chgData name="Justyna Dmowska" userId="d7d3684fa4b2e60b" providerId="LiveId" clId="{07FA75E9-0ECA-4CF0-B719-18C1B8EB7B51}" dt="2020-02-16T23:47:27.439" v="1084" actId="2696"/>
          <pc:sldLayoutMkLst>
            <pc:docMk/>
            <pc:sldMasterMk cId="0" sldId="2147483658"/>
            <pc:sldLayoutMk cId="0" sldId="2147483653"/>
          </pc:sldLayoutMkLst>
        </pc:sldLayoutChg>
        <pc:sldLayoutChg chg="del">
          <pc:chgData name="Justyna Dmowska" userId="d7d3684fa4b2e60b" providerId="LiveId" clId="{07FA75E9-0ECA-4CF0-B719-18C1B8EB7B51}" dt="2020-02-16T23:47:27.439" v="1084" actId="2696"/>
          <pc:sldLayoutMkLst>
            <pc:docMk/>
            <pc:sldMasterMk cId="0" sldId="2147483658"/>
            <pc:sldLayoutMk cId="0" sldId="2147483654"/>
          </pc:sldLayoutMkLst>
        </pc:sldLayoutChg>
        <pc:sldLayoutChg chg="del">
          <pc:chgData name="Justyna Dmowska" userId="d7d3684fa4b2e60b" providerId="LiveId" clId="{07FA75E9-0ECA-4CF0-B719-18C1B8EB7B51}" dt="2020-02-16T23:47:27.439" v="1084" actId="2696"/>
          <pc:sldLayoutMkLst>
            <pc:docMk/>
            <pc:sldMasterMk cId="0" sldId="2147483658"/>
            <pc:sldLayoutMk cId="0" sldId="21474836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860900" y="1703514"/>
            <a:ext cx="556847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Life Regression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7;p18">
            <a:extLst>
              <a:ext uri="{FF2B5EF4-FFF2-40B4-BE49-F238E27FC236}">
                <a16:creationId xmlns:a16="http://schemas.microsoft.com/office/drawing/2014/main" id="{703423AD-D3B3-42A5-B3C5-990787AB5F04}"/>
              </a:ext>
            </a:extLst>
          </p:cNvPr>
          <p:cNvSpPr txBox="1">
            <a:spLocks/>
          </p:cNvSpPr>
          <p:nvPr/>
        </p:nvSpPr>
        <p:spPr>
          <a:xfrm>
            <a:off x="489425" y="2716778"/>
            <a:ext cx="3132456" cy="399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GB" sz="2000" dirty="0">
                <a:latin typeface="Quattrocento Sans" panose="020B0604020202020204" charset="0"/>
              </a:rPr>
              <a:t>C4V Track 2 (NGOs)</a:t>
            </a:r>
          </a:p>
          <a:p>
            <a:pPr marL="0" lvl="0" indent="0" algn="ctr">
              <a:spcBef>
                <a:spcPts val="0"/>
              </a:spcBef>
              <a:buNone/>
            </a:pPr>
            <a:endParaRPr lang="en-GB" sz="2000" dirty="0">
              <a:latin typeface="Quattrocento Sans" panose="020B0604020202020204" charset="0"/>
            </a:endParaRPr>
          </a:p>
          <a:p>
            <a:pPr marL="0" lvl="0" indent="0" algn="ctr">
              <a:spcBef>
                <a:spcPts val="0"/>
              </a:spcBef>
              <a:buNone/>
            </a:pPr>
            <a:endParaRPr lang="en-GB" sz="1800" dirty="0">
              <a:latin typeface="Oswald"/>
            </a:endParaRPr>
          </a:p>
        </p:txBody>
      </p:sp>
      <p:pic>
        <p:nvPicPr>
          <p:cNvPr id="14" name="Picture 2" descr="Image result for code for venezuela png">
            <a:extLst>
              <a:ext uri="{FF2B5EF4-FFF2-40B4-BE49-F238E27FC236}">
                <a16:creationId xmlns:a16="http://schemas.microsoft.com/office/drawing/2014/main" id="{CE585F2A-FC58-4FD0-8C64-704341D85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87" y="2560827"/>
            <a:ext cx="2558011" cy="103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0F0E9268-A374-43BE-AAC0-69166D992DB7}"/>
              </a:ext>
            </a:extLst>
          </p:cNvPr>
          <p:cNvSpPr txBox="1"/>
          <p:nvPr/>
        </p:nvSpPr>
        <p:spPr>
          <a:xfrm>
            <a:off x="-78581" y="4667227"/>
            <a:ext cx="7143750" cy="403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dirty="0">
                <a:latin typeface="Quattrocento Sans" panose="020B0604020202020204" charset="0"/>
              </a:rPr>
              <a:t>Bob D. Kang | Daniel Torres | Francesca </a:t>
            </a:r>
            <a:r>
              <a:rPr lang="en-GB" dirty="0" err="1">
                <a:latin typeface="Quattrocento Sans" panose="020B0604020202020204" charset="0"/>
              </a:rPr>
              <a:t>Sposito</a:t>
            </a:r>
            <a:r>
              <a:rPr lang="en-GB" dirty="0">
                <a:latin typeface="Quattrocento Sans" panose="020B0604020202020204" charset="0"/>
              </a:rPr>
              <a:t> | Justyna Dmowska | </a:t>
            </a:r>
            <a:r>
              <a:rPr lang="en-GB" dirty="0" err="1">
                <a:latin typeface="Quattrocento Sans" panose="020B0604020202020204" charset="0"/>
              </a:rPr>
              <a:t>Esienam</a:t>
            </a:r>
            <a:r>
              <a:rPr lang="en-GB" dirty="0">
                <a:latin typeface="Quattrocento Sans" panose="020B0604020202020204" charset="0"/>
              </a:rPr>
              <a:t> </a:t>
            </a:r>
            <a:r>
              <a:rPr lang="en-GB" dirty="0" err="1">
                <a:latin typeface="Quattrocento Sans" panose="020B0604020202020204" charset="0"/>
              </a:rPr>
              <a:t>Agbenorto</a:t>
            </a:r>
            <a:endParaRPr dirty="0">
              <a:latin typeface="Quattrocento Sans" panose="020B0604020202020204" charset="0"/>
            </a:endParaRPr>
          </a:p>
        </p:txBody>
      </p:sp>
      <p:sp>
        <p:nvSpPr>
          <p:cNvPr id="16" name="Google Shape;56;p13">
            <a:extLst>
              <a:ext uri="{FF2B5EF4-FFF2-40B4-BE49-F238E27FC236}">
                <a16:creationId xmlns:a16="http://schemas.microsoft.com/office/drawing/2014/main" id="{61E59EAF-D8C1-4A41-ACF6-4C08CF5C3D21}"/>
              </a:ext>
            </a:extLst>
          </p:cNvPr>
          <p:cNvSpPr txBox="1"/>
          <p:nvPr/>
        </p:nvSpPr>
        <p:spPr>
          <a:xfrm>
            <a:off x="7608092" y="4667227"/>
            <a:ext cx="1846651" cy="60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Quattrocento Sans" panose="020B0604020202020204" charset="0"/>
              </a:rPr>
              <a:t>2/16/2020</a:t>
            </a:r>
            <a:endParaRPr sz="1600" dirty="0">
              <a:solidFill>
                <a:schemeClr val="tx1">
                  <a:lumMod val="50000"/>
                  <a:lumOff val="50000"/>
                </a:schemeClr>
              </a:solidFill>
              <a:latin typeface="Quattrocento Sans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Cleaning process</a:t>
            </a:r>
          </a:p>
          <a:p>
            <a:r>
              <a:rPr lang="en-US" dirty="0"/>
              <a:t>Data quality issues</a:t>
            </a:r>
          </a:p>
          <a:p>
            <a:pPr lvl="0"/>
            <a:r>
              <a:rPr lang="en-US" dirty="0"/>
              <a:t>Target Audience</a:t>
            </a:r>
          </a:p>
          <a:p>
            <a:pPr lvl="0"/>
            <a:r>
              <a:rPr lang="en-US" dirty="0"/>
              <a:t>Dashboard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</a:t>
            </a:r>
            <a:endParaRPr dirty="0"/>
          </a:p>
        </p:txBody>
      </p:sp>
      <p:sp>
        <p:nvSpPr>
          <p:cNvPr id="422" name="Google Shape;422;p37"/>
          <p:cNvSpPr txBox="1">
            <a:spLocks noGrp="1"/>
          </p:cNvSpPr>
          <p:nvPr>
            <p:ph type="body" idx="1"/>
          </p:nvPr>
        </p:nvSpPr>
        <p:spPr>
          <a:xfrm>
            <a:off x="1098093" y="1637651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rgbClr val="000000"/>
              </a:buClr>
            </a:pPr>
            <a:r>
              <a:rPr lang="en-US" dirty="0"/>
              <a:t>Dropping irrelevant variables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</a:pPr>
            <a:r>
              <a:rPr lang="en-US" dirty="0"/>
              <a:t>Converting text to figures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</a:pPr>
            <a:r>
              <a:rPr lang="en-US" dirty="0"/>
              <a:t>Imputing missing values with “Unknown”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</a:pPr>
            <a:r>
              <a:rPr lang="en-US" dirty="0"/>
              <a:t>Changing “Unknown’s” to “0”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</a:pPr>
            <a:r>
              <a:rPr lang="en-US" dirty="0"/>
              <a:t>Aggregation by weeks</a:t>
            </a:r>
          </a:p>
        </p:txBody>
      </p:sp>
      <p:grpSp>
        <p:nvGrpSpPr>
          <p:cNvPr id="423" name="Google Shape;423;p3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24" name="Google Shape;424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" name="Picture 2" descr="Image result for code for venezuela png">
            <a:extLst>
              <a:ext uri="{FF2B5EF4-FFF2-40B4-BE49-F238E27FC236}">
                <a16:creationId xmlns:a16="http://schemas.microsoft.com/office/drawing/2014/main" id="{BB9ED220-F706-4451-AC48-4F7A67D48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616" y="143208"/>
            <a:ext cx="2207967" cy="88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774031" y="1668704"/>
            <a:ext cx="3425400" cy="695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rgbClr val="FFCD00"/>
                </a:highlight>
              </a:rPr>
              <a:t>10 % </a:t>
            </a:r>
            <a:r>
              <a:rPr lang="en-US" b="1" dirty="0">
                <a:highlight>
                  <a:srgbClr val="FFCD00"/>
                </a:highlight>
              </a:rPr>
              <a:t>MISSING VALUES </a:t>
            </a:r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QUALITY ISSUES</a:t>
            </a: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774031" y="2232880"/>
            <a:ext cx="3425400" cy="5744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highlight>
                  <a:srgbClr val="FFCD00"/>
                </a:highlight>
              </a:rPr>
              <a:t>DIFFERENT SCALES</a:t>
            </a:r>
            <a:endParaRPr b="1" dirty="0">
              <a:highlight>
                <a:srgbClr val="FFCD00"/>
              </a:highlight>
            </a:endParaRPr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" name="Google Shape;159;p19">
            <a:extLst>
              <a:ext uri="{FF2B5EF4-FFF2-40B4-BE49-F238E27FC236}">
                <a16:creationId xmlns:a16="http://schemas.microsoft.com/office/drawing/2014/main" id="{0B724A76-E7AC-4D2B-B2EF-4DA5B0A7F48E}"/>
              </a:ext>
            </a:extLst>
          </p:cNvPr>
          <p:cNvSpPr txBox="1">
            <a:spLocks/>
          </p:cNvSpPr>
          <p:nvPr/>
        </p:nvSpPr>
        <p:spPr>
          <a:xfrm>
            <a:off x="5646041" y="1956563"/>
            <a:ext cx="3555109" cy="1664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Font typeface="Quattrocento Sans"/>
              <a:buNone/>
            </a:pPr>
            <a:r>
              <a:rPr lang="en-US" dirty="0"/>
              <a:t>SOLUTION:</a:t>
            </a:r>
          </a:p>
          <a:p>
            <a:pPr marL="342900" indent="-342900"/>
            <a:r>
              <a:rPr lang="en-US" sz="1800" dirty="0"/>
              <a:t>Incorporate category for ‘unknown’</a:t>
            </a:r>
          </a:p>
          <a:p>
            <a:pPr marL="342900" indent="-342900"/>
            <a:r>
              <a:rPr lang="en-US" sz="1800" dirty="0"/>
              <a:t>Control inputs (radio buttons, checkboxes)</a:t>
            </a:r>
          </a:p>
          <a:p>
            <a:pPr marL="342900" indent="-342900"/>
            <a:r>
              <a:rPr lang="en-US" sz="1800" dirty="0"/>
              <a:t>Standardize scales</a:t>
            </a:r>
          </a:p>
          <a:p>
            <a:pPr marL="0" indent="0">
              <a:buFont typeface="Quattrocento Sans"/>
              <a:buNone/>
            </a:pPr>
            <a:endParaRPr lang="en-US" dirty="0"/>
          </a:p>
        </p:txBody>
      </p:sp>
      <p:pic>
        <p:nvPicPr>
          <p:cNvPr id="12" name="Picture 2" descr="Image result for code for venezuela png">
            <a:extLst>
              <a:ext uri="{FF2B5EF4-FFF2-40B4-BE49-F238E27FC236}">
                <a16:creationId xmlns:a16="http://schemas.microsoft.com/office/drawing/2014/main" id="{027BB88A-FB0C-4670-8650-83E3450AC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616" y="143208"/>
            <a:ext cx="2207967" cy="88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59;p19">
            <a:extLst>
              <a:ext uri="{FF2B5EF4-FFF2-40B4-BE49-F238E27FC236}">
                <a16:creationId xmlns:a16="http://schemas.microsoft.com/office/drawing/2014/main" id="{60C58BCF-7B2D-45DF-AAB4-24152799163D}"/>
              </a:ext>
            </a:extLst>
          </p:cNvPr>
          <p:cNvSpPr txBox="1">
            <a:spLocks/>
          </p:cNvSpPr>
          <p:nvPr/>
        </p:nvSpPr>
        <p:spPr>
          <a:xfrm>
            <a:off x="774030" y="2788810"/>
            <a:ext cx="3633663" cy="574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Font typeface="Quattrocento Sans"/>
              <a:buNone/>
            </a:pPr>
            <a:r>
              <a:rPr lang="en-US" b="1" dirty="0">
                <a:highlight>
                  <a:srgbClr val="FFCD00"/>
                </a:highlight>
              </a:rPr>
              <a:t>NUMERICAL VS. TEXT INPUTS</a:t>
            </a:r>
          </a:p>
        </p:txBody>
      </p:sp>
      <p:sp>
        <p:nvSpPr>
          <p:cNvPr id="14" name="Google Shape;159;p19">
            <a:extLst>
              <a:ext uri="{FF2B5EF4-FFF2-40B4-BE49-F238E27FC236}">
                <a16:creationId xmlns:a16="http://schemas.microsoft.com/office/drawing/2014/main" id="{40885832-2737-4C15-9346-B99F07FAD751}"/>
              </a:ext>
            </a:extLst>
          </p:cNvPr>
          <p:cNvSpPr txBox="1">
            <a:spLocks/>
          </p:cNvSpPr>
          <p:nvPr/>
        </p:nvSpPr>
        <p:spPr>
          <a:xfrm>
            <a:off x="774029" y="3344740"/>
            <a:ext cx="4107631" cy="574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Font typeface="Quattrocento Sans"/>
              <a:buNone/>
            </a:pPr>
            <a:r>
              <a:rPr lang="en-US" b="1" dirty="0">
                <a:highlight>
                  <a:srgbClr val="FFCD00"/>
                </a:highlight>
              </a:rPr>
              <a:t>SCARCITY AS THE ONLY CRITERIA TO EVALUATE NECESSITY OF MEDICINES, EQUIPMENT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body" idx="4294967295"/>
          </p:nvPr>
        </p:nvSpPr>
        <p:spPr>
          <a:xfrm>
            <a:off x="4139446" y="724621"/>
            <a:ext cx="4740235" cy="19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Target Audience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chemeClr val="dk1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342900" indent="-342900"/>
            <a:r>
              <a:rPr lang="en-US" sz="2000" dirty="0"/>
              <a:t>International NGOs </a:t>
            </a:r>
          </a:p>
          <a:p>
            <a:pPr marL="342900" indent="-342900"/>
            <a:r>
              <a:rPr lang="en-US" sz="2000" dirty="0"/>
              <a:t>Providers of medicines and/or medical equipment</a:t>
            </a:r>
          </a:p>
          <a:p>
            <a:pPr marL="342900" indent="-342900"/>
            <a:r>
              <a:rPr lang="en-US" sz="2000" dirty="0"/>
              <a:t>Want to know what is the most needed right now</a:t>
            </a:r>
            <a:endParaRPr sz="2000" dirty="0"/>
          </a:p>
        </p:txBody>
      </p:sp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6" name="Google Shape;186;p21"/>
          <p:cNvPicPr preferRelativeResize="0"/>
          <p:nvPr/>
        </p:nvPicPr>
        <p:blipFill>
          <a:blip r:embed="rId3"/>
          <a:srcRect/>
          <a:stretch/>
        </p:blipFill>
        <p:spPr>
          <a:xfrm>
            <a:off x="464345" y="1017268"/>
            <a:ext cx="2658537" cy="2491369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865176" y="724621"/>
            <a:ext cx="790200" cy="790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3" name="Google Shape;543;p39">
            <a:extLst>
              <a:ext uri="{FF2B5EF4-FFF2-40B4-BE49-F238E27FC236}">
                <a16:creationId xmlns:a16="http://schemas.microsoft.com/office/drawing/2014/main" id="{E8BECA33-A66E-4705-9F38-F36497CCB052}"/>
              </a:ext>
            </a:extLst>
          </p:cNvPr>
          <p:cNvGrpSpPr/>
          <p:nvPr/>
        </p:nvGrpSpPr>
        <p:grpSpPr>
          <a:xfrm>
            <a:off x="1030626" y="867405"/>
            <a:ext cx="459299" cy="441220"/>
            <a:chOff x="5961125" y="1623900"/>
            <a:chExt cx="427450" cy="448175"/>
          </a:xfrm>
        </p:grpSpPr>
        <p:sp>
          <p:nvSpPr>
            <p:cNvPr id="14" name="Google Shape;544;p39">
              <a:extLst>
                <a:ext uri="{FF2B5EF4-FFF2-40B4-BE49-F238E27FC236}">
                  <a16:creationId xmlns:a16="http://schemas.microsoft.com/office/drawing/2014/main" id="{176EB929-C2C7-4319-A71E-358F03729E07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45;p39">
              <a:extLst>
                <a:ext uri="{FF2B5EF4-FFF2-40B4-BE49-F238E27FC236}">
                  <a16:creationId xmlns:a16="http://schemas.microsoft.com/office/drawing/2014/main" id="{14CEA694-2373-4FDA-87E0-EC917F12395A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46;p39">
              <a:extLst>
                <a:ext uri="{FF2B5EF4-FFF2-40B4-BE49-F238E27FC236}">
                  <a16:creationId xmlns:a16="http://schemas.microsoft.com/office/drawing/2014/main" id="{69183114-734D-4099-92A8-0B44B9CDEE41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7;p39">
              <a:extLst>
                <a:ext uri="{FF2B5EF4-FFF2-40B4-BE49-F238E27FC236}">
                  <a16:creationId xmlns:a16="http://schemas.microsoft.com/office/drawing/2014/main" id="{B998171B-0C4D-4380-B392-70E1BE6874B5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8;p39">
              <a:extLst>
                <a:ext uri="{FF2B5EF4-FFF2-40B4-BE49-F238E27FC236}">
                  <a16:creationId xmlns:a16="http://schemas.microsoft.com/office/drawing/2014/main" id="{8A21EE41-1B9E-47E5-B715-FC8082DCDF27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49;p39">
              <a:extLst>
                <a:ext uri="{FF2B5EF4-FFF2-40B4-BE49-F238E27FC236}">
                  <a16:creationId xmlns:a16="http://schemas.microsoft.com/office/drawing/2014/main" id="{8C353845-A48B-4D45-8F97-A2AB32822313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50;p39">
              <a:extLst>
                <a:ext uri="{FF2B5EF4-FFF2-40B4-BE49-F238E27FC236}">
                  <a16:creationId xmlns:a16="http://schemas.microsoft.com/office/drawing/2014/main" id="{6C4ACAF7-E898-4747-8394-67C6CF0CDFDC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337;p30">
            <a:extLst>
              <a:ext uri="{FF2B5EF4-FFF2-40B4-BE49-F238E27FC236}">
                <a16:creationId xmlns:a16="http://schemas.microsoft.com/office/drawing/2014/main" id="{8C815417-084F-4706-B85F-943DAD7B9641}"/>
              </a:ext>
            </a:extLst>
          </p:cNvPr>
          <p:cNvSpPr txBox="1">
            <a:spLocks/>
          </p:cNvSpPr>
          <p:nvPr/>
        </p:nvSpPr>
        <p:spPr>
          <a:xfrm>
            <a:off x="4197293" y="3213336"/>
            <a:ext cx="3947988" cy="1596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b="1" dirty="0">
                <a:highlight>
                  <a:srgbClr val="FFCD00"/>
                </a:highlight>
                <a:latin typeface="Quattrocento Sans" panose="020B0604020202020204" charset="0"/>
              </a:rPr>
              <a:t>Constraints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Quattrocento Sans" panose="020B0604020202020204" charset="0"/>
              </a:rPr>
              <a:t>There is no capacity to produce in Venezuela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Quattrocento Sans" panose="020B0604020202020204" charset="0"/>
              </a:rPr>
              <a:t>Information about scarcity of resources is limited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Quattrocento Sans" panose="020B0604020202020204" charset="0"/>
              </a:rPr>
              <a:t>International NGOs cannot distribute directly to regions (everything goes through government)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2549436" y="1252318"/>
            <a:ext cx="5729388" cy="11693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OUR DASHBOARD</a:t>
            </a:r>
            <a:endParaRPr sz="6000" dirty="0"/>
          </a:p>
        </p:txBody>
      </p:sp>
      <p:cxnSp>
        <p:nvCxnSpPr>
          <p:cNvPr id="104" name="Google Shape;104;p1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Google Shape;187;p21">
            <a:extLst>
              <a:ext uri="{FF2B5EF4-FFF2-40B4-BE49-F238E27FC236}">
                <a16:creationId xmlns:a16="http://schemas.microsoft.com/office/drawing/2014/main" id="{1268DAD6-5DEE-4065-8262-8F63AF93B219}"/>
              </a:ext>
            </a:extLst>
          </p:cNvPr>
          <p:cNvSpPr/>
          <p:nvPr/>
        </p:nvSpPr>
        <p:spPr>
          <a:xfrm>
            <a:off x="1129123" y="955037"/>
            <a:ext cx="790200" cy="790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656;p39">
            <a:extLst>
              <a:ext uri="{FF2B5EF4-FFF2-40B4-BE49-F238E27FC236}">
                <a16:creationId xmlns:a16="http://schemas.microsoft.com/office/drawing/2014/main" id="{36AB85D9-CECC-4788-B972-528505E00160}"/>
              </a:ext>
            </a:extLst>
          </p:cNvPr>
          <p:cNvGrpSpPr/>
          <p:nvPr/>
        </p:nvGrpSpPr>
        <p:grpSpPr>
          <a:xfrm>
            <a:off x="1278385" y="1097619"/>
            <a:ext cx="464689" cy="431143"/>
            <a:chOff x="5292575" y="3681900"/>
            <a:chExt cx="420150" cy="373275"/>
          </a:xfrm>
        </p:grpSpPr>
        <p:sp>
          <p:nvSpPr>
            <p:cNvPr id="10" name="Google Shape;657;p39">
              <a:extLst>
                <a:ext uri="{FF2B5EF4-FFF2-40B4-BE49-F238E27FC236}">
                  <a16:creationId xmlns:a16="http://schemas.microsoft.com/office/drawing/2014/main" id="{093DC8C8-CAA5-4866-A7CD-3D3FF3C191F7}"/>
                </a:ext>
              </a:extLst>
            </p:cNvPr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58;p39">
              <a:extLst>
                <a:ext uri="{FF2B5EF4-FFF2-40B4-BE49-F238E27FC236}">
                  <a16:creationId xmlns:a16="http://schemas.microsoft.com/office/drawing/2014/main" id="{60585143-29F2-464D-869C-70E698F1F71B}"/>
                </a:ext>
              </a:extLst>
            </p:cNvPr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59;p39">
              <a:extLst>
                <a:ext uri="{FF2B5EF4-FFF2-40B4-BE49-F238E27FC236}">
                  <a16:creationId xmlns:a16="http://schemas.microsoft.com/office/drawing/2014/main" id="{27A8ED3B-420C-49BB-9939-AF911A5F0FEB}"/>
                </a:ext>
              </a:extLst>
            </p:cNvPr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60;p39">
              <a:extLst>
                <a:ext uri="{FF2B5EF4-FFF2-40B4-BE49-F238E27FC236}">
                  <a16:creationId xmlns:a16="http://schemas.microsoft.com/office/drawing/2014/main" id="{54B0256A-2FE3-44AE-9F62-BDA732AC34CC}"/>
                </a:ext>
              </a:extLst>
            </p:cNvPr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61;p39">
              <a:extLst>
                <a:ext uri="{FF2B5EF4-FFF2-40B4-BE49-F238E27FC236}">
                  <a16:creationId xmlns:a16="http://schemas.microsoft.com/office/drawing/2014/main" id="{4933CED5-5CC6-42FE-BB6C-F111AB77F59A}"/>
                </a:ext>
              </a:extLst>
            </p:cNvPr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62;p39">
              <a:extLst>
                <a:ext uri="{FF2B5EF4-FFF2-40B4-BE49-F238E27FC236}">
                  <a16:creationId xmlns:a16="http://schemas.microsoft.com/office/drawing/2014/main" id="{235DF5E5-E9D9-42AD-8968-E36EB0B2F5BD}"/>
                </a:ext>
              </a:extLst>
            </p:cNvPr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63;p39">
              <a:extLst>
                <a:ext uri="{FF2B5EF4-FFF2-40B4-BE49-F238E27FC236}">
                  <a16:creationId xmlns:a16="http://schemas.microsoft.com/office/drawing/2014/main" id="{7EE73147-AD8A-4B97-A8FE-0870067D8E1C}"/>
                </a:ext>
              </a:extLst>
            </p:cNvPr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409" name="Google Shape;409;p3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0" name="Google Shape;410;p36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411" name="Google Shape;411;p36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2" name="Google Shape;412;p36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36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414" name="Google Shape;41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718E13-D217-40CB-A954-E751E5C79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200525"/>
          </a:xfrm>
          <a:prstGeom prst="rect">
            <a:avLst/>
          </a:prstGeom>
        </p:spPr>
      </p:pic>
      <p:sp>
        <p:nvSpPr>
          <p:cNvPr id="276" name="Google Shape;276;p26"/>
          <p:cNvSpPr/>
          <p:nvPr/>
        </p:nvSpPr>
        <p:spPr>
          <a:xfrm>
            <a:off x="4469085" y="4390077"/>
            <a:ext cx="205838" cy="27281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6"/>
          <p:cNvSpPr txBox="1">
            <a:spLocks noGrp="1"/>
          </p:cNvSpPr>
          <p:nvPr>
            <p:ph type="sldNum" idx="12"/>
          </p:nvPr>
        </p:nvSpPr>
        <p:spPr>
          <a:xfrm>
            <a:off x="859530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16" name="Google Shape;103;p14">
            <a:extLst>
              <a:ext uri="{FF2B5EF4-FFF2-40B4-BE49-F238E27FC236}">
                <a16:creationId xmlns:a16="http://schemas.microsoft.com/office/drawing/2014/main" id="{667C37DB-12D5-4940-BEA0-C15164DA4908}"/>
              </a:ext>
            </a:extLst>
          </p:cNvPr>
          <p:cNvSpPr txBox="1">
            <a:spLocks/>
          </p:cNvSpPr>
          <p:nvPr/>
        </p:nvSpPr>
        <p:spPr>
          <a:xfrm>
            <a:off x="0" y="3654129"/>
            <a:ext cx="5729388" cy="1169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4000" dirty="0"/>
              <a:t>STATE LEVEL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174</Words>
  <Application>Microsoft Office PowerPoint</Application>
  <PresentationFormat>On-screen Show (16:9)</PresentationFormat>
  <Paragraphs>44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Oswald</vt:lpstr>
      <vt:lpstr>Arial</vt:lpstr>
      <vt:lpstr>Lora</vt:lpstr>
      <vt:lpstr>Quattrocento Sans</vt:lpstr>
      <vt:lpstr>Viola template</vt:lpstr>
      <vt:lpstr>Life Regression</vt:lpstr>
      <vt:lpstr>AGENDA</vt:lpstr>
      <vt:lpstr>DATA CLEANING</vt:lpstr>
      <vt:lpstr>DATA QUALITY ISSUES</vt:lpstr>
      <vt:lpstr>PowerPoint Presentation</vt:lpstr>
      <vt:lpstr>OUR DASHBOARD</vt:lpstr>
      <vt:lpstr>Thanks!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Life Regression</dc:title>
  <cp:lastModifiedBy>Justyna Dmowska</cp:lastModifiedBy>
  <cp:revision>1</cp:revision>
  <dcterms:modified xsi:type="dcterms:W3CDTF">2020-02-17T00:50:05Z</dcterms:modified>
</cp:coreProperties>
</file>