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81" r:id="rId4"/>
    <p:sldId id="263" r:id="rId5"/>
    <p:sldId id="265" r:id="rId6"/>
    <p:sldId id="258" r:id="rId7"/>
    <p:sldId id="270" r:id="rId8"/>
    <p:sldId id="280" r:id="rId9"/>
  </p:sldIdLst>
  <p:sldSz cx="9144000" cy="5143500" type="screen16x9"/>
  <p:notesSz cx="6858000" cy="9144000"/>
  <p:embeddedFontLst>
    <p:embeddedFont>
      <p:font typeface="Lora" panose="020B060402020202020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75E9-0ECA-4CF0-B719-18C1B8EB7B51}" v="46" dt="2020-02-17T00:43:39.351"/>
  </p1510:revLst>
</p1510:revInfo>
</file>

<file path=ppt/tableStyles.xml><?xml version="1.0" encoding="utf-8"?>
<a:tblStyleLst xmlns:a="http://schemas.openxmlformats.org/drawingml/2006/main" def="{28DF6486-3D17-41D0-B1EA-F021A301E0AE}">
  <a:tblStyle styleId="{28DF6486-3D17-41D0-B1EA-F021A301E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Dmowska" userId="d7d3684fa4b2e60b" providerId="LiveId" clId="{07FA75E9-0ECA-4CF0-B719-18C1B8EB7B51}"/>
    <pc:docChg chg="undo custSel addSld delSld modSld sldOrd">
      <pc:chgData name="Justyna Dmowska" userId="d7d3684fa4b2e60b" providerId="LiveId" clId="{07FA75E9-0ECA-4CF0-B719-18C1B8EB7B51}" dt="2020-02-17T00:43:49.568" v="1194" actId="1076"/>
      <pc:docMkLst>
        <pc:docMk/>
      </pc:docMkLst>
      <pc:sldChg chg="addSp delSp modSp mod">
        <pc:chgData name="Justyna Dmowska" userId="d7d3684fa4b2e60b" providerId="LiveId" clId="{07FA75E9-0ECA-4CF0-B719-18C1B8EB7B51}" dt="2020-02-17T00:43:49.568" v="1194" actId="1076"/>
        <pc:sldMkLst>
          <pc:docMk/>
          <pc:sldMk cId="0" sldId="256"/>
        </pc:sldMkLst>
        <pc:spChg chg="add del">
          <ac:chgData name="Justyna Dmowska" userId="d7d3684fa4b2e60b" providerId="LiveId" clId="{07FA75E9-0ECA-4CF0-B719-18C1B8EB7B51}" dt="2020-02-16T23:11:36.696" v="12" actId="478"/>
          <ac:spMkLst>
            <pc:docMk/>
            <pc:sldMk cId="0" sldId="256"/>
            <ac:spMk id="12" creationId="{171B5F22-39C9-4393-A4A8-7A7128F06BB5}"/>
          </ac:spMkLst>
        </pc:spChg>
        <pc:spChg chg="add mod">
          <ac:chgData name="Justyna Dmowska" userId="d7d3684fa4b2e60b" providerId="LiveId" clId="{07FA75E9-0ECA-4CF0-B719-18C1B8EB7B51}" dt="2020-02-16T23:13:31.747" v="114" actId="1035"/>
          <ac:spMkLst>
            <pc:docMk/>
            <pc:sldMk cId="0" sldId="256"/>
            <ac:spMk id="13" creationId="{703423AD-D3B3-42A5-B3C5-990787AB5F04}"/>
          </ac:spMkLst>
        </pc:spChg>
        <pc:spChg chg="add mod">
          <ac:chgData name="Justyna Dmowska" userId="d7d3684fa4b2e60b" providerId="LiveId" clId="{07FA75E9-0ECA-4CF0-B719-18C1B8EB7B51}" dt="2020-02-17T00:43:20.456" v="1184" actId="1076"/>
          <ac:spMkLst>
            <pc:docMk/>
            <pc:sldMk cId="0" sldId="256"/>
            <ac:spMk id="15" creationId="{0F0E9268-A374-43BE-AAC0-69166D992DB7}"/>
          </ac:spMkLst>
        </pc:spChg>
        <pc:spChg chg="add mod">
          <ac:chgData name="Justyna Dmowska" userId="d7d3684fa4b2e60b" providerId="LiveId" clId="{07FA75E9-0ECA-4CF0-B719-18C1B8EB7B51}" dt="2020-02-17T00:43:49.568" v="1194" actId="1076"/>
          <ac:spMkLst>
            <pc:docMk/>
            <pc:sldMk cId="0" sldId="256"/>
            <ac:spMk id="16" creationId="{61E59EAF-D8C1-4A41-ACF6-4C08CF5C3D21}"/>
          </ac:spMkLst>
        </pc:spChg>
        <pc:spChg chg="mod">
          <ac:chgData name="Justyna Dmowska" userId="d7d3684fa4b2e60b" providerId="LiveId" clId="{07FA75E9-0ECA-4CF0-B719-18C1B8EB7B51}" dt="2020-02-17T00:01:33.850" v="1135" actId="20577"/>
          <ac:spMkLst>
            <pc:docMk/>
            <pc:sldMk cId="0" sldId="256"/>
            <ac:spMk id="71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7T00:43:39.351" v="1193" actId="1076"/>
          <ac:picMkLst>
            <pc:docMk/>
            <pc:sldMk cId="0" sldId="256"/>
            <ac:picMk id="14" creationId="{CE585F2A-FC58-4FD0-8C64-704341D85D5F}"/>
          </ac:picMkLst>
        </pc:picChg>
      </pc:sldChg>
      <pc:sldChg chg="del">
        <pc:chgData name="Justyna Dmowska" userId="d7d3684fa4b2e60b" providerId="LiveId" clId="{07FA75E9-0ECA-4CF0-B719-18C1B8EB7B51}" dt="2020-02-16T23:42:38.200" v="1019" actId="2696"/>
        <pc:sldMkLst>
          <pc:docMk/>
          <pc:sldMk cId="0" sldId="257"/>
        </pc:sldMkLst>
      </pc:sldChg>
      <pc:sldChg chg="addSp delSp modSp mod">
        <pc:chgData name="Justyna Dmowska" userId="d7d3684fa4b2e60b" providerId="LiveId" clId="{07FA75E9-0ECA-4CF0-B719-18C1B8EB7B51}" dt="2020-02-16T23:44:28.999" v="1054" actId="1076"/>
        <pc:sldMkLst>
          <pc:docMk/>
          <pc:sldMk cId="0" sldId="258"/>
        </pc:sldMkLst>
        <pc:spChg chg="add mod">
          <ac:chgData name="Justyna Dmowska" userId="d7d3684fa4b2e60b" providerId="LiveId" clId="{07FA75E9-0ECA-4CF0-B719-18C1B8EB7B51}" dt="2020-02-16T23:44:28.999" v="1054" actId="1076"/>
          <ac:spMkLst>
            <pc:docMk/>
            <pc:sldMk cId="0" sldId="258"/>
            <ac:spMk id="8" creationId="{1268DAD6-5DEE-4065-8262-8F63AF93B219}"/>
          </ac:spMkLst>
        </pc:spChg>
        <pc:spChg chg="del mod">
          <ac:chgData name="Justyna Dmowska" userId="d7d3684fa4b2e60b" providerId="LiveId" clId="{07FA75E9-0ECA-4CF0-B719-18C1B8EB7B51}" dt="2020-02-16T23:43:59.196" v="1048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4:04.863" v="1049" actId="1076"/>
          <ac:spMkLst>
            <pc:docMk/>
            <pc:sldMk cId="0" sldId="258"/>
            <ac:spMk id="103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4:24.056" v="1053" actId="14100"/>
          <ac:grpSpMkLst>
            <pc:docMk/>
            <pc:sldMk cId="0" sldId="258"/>
            <ac:grpSpMk id="9" creationId="{36AB85D9-CECC-4788-B972-528505E00160}"/>
          </ac:grpSpMkLst>
        </pc:grpChg>
        <pc:picChg chg="del">
          <ac:chgData name="Justyna Dmowska" userId="d7d3684fa4b2e60b" providerId="LiveId" clId="{07FA75E9-0ECA-4CF0-B719-18C1B8EB7B51}" dt="2020-02-16T23:43:36.899" v="1025" actId="478"/>
          <ac:picMkLst>
            <pc:docMk/>
            <pc:sldMk cId="0" sldId="258"/>
            <ac:picMk id="102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59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0"/>
        </pc:sldMkLst>
      </pc:sldChg>
      <pc:sldChg chg="modSp mod ord">
        <pc:chgData name="Justyna Dmowska" userId="d7d3684fa4b2e60b" providerId="LiveId" clId="{07FA75E9-0ECA-4CF0-B719-18C1B8EB7B51}" dt="2020-02-16T23:23:18.231" v="337" actId="20577"/>
        <pc:sldMkLst>
          <pc:docMk/>
          <pc:sldMk cId="0" sldId="261"/>
        </pc:sldMkLst>
        <pc:spChg chg="mod">
          <ac:chgData name="Justyna Dmowska" userId="d7d3684fa4b2e60b" providerId="LiveId" clId="{07FA75E9-0ECA-4CF0-B719-18C1B8EB7B51}" dt="2020-02-16T23:15:25.119" v="135" actId="2057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3:18.231" v="337" actId="20577"/>
          <ac:spMkLst>
            <pc:docMk/>
            <pc:sldMk cId="0" sldId="261"/>
            <ac:spMk id="125" creationId="{00000000-0000-0000-0000-000000000000}"/>
          </ac:spMkLst>
        </pc:sp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2"/>
        </pc:sldMkLst>
      </pc:sldChg>
      <pc:sldChg chg="addSp modSp mod ord">
        <pc:chgData name="Justyna Dmowska" userId="d7d3684fa4b2e60b" providerId="LiveId" clId="{07FA75E9-0ECA-4CF0-B719-18C1B8EB7B51}" dt="2020-02-16T23:26:48.385" v="492" actId="1076"/>
        <pc:sldMkLst>
          <pc:docMk/>
          <pc:sldMk cId="0" sldId="263"/>
        </pc:sldMkLst>
        <pc:spChg chg="add mod">
          <ac:chgData name="Justyna Dmowska" userId="d7d3684fa4b2e60b" providerId="LiveId" clId="{07FA75E9-0ECA-4CF0-B719-18C1B8EB7B51}" dt="2020-02-16T23:26:48.385" v="492" actId="1076"/>
          <ac:spMkLst>
            <pc:docMk/>
            <pc:sldMk cId="0" sldId="263"/>
            <ac:spMk id="11" creationId="{0B724A76-E7AC-4D2B-B2EF-4DA5B0A7F48E}"/>
          </ac:spMkLst>
        </pc:spChg>
        <pc:spChg chg="add mod">
          <ac:chgData name="Justyna Dmowska" userId="d7d3684fa4b2e60b" providerId="LiveId" clId="{07FA75E9-0ECA-4CF0-B719-18C1B8EB7B51}" dt="2020-02-16T23:25:19.591" v="394" actId="14100"/>
          <ac:spMkLst>
            <pc:docMk/>
            <pc:sldMk cId="0" sldId="263"/>
            <ac:spMk id="13" creationId="{60C58BCF-7B2D-45DF-AAB4-24152799163D}"/>
          </ac:spMkLst>
        </pc:spChg>
        <pc:spChg chg="add mod">
          <ac:chgData name="Justyna Dmowska" userId="d7d3684fa4b2e60b" providerId="LiveId" clId="{07FA75E9-0ECA-4CF0-B719-18C1B8EB7B51}" dt="2020-02-16T23:26:24.953" v="488" actId="14100"/>
          <ac:spMkLst>
            <pc:docMk/>
            <pc:sldMk cId="0" sldId="263"/>
            <ac:spMk id="14" creationId="{40885832-2737-4C15-9346-B99F07FAD751}"/>
          </ac:spMkLst>
        </pc:spChg>
        <pc:spChg chg="mod">
          <ac:chgData name="Justyna Dmowska" userId="d7d3684fa4b2e60b" providerId="LiveId" clId="{07FA75E9-0ECA-4CF0-B719-18C1B8EB7B51}" dt="2020-02-16T23:24:46.329" v="366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18:27.148" v="22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5:31.844" v="403" actId="20577"/>
          <ac:spMkLst>
            <pc:docMk/>
            <pc:sldMk cId="0" sldId="263"/>
            <ac:spMk id="159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6T23:21:49.594" v="328" actId="1076"/>
          <ac:picMkLst>
            <pc:docMk/>
            <pc:sldMk cId="0" sldId="263"/>
            <ac:picMk id="12" creationId="{027BB88A-FB0C-4670-8650-83E3450ACF75}"/>
          </ac:picMkLst>
        </pc:picChg>
      </pc:sldChg>
      <pc:sldChg chg="modSp del mod ord">
        <pc:chgData name="Justyna Dmowska" userId="d7d3684fa4b2e60b" providerId="LiveId" clId="{07FA75E9-0ECA-4CF0-B719-18C1B8EB7B51}" dt="2020-02-16T23:47:17.139" v="1083" actId="2696"/>
        <pc:sldMkLst>
          <pc:docMk/>
          <pc:sldMk cId="0" sldId="264"/>
        </pc:sldMkLst>
        <pc:spChg chg="mod">
          <ac:chgData name="Justyna Dmowska" userId="d7d3684fa4b2e60b" providerId="LiveId" clId="{07FA75E9-0ECA-4CF0-B719-18C1B8EB7B51}" dt="2020-02-16T23:17:59.907" v="206" actId="20577"/>
          <ac:spMkLst>
            <pc:docMk/>
            <pc:sldMk cId="0" sldId="264"/>
            <ac:spMk id="171" creationId="{00000000-0000-0000-0000-000000000000}"/>
          </ac:spMkLst>
        </pc:spChg>
      </pc:sldChg>
      <pc:sldChg chg="addSp delSp modSp mod ord">
        <pc:chgData name="Justyna Dmowska" userId="d7d3684fa4b2e60b" providerId="LiveId" clId="{07FA75E9-0ECA-4CF0-B719-18C1B8EB7B51}" dt="2020-02-17T00:10:00.544" v="1165" actId="14100"/>
        <pc:sldMkLst>
          <pc:docMk/>
          <pc:sldMk cId="0" sldId="265"/>
        </pc:sldMkLst>
        <pc:spChg chg="add mod">
          <ac:chgData name="Justyna Dmowska" userId="d7d3684fa4b2e60b" providerId="LiveId" clId="{07FA75E9-0ECA-4CF0-B719-18C1B8EB7B51}" dt="2020-02-17T00:04:42.166" v="1148" actId="20577"/>
          <ac:spMkLst>
            <pc:docMk/>
            <pc:sldMk cId="0" sldId="265"/>
            <ac:spMk id="21" creationId="{8C815417-084F-4706-B85F-943DAD7B9641}"/>
          </ac:spMkLst>
        </pc:spChg>
        <pc:spChg chg="mod">
          <ac:chgData name="Justyna Dmowska" userId="d7d3684fa4b2e60b" providerId="LiveId" clId="{07FA75E9-0ECA-4CF0-B719-18C1B8EB7B51}" dt="2020-02-17T00:10:00.544" v="1165" actId="14100"/>
          <ac:spMkLst>
            <pc:docMk/>
            <pc:sldMk cId="0" sldId="265"/>
            <ac:spMk id="1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1:38.574" v="1015" actId="1076"/>
          <ac:spMkLst>
            <pc:docMk/>
            <pc:sldMk cId="0" sldId="265"/>
            <ac:spMk id="187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1:38.574" v="1015" actId="1076"/>
          <ac:grpSpMkLst>
            <pc:docMk/>
            <pc:sldMk cId="0" sldId="265"/>
            <ac:grpSpMk id="13" creationId="{E8BECA33-A66E-4705-9F38-F36497CCB052}"/>
          </ac:grpSpMkLst>
        </pc:grpChg>
        <pc:grpChg chg="del">
          <ac:chgData name="Justyna Dmowska" userId="d7d3684fa4b2e60b" providerId="LiveId" clId="{07FA75E9-0ECA-4CF0-B719-18C1B8EB7B51}" dt="2020-02-16T23:30:36.547" v="579" actId="478"/>
          <ac:grpSpMkLst>
            <pc:docMk/>
            <pc:sldMk cId="0" sldId="265"/>
            <ac:grpSpMk id="188" creationId="{00000000-0000-0000-0000-000000000000}"/>
          </ac:grpSpMkLst>
        </pc:grpChg>
        <pc:picChg chg="mod">
          <ac:chgData name="Justyna Dmowska" userId="d7d3684fa4b2e60b" providerId="LiveId" clId="{07FA75E9-0ECA-4CF0-B719-18C1B8EB7B51}" dt="2020-02-16T23:41:42.664" v="1016" actId="1076"/>
          <ac:picMkLst>
            <pc:docMk/>
            <pc:sldMk cId="0" sldId="265"/>
            <ac:picMk id="186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6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7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8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69"/>
        </pc:sldMkLst>
      </pc:sldChg>
      <pc:sldChg chg="addSp delSp modSp mod ord">
        <pc:chgData name="Justyna Dmowska" userId="d7d3684fa4b2e60b" providerId="LiveId" clId="{07FA75E9-0ECA-4CF0-B719-18C1B8EB7B51}" dt="2020-02-17T00:12:15.832" v="1176" actId="1076"/>
        <pc:sldMkLst>
          <pc:docMk/>
          <pc:sldMk cId="0" sldId="270"/>
        </pc:sldMkLst>
        <pc:spChg chg="add mod">
          <ac:chgData name="Justyna Dmowska" userId="d7d3684fa4b2e60b" providerId="LiveId" clId="{07FA75E9-0ECA-4CF0-B719-18C1B8EB7B51}" dt="2020-02-17T00:12:15.832" v="1176" actId="1076"/>
          <ac:spMkLst>
            <pc:docMk/>
            <pc:sldMk cId="0" sldId="270"/>
            <ac:spMk id="16" creationId="{667C37DB-12D5-4940-BEA0-C15164DA4908}"/>
          </ac:spMkLst>
        </pc:spChg>
        <pc:spChg chg="del">
          <ac:chgData name="Justyna Dmowska" userId="d7d3684fa4b2e60b" providerId="LiveId" clId="{07FA75E9-0ECA-4CF0-B719-18C1B8EB7B51}" dt="2020-02-16T23:45:01.305" v="1063" actId="478"/>
          <ac:spMkLst>
            <pc:docMk/>
            <pc:sldMk cId="0" sldId="270"/>
            <ac:spMk id="274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21.057" v="1066" actId="478"/>
          <ac:spMkLst>
            <pc:docMk/>
            <pc:sldMk cId="0" sldId="270"/>
            <ac:spMk id="275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6:58.143" v="1081" actId="14100"/>
          <ac:spMkLst>
            <pc:docMk/>
            <pc:sldMk cId="0" sldId="270"/>
            <ac:spMk id="276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77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8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9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0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1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2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3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5:39.056" v="1067" actId="1076"/>
          <ac:spMkLst>
            <pc:docMk/>
            <pc:sldMk cId="0" sldId="270"/>
            <ac:spMk id="285" creationId="{00000000-0000-0000-0000-000000000000}"/>
          </ac:spMkLst>
        </pc:spChg>
        <pc:picChg chg="add mod ord">
          <ac:chgData name="Justyna Dmowska" userId="d7d3684fa4b2e60b" providerId="LiveId" clId="{07FA75E9-0ECA-4CF0-B719-18C1B8EB7B51}" dt="2020-02-17T00:12:04.011" v="1173" actId="1076"/>
          <ac:picMkLst>
            <pc:docMk/>
            <pc:sldMk cId="0" sldId="270"/>
            <ac:picMk id="2" creationId="{53718E13-D217-40CB-A954-E751E5C79944}"/>
          </ac:picMkLst>
        </pc:picChg>
        <pc:picChg chg="add del">
          <ac:chgData name="Justyna Dmowska" userId="d7d3684fa4b2e60b" providerId="LiveId" clId="{07FA75E9-0ECA-4CF0-B719-18C1B8EB7B51}" dt="2020-02-16T23:46:07.535" v="1071"/>
          <ac:picMkLst>
            <pc:docMk/>
            <pc:sldMk cId="0" sldId="270"/>
            <ac:picMk id="14" creationId="{C4C64FB3-790F-4B61-8454-1202143F9FDD}"/>
          </ac:picMkLst>
        </pc:picChg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1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2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3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4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5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6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7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8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79"/>
        </pc:sldMkLst>
      </pc:sldChg>
      <pc:sldChg chg="modSp mod ord">
        <pc:chgData name="Justyna Dmowska" userId="d7d3684fa4b2e60b" providerId="LiveId" clId="{07FA75E9-0ECA-4CF0-B719-18C1B8EB7B51}" dt="2020-02-16T23:42:32.653" v="1018"/>
        <pc:sldMkLst>
          <pc:docMk/>
          <pc:sldMk cId="0" sldId="280"/>
        </pc:sldMkLst>
        <pc:spChg chg="mod">
          <ac:chgData name="Justyna Dmowska" userId="d7d3684fa4b2e60b" providerId="LiveId" clId="{07FA75E9-0ECA-4CF0-B719-18C1B8EB7B51}" dt="2020-02-16T23:30:18.547" v="576" actId="20577"/>
          <ac:spMkLst>
            <pc:docMk/>
            <pc:sldMk cId="0" sldId="280"/>
            <ac:spMk id="408" creationId="{00000000-0000-0000-0000-000000000000}"/>
          </ac:spMkLst>
        </pc:spChg>
      </pc:sldChg>
      <pc:sldChg chg="addSp modSp mod ord">
        <pc:chgData name="Justyna Dmowska" userId="d7d3684fa4b2e60b" providerId="LiveId" clId="{07FA75E9-0ECA-4CF0-B719-18C1B8EB7B51}" dt="2020-02-16T23:42:57.231" v="1024"/>
        <pc:sldMkLst>
          <pc:docMk/>
          <pc:sldMk cId="0" sldId="281"/>
        </pc:sldMkLst>
        <pc:spChg chg="mod">
          <ac:chgData name="Justyna Dmowska" userId="d7d3684fa4b2e60b" providerId="LiveId" clId="{07FA75E9-0ECA-4CF0-B719-18C1B8EB7B51}" dt="2020-02-16T23:28:01.050" v="507" actId="20577"/>
          <ac:spMkLst>
            <pc:docMk/>
            <pc:sldMk cId="0" sldId="281"/>
            <ac:spMk id="421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9:43.144" v="575" actId="1076"/>
          <ac:spMkLst>
            <pc:docMk/>
            <pc:sldMk cId="0" sldId="281"/>
            <ac:spMk id="422" creationId="{00000000-0000-0000-0000-000000000000}"/>
          </ac:spMkLst>
        </pc:spChg>
        <pc:picChg chg="add">
          <ac:chgData name="Justyna Dmowska" userId="d7d3684fa4b2e60b" providerId="LiveId" clId="{07FA75E9-0ECA-4CF0-B719-18C1B8EB7B51}" dt="2020-02-16T23:42:57.231" v="1024"/>
          <ac:picMkLst>
            <pc:docMk/>
            <pc:sldMk cId="0" sldId="281"/>
            <ac:picMk id="10" creationId="{BB9ED220-F706-4451-AC48-4F7A67D485A5}"/>
          </ac:picMkLst>
        </pc:picChg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2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3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4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5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058469992" sldId="286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767420847" sldId="287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195751224" sldId="288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795453703" sldId="289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976909219" sldId="290"/>
        </pc:sldMkLst>
      </pc:sldChg>
      <pc:sldMasterChg chg="delSldLayout">
        <pc:chgData name="Justyna Dmowska" userId="d7d3684fa4b2e60b" providerId="LiveId" clId="{07FA75E9-0ECA-4CF0-B719-18C1B8EB7B51}" dt="2020-02-16T23:47:27.439" v="1084" actId="2696"/>
        <pc:sldMasterMkLst>
          <pc:docMk/>
          <pc:sldMasterMk cId="0" sldId="2147483658"/>
        </pc:sldMasterMkLst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60900" y="1703514"/>
            <a:ext cx="55684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Life Regression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703423AD-D3B3-42A5-B3C5-990787AB5F04}"/>
              </a:ext>
            </a:extLst>
          </p:cNvPr>
          <p:cNvSpPr txBox="1">
            <a:spLocks/>
          </p:cNvSpPr>
          <p:nvPr/>
        </p:nvSpPr>
        <p:spPr>
          <a:xfrm>
            <a:off x="489425" y="2716778"/>
            <a:ext cx="3132456" cy="39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GB" sz="2000" dirty="0">
                <a:latin typeface="Quattrocento Sans" panose="020B0604020202020204" charset="0"/>
              </a:rPr>
              <a:t>C4V Track 2 (NGOs)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2000" dirty="0">
              <a:latin typeface="Quattrocento Sans" panose="020B0604020202020204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GB" sz="1800" dirty="0">
              <a:latin typeface="Oswald"/>
            </a:endParaRPr>
          </a:p>
        </p:txBody>
      </p:sp>
      <p:pic>
        <p:nvPicPr>
          <p:cNvPr id="14" name="Picture 2" descr="Image result for code for venezuela png">
            <a:extLst>
              <a:ext uri="{FF2B5EF4-FFF2-40B4-BE49-F238E27FC236}">
                <a16:creationId xmlns:a16="http://schemas.microsoft.com/office/drawing/2014/main" id="{CE585F2A-FC58-4FD0-8C64-704341D8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7" y="2560827"/>
            <a:ext cx="2558011" cy="10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0F0E9268-A374-43BE-AAC0-69166D992DB7}"/>
              </a:ext>
            </a:extLst>
          </p:cNvPr>
          <p:cNvSpPr txBox="1"/>
          <p:nvPr/>
        </p:nvSpPr>
        <p:spPr>
          <a:xfrm>
            <a:off x="-78581" y="4667227"/>
            <a:ext cx="7143750" cy="40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>
                <a:latin typeface="Quattrocento Sans" panose="020B0604020202020204" charset="0"/>
              </a:rPr>
              <a:t>Bob D. Kang | Daniel Torres | Francesca </a:t>
            </a:r>
            <a:r>
              <a:rPr lang="en-GB" dirty="0" err="1">
                <a:latin typeface="Quattrocento Sans" panose="020B0604020202020204" charset="0"/>
              </a:rPr>
              <a:t>Sposito</a:t>
            </a:r>
            <a:r>
              <a:rPr lang="en-GB" dirty="0">
                <a:latin typeface="Quattrocento Sans" panose="020B0604020202020204" charset="0"/>
              </a:rPr>
              <a:t> | Justyna Dmowska | </a:t>
            </a:r>
            <a:r>
              <a:rPr lang="en-GB" dirty="0" err="1">
                <a:latin typeface="Quattrocento Sans" panose="020B0604020202020204" charset="0"/>
              </a:rPr>
              <a:t>Esienam</a:t>
            </a:r>
            <a:r>
              <a:rPr lang="en-GB" dirty="0">
                <a:latin typeface="Quattrocento Sans" panose="020B0604020202020204" charset="0"/>
              </a:rPr>
              <a:t> </a:t>
            </a:r>
            <a:r>
              <a:rPr lang="en-GB" dirty="0" err="1">
                <a:latin typeface="Quattrocento Sans" panose="020B0604020202020204" charset="0"/>
              </a:rPr>
              <a:t>Agbenorto</a:t>
            </a:r>
            <a:endParaRPr dirty="0">
              <a:latin typeface="Quattrocento Sans" panose="020B0604020202020204" charset="0"/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61E59EAF-D8C1-4A41-ACF6-4C08CF5C3D21}"/>
              </a:ext>
            </a:extLst>
          </p:cNvPr>
          <p:cNvSpPr txBox="1"/>
          <p:nvPr/>
        </p:nvSpPr>
        <p:spPr>
          <a:xfrm>
            <a:off x="7608092" y="4667227"/>
            <a:ext cx="1846651" cy="60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Quattrocento Sans" panose="020B0604020202020204" charset="0"/>
              </a:rPr>
              <a:t>2/16/2020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Quattrocento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Cleaning process</a:t>
            </a:r>
          </a:p>
          <a:p>
            <a:r>
              <a:rPr lang="en-US" dirty="0"/>
              <a:t>Data quality issues</a:t>
            </a:r>
          </a:p>
          <a:p>
            <a:pPr lvl="0"/>
            <a:r>
              <a:rPr lang="en-US" dirty="0"/>
              <a:t>Target Audience</a:t>
            </a:r>
          </a:p>
          <a:p>
            <a:pPr lvl="0"/>
            <a:r>
              <a:rPr lang="en-US" dirty="0"/>
              <a:t>Dashboard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1098093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Dropping irrelevant variables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Converting text to figures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Imputing missing values with “Unknown”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Changing “Unknown’s” to “0”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Aggregation by weeks</a:t>
            </a:r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2" descr="Image result for code for venezuela png">
            <a:extLst>
              <a:ext uri="{FF2B5EF4-FFF2-40B4-BE49-F238E27FC236}">
                <a16:creationId xmlns:a16="http://schemas.microsoft.com/office/drawing/2014/main" id="{BB9ED220-F706-4451-AC48-4F7A67D4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74031" y="1668704"/>
            <a:ext cx="3425400" cy="69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10 % </a:t>
            </a:r>
            <a:r>
              <a:rPr lang="en-US" b="1" dirty="0">
                <a:highlight>
                  <a:srgbClr val="FFCD00"/>
                </a:highlight>
              </a:rPr>
              <a:t>MISSING VALUES </a:t>
            </a: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 ISSUES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774031" y="2232880"/>
            <a:ext cx="3425400" cy="574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DIFFERENT SCALES</a:t>
            </a:r>
            <a:endParaRPr b="1" dirty="0">
              <a:highlight>
                <a:srgbClr val="FFCD00"/>
              </a:highlight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59;p19">
            <a:extLst>
              <a:ext uri="{FF2B5EF4-FFF2-40B4-BE49-F238E27FC236}">
                <a16:creationId xmlns:a16="http://schemas.microsoft.com/office/drawing/2014/main" id="{0B724A76-E7AC-4D2B-B2EF-4DA5B0A7F48E}"/>
              </a:ext>
            </a:extLst>
          </p:cNvPr>
          <p:cNvSpPr txBox="1">
            <a:spLocks/>
          </p:cNvSpPr>
          <p:nvPr/>
        </p:nvSpPr>
        <p:spPr>
          <a:xfrm>
            <a:off x="5646041" y="1956563"/>
            <a:ext cx="3555109" cy="166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dirty="0"/>
              <a:t>SOLUTION:</a:t>
            </a:r>
          </a:p>
          <a:p>
            <a:pPr marL="342900" indent="-342900"/>
            <a:r>
              <a:rPr lang="en-US" sz="1800" dirty="0"/>
              <a:t>Incorporate category for ‘unknown’</a:t>
            </a:r>
          </a:p>
          <a:p>
            <a:pPr marL="342900" indent="-342900"/>
            <a:r>
              <a:rPr lang="en-US" sz="1800" dirty="0"/>
              <a:t>Control inputs (radio buttons, checkboxes)</a:t>
            </a:r>
          </a:p>
          <a:p>
            <a:pPr marL="342900" indent="-342900"/>
            <a:r>
              <a:rPr lang="en-US" sz="1800" dirty="0"/>
              <a:t>Standardize scales</a:t>
            </a:r>
          </a:p>
          <a:p>
            <a:pPr marL="0" indent="0">
              <a:buFont typeface="Quattrocento Sans"/>
              <a:buNone/>
            </a:pPr>
            <a:endParaRPr lang="en-US" dirty="0"/>
          </a:p>
        </p:txBody>
      </p:sp>
      <p:pic>
        <p:nvPicPr>
          <p:cNvPr id="12" name="Picture 2" descr="Image result for code for venezuela png">
            <a:extLst>
              <a:ext uri="{FF2B5EF4-FFF2-40B4-BE49-F238E27FC236}">
                <a16:creationId xmlns:a16="http://schemas.microsoft.com/office/drawing/2014/main" id="{027BB88A-FB0C-4670-8650-83E3450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9;p19">
            <a:extLst>
              <a:ext uri="{FF2B5EF4-FFF2-40B4-BE49-F238E27FC236}">
                <a16:creationId xmlns:a16="http://schemas.microsoft.com/office/drawing/2014/main" id="{60C58BCF-7B2D-45DF-AAB4-24152799163D}"/>
              </a:ext>
            </a:extLst>
          </p:cNvPr>
          <p:cNvSpPr txBox="1">
            <a:spLocks/>
          </p:cNvSpPr>
          <p:nvPr/>
        </p:nvSpPr>
        <p:spPr>
          <a:xfrm>
            <a:off x="774030" y="2788810"/>
            <a:ext cx="3633663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NUMERICAL VS. TEXT INPUTS</a:t>
            </a:r>
          </a:p>
        </p:txBody>
      </p:sp>
      <p:sp>
        <p:nvSpPr>
          <p:cNvPr id="14" name="Google Shape;159;p19">
            <a:extLst>
              <a:ext uri="{FF2B5EF4-FFF2-40B4-BE49-F238E27FC236}">
                <a16:creationId xmlns:a16="http://schemas.microsoft.com/office/drawing/2014/main" id="{40885832-2737-4C15-9346-B99F07FAD751}"/>
              </a:ext>
            </a:extLst>
          </p:cNvPr>
          <p:cNvSpPr txBox="1">
            <a:spLocks/>
          </p:cNvSpPr>
          <p:nvPr/>
        </p:nvSpPr>
        <p:spPr>
          <a:xfrm>
            <a:off x="774029" y="3344740"/>
            <a:ext cx="4107631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SCARCITY AS THE ONLY CRITERIA TO EVALUATE NECESSITY OF MEDICINES, EQUIPMENT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139446" y="724621"/>
            <a:ext cx="4740235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Target Audience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342900" indent="-342900"/>
            <a:r>
              <a:rPr lang="en-US" sz="2000" dirty="0"/>
              <a:t>International NGOs </a:t>
            </a:r>
          </a:p>
          <a:p>
            <a:pPr marL="342900" indent="-342900"/>
            <a:r>
              <a:rPr lang="en-US" sz="2000" dirty="0"/>
              <a:t>Providers of medicines and/or medical equipment</a:t>
            </a:r>
          </a:p>
          <a:p>
            <a:pPr marL="342900" indent="-342900"/>
            <a:r>
              <a:rPr lang="en-US" sz="2000" dirty="0"/>
              <a:t>Want to know what is the most needed right now</a:t>
            </a:r>
            <a:endParaRPr sz="2000" dirty="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64345" y="1017268"/>
            <a:ext cx="2658537" cy="24913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865176" y="724621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" name="Google Shape;543;p39">
            <a:extLst>
              <a:ext uri="{FF2B5EF4-FFF2-40B4-BE49-F238E27FC236}">
                <a16:creationId xmlns:a16="http://schemas.microsoft.com/office/drawing/2014/main" id="{E8BECA33-A66E-4705-9F38-F36497CCB052}"/>
              </a:ext>
            </a:extLst>
          </p:cNvPr>
          <p:cNvGrpSpPr/>
          <p:nvPr/>
        </p:nvGrpSpPr>
        <p:grpSpPr>
          <a:xfrm>
            <a:off x="1030626" y="867405"/>
            <a:ext cx="459299" cy="441220"/>
            <a:chOff x="5961125" y="1623900"/>
            <a:chExt cx="427450" cy="448175"/>
          </a:xfrm>
        </p:grpSpPr>
        <p:sp>
          <p:nvSpPr>
            <p:cNvPr id="14" name="Google Shape;544;p39">
              <a:extLst>
                <a:ext uri="{FF2B5EF4-FFF2-40B4-BE49-F238E27FC236}">
                  <a16:creationId xmlns:a16="http://schemas.microsoft.com/office/drawing/2014/main" id="{176EB929-C2C7-4319-A71E-358F03729E07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39">
              <a:extLst>
                <a:ext uri="{FF2B5EF4-FFF2-40B4-BE49-F238E27FC236}">
                  <a16:creationId xmlns:a16="http://schemas.microsoft.com/office/drawing/2014/main" id="{14CEA694-2373-4FDA-87E0-EC917F12395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39">
              <a:extLst>
                <a:ext uri="{FF2B5EF4-FFF2-40B4-BE49-F238E27FC236}">
                  <a16:creationId xmlns:a16="http://schemas.microsoft.com/office/drawing/2014/main" id="{69183114-734D-4099-92A8-0B44B9CDEE4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39">
              <a:extLst>
                <a:ext uri="{FF2B5EF4-FFF2-40B4-BE49-F238E27FC236}">
                  <a16:creationId xmlns:a16="http://schemas.microsoft.com/office/drawing/2014/main" id="{B998171B-0C4D-4380-B392-70E1BE6874B5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39">
              <a:extLst>
                <a:ext uri="{FF2B5EF4-FFF2-40B4-BE49-F238E27FC236}">
                  <a16:creationId xmlns:a16="http://schemas.microsoft.com/office/drawing/2014/main" id="{8A21EE41-1B9E-47E5-B715-FC8082DCDF2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39">
              <a:extLst>
                <a:ext uri="{FF2B5EF4-FFF2-40B4-BE49-F238E27FC236}">
                  <a16:creationId xmlns:a16="http://schemas.microsoft.com/office/drawing/2014/main" id="{8C353845-A48B-4D45-8F97-A2AB3282231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39">
              <a:extLst>
                <a:ext uri="{FF2B5EF4-FFF2-40B4-BE49-F238E27FC236}">
                  <a16:creationId xmlns:a16="http://schemas.microsoft.com/office/drawing/2014/main" id="{6C4ACAF7-E898-4747-8394-67C6CF0CDFD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37;p30">
            <a:extLst>
              <a:ext uri="{FF2B5EF4-FFF2-40B4-BE49-F238E27FC236}">
                <a16:creationId xmlns:a16="http://schemas.microsoft.com/office/drawing/2014/main" id="{8C815417-084F-4706-B85F-943DAD7B9641}"/>
              </a:ext>
            </a:extLst>
          </p:cNvPr>
          <p:cNvSpPr txBox="1">
            <a:spLocks/>
          </p:cNvSpPr>
          <p:nvPr/>
        </p:nvSpPr>
        <p:spPr>
          <a:xfrm>
            <a:off x="4197293" y="3213336"/>
            <a:ext cx="3947988" cy="159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>
                <a:highlight>
                  <a:srgbClr val="FFCD00"/>
                </a:highlight>
                <a:latin typeface="Quattrocento Sans" panose="020B0604020202020204" charset="0"/>
              </a:rPr>
              <a:t>Constraints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There is no capacity to produce in Venezuela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Information about scarcity of resources is limited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International NGOs cannot distribute directly to regions (everything goes through government)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549436" y="1252318"/>
            <a:ext cx="5729388" cy="1169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OUR DASHBOARD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87;p21">
            <a:extLst>
              <a:ext uri="{FF2B5EF4-FFF2-40B4-BE49-F238E27FC236}">
                <a16:creationId xmlns:a16="http://schemas.microsoft.com/office/drawing/2014/main" id="{1268DAD6-5DEE-4065-8262-8F63AF93B219}"/>
              </a:ext>
            </a:extLst>
          </p:cNvPr>
          <p:cNvSpPr/>
          <p:nvPr/>
        </p:nvSpPr>
        <p:spPr>
          <a:xfrm>
            <a:off x="1129123" y="955037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656;p39">
            <a:extLst>
              <a:ext uri="{FF2B5EF4-FFF2-40B4-BE49-F238E27FC236}">
                <a16:creationId xmlns:a16="http://schemas.microsoft.com/office/drawing/2014/main" id="{36AB85D9-CECC-4788-B972-528505E00160}"/>
              </a:ext>
            </a:extLst>
          </p:cNvPr>
          <p:cNvGrpSpPr/>
          <p:nvPr/>
        </p:nvGrpSpPr>
        <p:grpSpPr>
          <a:xfrm>
            <a:off x="1278385" y="1097619"/>
            <a:ext cx="464689" cy="431143"/>
            <a:chOff x="5292575" y="3681900"/>
            <a:chExt cx="420150" cy="373275"/>
          </a:xfrm>
        </p:grpSpPr>
        <p:sp>
          <p:nvSpPr>
            <p:cNvPr id="10" name="Google Shape;657;p39">
              <a:extLst>
                <a:ext uri="{FF2B5EF4-FFF2-40B4-BE49-F238E27FC236}">
                  <a16:creationId xmlns:a16="http://schemas.microsoft.com/office/drawing/2014/main" id="{093DC8C8-CAA5-4866-A7CD-3D3FF3C191F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39">
              <a:extLst>
                <a:ext uri="{FF2B5EF4-FFF2-40B4-BE49-F238E27FC236}">
                  <a16:creationId xmlns:a16="http://schemas.microsoft.com/office/drawing/2014/main" id="{60585143-29F2-464D-869C-70E698F1F71B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39">
              <a:extLst>
                <a:ext uri="{FF2B5EF4-FFF2-40B4-BE49-F238E27FC236}">
                  <a16:creationId xmlns:a16="http://schemas.microsoft.com/office/drawing/2014/main" id="{27A8ED3B-420C-49BB-9939-AF911A5F0FE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39">
              <a:extLst>
                <a:ext uri="{FF2B5EF4-FFF2-40B4-BE49-F238E27FC236}">
                  <a16:creationId xmlns:a16="http://schemas.microsoft.com/office/drawing/2014/main" id="{54B0256A-2FE3-44AE-9F62-BDA732AC34CC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id="{4933CED5-5CC6-42FE-BB6C-F111AB77F59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id="{235DF5E5-E9D9-42AD-8968-E36EB0B2F5BD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id="{7EE73147-AD8A-4B97-A8FE-0870067D8E1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18E13-D217-40CB-A954-E751E5C7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200525"/>
          </a:xfrm>
          <a:prstGeom prst="rect">
            <a:avLst/>
          </a:prstGeom>
        </p:spPr>
      </p:pic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859530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6" name="Google Shape;103;p14">
            <a:extLst>
              <a:ext uri="{FF2B5EF4-FFF2-40B4-BE49-F238E27FC236}">
                <a16:creationId xmlns:a16="http://schemas.microsoft.com/office/drawing/2014/main" id="{667C37DB-12D5-4940-BEA0-C15164DA4908}"/>
              </a:ext>
            </a:extLst>
          </p:cNvPr>
          <p:cNvSpPr txBox="1">
            <a:spLocks/>
          </p:cNvSpPr>
          <p:nvPr/>
        </p:nvSpPr>
        <p:spPr>
          <a:xfrm>
            <a:off x="0" y="3654129"/>
            <a:ext cx="5729388" cy="11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4000" dirty="0"/>
              <a:t>STATE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174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Lora</vt:lpstr>
      <vt:lpstr>Quattrocento Sans</vt:lpstr>
      <vt:lpstr>Arial</vt:lpstr>
      <vt:lpstr>Oswald</vt:lpstr>
      <vt:lpstr>Viola template</vt:lpstr>
      <vt:lpstr>Life Regression</vt:lpstr>
      <vt:lpstr>AGENDA</vt:lpstr>
      <vt:lpstr>DATA CLEANING</vt:lpstr>
      <vt:lpstr>DATA QUALITY ISSUES</vt:lpstr>
      <vt:lpstr>PowerPoint Presentation</vt:lpstr>
      <vt:lpstr>OUR DASHBOARD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Life Regression</dc:title>
  <cp:lastModifiedBy>Justyna Dmowska</cp:lastModifiedBy>
  <cp:revision>1</cp:revision>
  <dcterms:modified xsi:type="dcterms:W3CDTF">2020-02-17T00:43:57Z</dcterms:modified>
</cp:coreProperties>
</file>