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568" y="-1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DD98-3366-1D4C-B4C0-717E2A404DFA}" type="datetimeFigureOut">
              <a:rPr lang="en-US" smtClean="0"/>
              <a:t>07/03/2015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Supplementary Figure 1</a:t>
            </a:r>
            <a:br>
              <a:rPr lang="en-US" sz="2000" dirty="0" smtClean="0"/>
            </a:br>
            <a:r>
              <a:rPr lang="en-US" sz="2000" dirty="0" smtClean="0"/>
              <a:t>Additional metrics for prognostic accuracy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75088"/>
            <a:ext cx="3194860" cy="3194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70" y="2868918"/>
            <a:ext cx="2701030" cy="2701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6231668"/>
            <a:ext cx="2795093" cy="279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760" y="6208152"/>
            <a:ext cx="2977340" cy="29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769710"/>
            <a:ext cx="41148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71334"/>
            <a:ext cx="4114800" cy="3086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Supplementary Figure 2:</a:t>
            </a:r>
            <a:br>
              <a:rPr lang="en-US" sz="2000" dirty="0" smtClean="0"/>
            </a:br>
            <a:r>
              <a:rPr lang="en-US" sz="2000" dirty="0" smtClean="0"/>
              <a:t>Random effects models using different sets of interaction terms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19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Supplementary Figure 3</a:t>
            </a:r>
            <a:br>
              <a:rPr lang="en-US" sz="2000" dirty="0" smtClean="0"/>
            </a:br>
            <a:r>
              <a:rPr lang="en-US" sz="2000" dirty="0" smtClean="0"/>
              <a:t>Accuracy of absolute risk predictions</a:t>
            </a:r>
            <a:br>
              <a:rPr lang="en-US" sz="2000" dirty="0" smtClean="0"/>
            </a:br>
            <a:r>
              <a:rPr lang="en-US" sz="2000" dirty="0" smtClean="0"/>
              <a:t>a. Shows for different risk estimates at 365 days</a:t>
            </a:r>
            <a:br>
              <a:rPr lang="en-US" sz="2000" dirty="0" smtClean="0"/>
            </a:br>
            <a:r>
              <a:rPr lang="en-US" sz="2000" dirty="0" smtClean="0"/>
              <a:t>b. Test and training errors; cross-validated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58" y="2376923"/>
            <a:ext cx="2949410" cy="2949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992097"/>
            <a:ext cx="3199273" cy="319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173" y="6039129"/>
            <a:ext cx="3041991" cy="30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Supplementary Figure 4</a:t>
            </a:r>
            <a:br>
              <a:rPr lang="en-US" sz="2000" dirty="0" smtClean="0"/>
            </a:br>
            <a:r>
              <a:rPr lang="en-US" sz="2000" dirty="0" smtClean="0"/>
              <a:t>Distribution of P-values in simulations of different cohort and </a:t>
            </a:r>
            <a:r>
              <a:rPr lang="en-US" sz="2000" smtClean="0"/>
              <a:t>effect size.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Supplementary </a:t>
            </a:r>
            <a:r>
              <a:rPr lang="en-US" sz="2000" smtClean="0"/>
              <a:t>Figure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43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Macintosh PowerPoint</Application>
  <PresentationFormat>A4 Paper (210x297 mm)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Supplementary Figure 1 Additional metrics for prognostic accuracy</vt:lpstr>
      <vt:lpstr>Supplementary Figure 2: Random effects models using different sets of interaction terms</vt:lpstr>
      <vt:lpstr>Supplementary Figure 3 Accuracy of absolute risk predictions a. Shows for different risk estimates at 365 days b. Test and training errors; cross-validated</vt:lpstr>
      <vt:lpstr>Supplementary Figure 4 Distribution of P-values in simulations of different cohort and effect size.</vt:lpstr>
      <vt:lpstr>Supplementary Figure 3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Gerstung</dc:creator>
  <cp:lastModifiedBy>Moritz Gerstung</cp:lastModifiedBy>
  <cp:revision>3</cp:revision>
  <dcterms:created xsi:type="dcterms:W3CDTF">2015-03-07T13:00:32Z</dcterms:created>
  <dcterms:modified xsi:type="dcterms:W3CDTF">2015-03-07T14:03:09Z</dcterms:modified>
</cp:coreProperties>
</file>