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17706bc6c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17706bc6c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239d069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239d069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17706bc6c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17706bc6c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17706bc6c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17706bc6c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17706bc6c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17706bc6c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17706bc6c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17706bc6c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17706bc6c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17706bc6c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17706bc6c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17706bc6c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91900" y="4039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6AA84F"/>
                </a:solidFill>
              </a:rPr>
              <a:t>Raffaele Cicellini    </a:t>
            </a:r>
            <a:endParaRPr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6AA84F"/>
                </a:solidFill>
              </a:rPr>
              <a:t>Francesca Forbicini </a:t>
            </a:r>
            <a:endParaRPr>
              <a:solidFill>
                <a:srgbClr val="6AA84F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813" y="432375"/>
            <a:ext cx="528637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8761D"/>
                </a:solidFill>
              </a:rPr>
              <a:t>Introduction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The main objective of this mobile app is to make music-addicted test their knowledge about their </a:t>
            </a:r>
            <a:r>
              <a:rPr b="1" lang="it">
                <a:solidFill>
                  <a:srgbClr val="6AA84F"/>
                </a:solidFill>
              </a:rPr>
              <a:t>favourite artists </a:t>
            </a:r>
            <a:r>
              <a:rPr lang="it"/>
              <a:t>and</a:t>
            </a:r>
            <a:r>
              <a:rPr lang="it">
                <a:solidFill>
                  <a:srgbClr val="6AA84F"/>
                </a:solidFill>
              </a:rPr>
              <a:t> </a:t>
            </a:r>
            <a:r>
              <a:rPr b="1" lang="it">
                <a:solidFill>
                  <a:srgbClr val="6AA84F"/>
                </a:solidFill>
              </a:rPr>
              <a:t>playlists</a:t>
            </a:r>
            <a:r>
              <a:rPr lang="it"/>
              <a:t>. They can also see how far other users of the app went with their quizzes.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8761D"/>
                </a:solidFill>
              </a:rPr>
              <a:t>Introduction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A user can </a:t>
            </a:r>
            <a:r>
              <a:rPr b="1" lang="it">
                <a:solidFill>
                  <a:srgbClr val="6AA84F"/>
                </a:solidFill>
              </a:rPr>
              <a:t>make</a:t>
            </a:r>
            <a:r>
              <a:rPr b="1" lang="it">
                <a:solidFill>
                  <a:srgbClr val="6AA84F"/>
                </a:solidFill>
              </a:rPr>
              <a:t> a quiz</a:t>
            </a:r>
            <a:r>
              <a:rPr lang="it"/>
              <a:t> on his/her favourite artists or playlist.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6AA84F"/>
                </a:solidFill>
              </a:rPr>
              <a:t>Quizzes are infinite</a:t>
            </a:r>
            <a:r>
              <a:rPr lang="it"/>
              <a:t> → they end if a user fails an answer or after a certain amount of questions, the user can choose to continue with another level or to stop to play.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A user can choose to see her/his </a:t>
            </a:r>
            <a:r>
              <a:rPr b="1" lang="it">
                <a:solidFill>
                  <a:srgbClr val="6AA84F"/>
                </a:solidFill>
              </a:rPr>
              <a:t>best score</a:t>
            </a:r>
            <a:r>
              <a:rPr lang="it"/>
              <a:t>, her/his position in a </a:t>
            </a:r>
            <a:r>
              <a:rPr b="1" lang="it">
                <a:solidFill>
                  <a:srgbClr val="6AA84F"/>
                </a:solidFill>
              </a:rPr>
              <a:t>global rank </a:t>
            </a:r>
            <a:r>
              <a:rPr lang="it"/>
              <a:t>(made all over the world) or in a </a:t>
            </a:r>
            <a:r>
              <a:rPr b="1" lang="it">
                <a:solidFill>
                  <a:srgbClr val="6AA84F"/>
                </a:solidFill>
              </a:rPr>
              <a:t>local rank </a:t>
            </a:r>
            <a:r>
              <a:rPr lang="it"/>
              <a:t>(based on the country of the user)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When the user saves her/his best score, he/she must </a:t>
            </a:r>
            <a:r>
              <a:rPr b="1" lang="it">
                <a:solidFill>
                  <a:srgbClr val="6AA84F"/>
                </a:solidFill>
              </a:rPr>
              <a:t>take a picture </a:t>
            </a:r>
            <a:r>
              <a:rPr lang="it"/>
              <a:t>and </a:t>
            </a:r>
            <a:r>
              <a:rPr b="1" lang="it">
                <a:solidFill>
                  <a:srgbClr val="6AA84F"/>
                </a:solidFill>
              </a:rPr>
              <a:t>save the position</a:t>
            </a:r>
            <a:r>
              <a:rPr lang="it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8761D"/>
                </a:solidFill>
              </a:rPr>
              <a:t>Architecture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1398662" y="1394177"/>
            <a:ext cx="62025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Architecture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196" y="1205888"/>
            <a:ext cx="6269141" cy="330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8761D"/>
                </a:solidFill>
              </a:rPr>
              <a:t>Architecture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 implement a </a:t>
            </a:r>
            <a:r>
              <a:rPr b="1" lang="it">
                <a:solidFill>
                  <a:srgbClr val="6AA84F"/>
                </a:solidFill>
              </a:rPr>
              <a:t>MVC </a:t>
            </a:r>
            <a:r>
              <a:rPr lang="it"/>
              <a:t>architecture, where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6AA84F"/>
                </a:solidFill>
              </a:rPr>
              <a:t>Model:</a:t>
            </a:r>
            <a:r>
              <a:rPr lang="it">
                <a:solidFill>
                  <a:srgbClr val="6AA84F"/>
                </a:solidFill>
              </a:rPr>
              <a:t> </a:t>
            </a:r>
            <a:r>
              <a:rPr lang="it"/>
              <a:t>classes without any logic related to the quiz or to spotify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6AA84F"/>
                </a:solidFill>
              </a:rPr>
              <a:t>Controller: </a:t>
            </a:r>
            <a:r>
              <a:rPr lang="it"/>
              <a:t>communicates with Spotify API to retrieve the artists and playlists of a user and implements the logic of the quiz</a:t>
            </a:r>
            <a:endParaRPr b="1"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t">
                <a:solidFill>
                  <a:srgbClr val="6AA84F"/>
                </a:solidFill>
              </a:rPr>
              <a:t>View: </a:t>
            </a:r>
            <a:r>
              <a:rPr lang="it"/>
              <a:t>widget to show quizzes, home screen, user profile and the authentication screen</a:t>
            </a:r>
            <a:endParaRPr b="1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509" y="0"/>
            <a:ext cx="486738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8761D"/>
                </a:solidFill>
              </a:rPr>
              <a:t>Technologies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200"/>
              <a:buChar char="●"/>
            </a:pPr>
            <a:r>
              <a:rPr lang="it" sz="2200">
                <a:solidFill>
                  <a:srgbClr val="6AA84F"/>
                </a:solidFill>
              </a:rPr>
              <a:t>Flutter </a:t>
            </a:r>
            <a:r>
              <a:rPr lang="it" sz="2200"/>
              <a:t>to implement the mobile application</a:t>
            </a:r>
            <a:endParaRPr sz="2200"/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200"/>
              <a:buChar char="●"/>
            </a:pPr>
            <a:r>
              <a:rPr lang="it" sz="2200">
                <a:solidFill>
                  <a:srgbClr val="6AA84F"/>
                </a:solidFill>
              </a:rPr>
              <a:t>Firebase </a:t>
            </a:r>
            <a:r>
              <a:rPr lang="it" sz="2200"/>
              <a:t>to store/retrieve data into/from the database</a:t>
            </a:r>
            <a:endParaRPr sz="2200"/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200"/>
              <a:buChar char="●"/>
            </a:pPr>
            <a:r>
              <a:rPr lang="it" sz="2200">
                <a:solidFill>
                  <a:srgbClr val="6AA84F"/>
                </a:solidFill>
              </a:rPr>
              <a:t>Spotify API </a:t>
            </a:r>
            <a:r>
              <a:rPr lang="it" sz="2200"/>
              <a:t>to retrieve user’s playlist and favourite artist</a:t>
            </a:r>
            <a:endParaRPr sz="2200"/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200"/>
              <a:buChar char="●"/>
            </a:pPr>
            <a:r>
              <a:rPr lang="it" sz="2200">
                <a:solidFill>
                  <a:srgbClr val="6AA84F"/>
                </a:solidFill>
              </a:rPr>
              <a:t>Geolocator </a:t>
            </a:r>
            <a:r>
              <a:rPr lang="it" sz="2200"/>
              <a:t>to retrieve user’s position</a:t>
            </a:r>
            <a:endParaRPr sz="2200"/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200"/>
              <a:buChar char="●"/>
            </a:pPr>
            <a:r>
              <a:rPr lang="it" sz="2200">
                <a:solidFill>
                  <a:srgbClr val="6AA84F"/>
                </a:solidFill>
              </a:rPr>
              <a:t>ImagePicker </a:t>
            </a:r>
            <a:r>
              <a:rPr lang="it" sz="2200">
                <a:solidFill>
                  <a:srgbClr val="666666"/>
                </a:solidFill>
              </a:rPr>
              <a:t>to allow the user to take a picture</a:t>
            </a:r>
            <a:endParaRPr sz="2200">
              <a:solidFill>
                <a:srgbClr val="666666"/>
              </a:solidFill>
            </a:endParaRPr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200"/>
              <a:buChar char="●"/>
            </a:pPr>
            <a:r>
              <a:rPr lang="it" sz="2200">
                <a:solidFill>
                  <a:srgbClr val="6AA84F"/>
                </a:solidFill>
              </a:rPr>
              <a:t>Intl library </a:t>
            </a:r>
            <a:r>
              <a:rPr lang="it" sz="2200"/>
              <a:t>to translate the application in Italian or in English it depends on the system language of the device of the user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8761D"/>
                </a:solidFill>
              </a:rPr>
              <a:t>Testing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72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 have implemented </a:t>
            </a:r>
            <a:r>
              <a:rPr b="1" lang="it">
                <a:solidFill>
                  <a:srgbClr val="6AA84F"/>
                </a:solidFill>
              </a:rPr>
              <a:t>12</a:t>
            </a:r>
            <a:r>
              <a:rPr lang="it">
                <a:solidFill>
                  <a:srgbClr val="6AA84F"/>
                </a:solidFill>
              </a:rPr>
              <a:t> </a:t>
            </a:r>
            <a:r>
              <a:rPr b="1" lang="it">
                <a:solidFill>
                  <a:srgbClr val="6AA84F"/>
                </a:solidFill>
              </a:rPr>
              <a:t>integration tests</a:t>
            </a:r>
            <a:r>
              <a:rPr lang="it"/>
              <a:t> with the </a:t>
            </a:r>
            <a:r>
              <a:rPr b="1" lang="it">
                <a:solidFill>
                  <a:srgbClr val="6AA84F"/>
                </a:solidFill>
              </a:rPr>
              <a:t>80% </a:t>
            </a:r>
            <a:r>
              <a:rPr lang="it"/>
              <a:t>of coverage.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it">
                <a:solidFill>
                  <a:srgbClr val="38761D"/>
                </a:solidFill>
              </a:rPr>
              <a:t>Authentication Test								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sign-in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sign-up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sign-out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sign-in error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sign-up error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it">
                <a:solidFill>
                  <a:srgbClr val="38761D"/>
                </a:solidFill>
              </a:rPr>
              <a:t>Quiz Test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quiz of playlist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quiz of artist test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/>
        </p:nvSpPr>
        <p:spPr>
          <a:xfrm>
            <a:off x="3942350" y="1172525"/>
            <a:ext cx="5153700" cy="3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it" sz="1800">
                <a:solidFill>
                  <a:srgbClr val="38761D"/>
                </a:solidFill>
              </a:rPr>
              <a:t>Result</a:t>
            </a:r>
            <a:r>
              <a:rPr lang="it" sz="1800">
                <a:solidFill>
                  <a:srgbClr val="38761D"/>
                </a:solidFill>
              </a:rPr>
              <a:t> Test	</a:t>
            </a:r>
            <a:endParaRPr sz="1800"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it">
                <a:solidFill>
                  <a:schemeClr val="dk1"/>
                </a:solidFill>
              </a:rPr>
              <a:t>best result test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it">
                <a:solidFill>
                  <a:schemeClr val="dk1"/>
                </a:solidFill>
              </a:rPr>
              <a:t>quiz finished test</a:t>
            </a:r>
            <a:r>
              <a:rPr lang="it" sz="1800">
                <a:solidFill>
                  <a:schemeClr val="dk2"/>
                </a:solidFill>
              </a:rPr>
              <a:t>						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it" sz="1800">
                <a:solidFill>
                  <a:srgbClr val="38761D"/>
                </a:solidFill>
              </a:rPr>
              <a:t>User Profile Test	</a:t>
            </a:r>
            <a:endParaRPr sz="1800"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it">
                <a:solidFill>
                  <a:schemeClr val="dk1"/>
                </a:solidFill>
              </a:rPr>
              <a:t>best quiz test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it">
                <a:solidFill>
                  <a:schemeClr val="dk1"/>
                </a:solidFill>
              </a:rPr>
              <a:t>rank test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it">
                <a:solidFill>
                  <a:schemeClr val="dk1"/>
                </a:solidFill>
              </a:rPr>
              <a:t>back to home test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300" y="152400"/>
            <a:ext cx="727939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