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eb777234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eb777234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eb777234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eb777234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eb777234a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eb777234a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eb777234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eb777234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eb77723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eb77723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eb777234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eb77723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eb777234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eb777234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eb777234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eb777234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eb777234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eb777234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eb777234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eb777234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eb777234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eb777234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eb777234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eb777234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Name Here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682975" y="39679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Members: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Mentor: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2527700" y="384500"/>
            <a:ext cx="43179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Almost Every slide should have a photo.</a:t>
            </a:r>
            <a:endParaRPr>
              <a:solidFill>
                <a:srgbClr val="3D85C6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Feel free to pick any theme - pretty it up!</a:t>
            </a:r>
            <a:endParaRPr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Challenges: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Describe the hardest parts of the project ( Each student can have their own)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what you would add to your project if you had more time/money/resources.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Did any new solution ideas occur to you while you were working on the project?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we Learned 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you learn about the invention process, group work, technical skills?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Is there anything you would do differently for your project or approach differently while inventing  now that you’ve been through the camp?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Q&amp;A</a:t>
            </a:r>
            <a:endParaRPr sz="6000"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Any Questions?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Problem: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State General Problem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Identify User and Setting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How it connects to Theme, if it does: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“Tune In” - Inventions that Alter Perception or Bring Attention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and Context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Include Background research here, including more detailed user requirements and limitations of existing technology.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Do existing technologies neglect some user needs?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Process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174325" y="1152475"/>
            <a:ext cx="759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(Include Design Sketches)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Talk about how you came up with a final design.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Remember to emphasise Human-Centered-Design.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Describe how you identified important things to put in design.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Requirements and Goals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Realistic: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Reach: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Roles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Simplified Subsystem Map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Each Student should introduce themselves and their </a:t>
            </a:r>
            <a:r>
              <a:rPr lang="en"/>
              <a:t>responsibilities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List a few major tasks/problems identified in each sub-system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and Tools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Describe all the tools/techniques that you ended up using in making your project.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Photos?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feel free to include photo-only process slides between challenges and final product slide</a:t>
            </a:r>
            <a:endParaRPr sz="14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Product: (Photo)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the Device.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goals were reached - how many of the original solution goals were achieved.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