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Montserrat Medium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MontserratMedium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MontserratMedium-italic.fntdata"/><Relationship Id="rId23" Type="http://schemas.openxmlformats.org/officeDocument/2006/relationships/font" Target="fonts/Montserrat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ontserrat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689bb9c2e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689bb9c2e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92503f3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92503f3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92503f38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92503f38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92503f38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92503f38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689bb9c2e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689bb9c2e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689bb9c2e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689bb9c2e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689bb9c2e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689bb9c2e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550" y="48813"/>
            <a:ext cx="2955700" cy="36964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/>
          <p:nvPr>
            <p:ph type="title"/>
          </p:nvPr>
        </p:nvSpPr>
        <p:spPr>
          <a:xfrm>
            <a:off x="276200" y="2166788"/>
            <a:ext cx="5607300" cy="11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Montserrat Medium"/>
                <a:ea typeface="Montserrat Medium"/>
                <a:cs typeface="Montserrat Medium"/>
                <a:sym typeface="Montserrat Medium"/>
              </a:rPr>
              <a:t>The Heartbleed Vulnerability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276200" y="3315500"/>
            <a:ext cx="5180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project by :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Francesca Ponzetta </a:t>
            </a:r>
            <a:endParaRPr i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Lucas Norman Jonsson </a:t>
            </a:r>
            <a:endParaRPr i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Group 26</a:t>
            </a:r>
            <a:endParaRPr i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461275" y="475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Intro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410600" y="1389750"/>
            <a:ext cx="6322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Heartbleed is a vulnerability that affects the OpenSSL cryptographic library.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It was introduced with the Heartbeat extension in the OpenSSL version of  March 2012.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But wasn’t discovered until April 2014, with millions of active devices with the vulnerability on them.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It allowed sensitive information stealing and disclosure.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/>
          <p:nvPr/>
        </p:nvSpPr>
        <p:spPr>
          <a:xfrm>
            <a:off x="4812100" y="1318825"/>
            <a:ext cx="3290100" cy="3276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Background 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446425" y="1560150"/>
            <a:ext cx="4229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v" sz="1600"/>
              <a:t>Heartbeat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sv" sz="1600"/>
              <a:t>Allows a service to keep a TLS/SSL session open.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sv" sz="1600"/>
              <a:t>Returns a payload of the size specified in the heartbeat request. </a:t>
            </a:r>
            <a:br>
              <a:rPr lang="sv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v" sz="1600"/>
              <a:t>Heartbleed vulnerability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sv" sz="1600"/>
              <a:t>Caused by missing bound checks.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sv" sz="1600"/>
              <a:t>Enables theft of whatever available in the memory.</a:t>
            </a:r>
            <a:endParaRPr sz="1600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863" y="1318838"/>
            <a:ext cx="3276575" cy="3276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Setup to perform the attack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351650" y="900250"/>
            <a:ext cx="6440700" cy="15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Two operating systems have been used: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sv" sz="1800"/>
              <a:t>Vulnerable server: Ubuntu SEED 12.04 (using OpenSSL version 1.0.1) hosting a prebuilt webpage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sv" sz="1800"/>
              <a:t>Malicious client: Kali Linux </a:t>
            </a:r>
            <a:endParaRPr i="1" sz="1800"/>
          </a:p>
        </p:txBody>
      </p:sp>
      <p:pic>
        <p:nvPicPr>
          <p:cNvPr id="157" name="Google Shape;157;p16"/>
          <p:cNvPicPr preferRelativeResize="0"/>
          <p:nvPr/>
        </p:nvPicPr>
        <p:blipFill rotWithShape="1">
          <a:blip r:embed="rId3">
            <a:alphaModFix/>
          </a:blip>
          <a:srcRect b="0" l="0" r="0" t="14288"/>
          <a:stretch/>
        </p:blipFill>
        <p:spPr>
          <a:xfrm>
            <a:off x="2238537" y="2486050"/>
            <a:ext cx="4666926" cy="24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Performing the attack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058900"/>
            <a:ext cx="7038900" cy="14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Two ways of performing the attack: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sv" sz="1800"/>
              <a:t>attack.py script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sv" sz="1800"/>
              <a:t>Attack modules provided by Metasploit </a:t>
            </a:r>
            <a:endParaRPr sz="1800"/>
          </a:p>
        </p:txBody>
      </p:sp>
      <p:pic>
        <p:nvPicPr>
          <p:cNvPr id="164" name="Google Shape;164;p17"/>
          <p:cNvPicPr preferRelativeResize="0"/>
          <p:nvPr/>
        </p:nvPicPr>
        <p:blipFill rotWithShape="1">
          <a:blip r:embed="rId3">
            <a:alphaModFix/>
          </a:blip>
          <a:srcRect b="0" l="4320" r="4329" t="0"/>
          <a:stretch/>
        </p:blipFill>
        <p:spPr>
          <a:xfrm>
            <a:off x="4191150" y="2480888"/>
            <a:ext cx="4583074" cy="23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750" y="2276050"/>
            <a:ext cx="3761175" cy="276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Countermeasures 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835825" y="1567575"/>
            <a:ext cx="3943200" cy="28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 sz="1400"/>
              <a:t>Found and reported by a team from Google,</a:t>
            </a:r>
            <a:r>
              <a:rPr lang="sv" sz="1400"/>
              <a:t> the vulnerability was  publicly disclosed and patched one week after it’s discovery.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 sz="1400"/>
              <a:t>Added two bound-checks 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sv" sz="1200"/>
              <a:t>The heartbeat packet is discarded if the actual length doesn’t match the declared length.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 sz="1400"/>
              <a:t>Other necessary m</a:t>
            </a:r>
            <a:r>
              <a:rPr lang="sv" sz="1400"/>
              <a:t>itigations: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sv" sz="1200"/>
              <a:t>Revoke the PK certificates and reissue new ones.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sv" sz="1200"/>
              <a:t>Change passwords.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875" y="1474363"/>
            <a:ext cx="344805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Evaluation</a:t>
            </a:r>
            <a:r>
              <a:rPr lang="sv"/>
              <a:t> 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052550" y="1535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The Heartbleed vulnerability demonstrates how an insignificant mistake, such as the missing of a bound-check, can cause a big damage.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Having an open source code can be useful because the users can read and maybe notice possible bugs to be fixed.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To prevent similar situation in the future, tools such as: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sv" sz="1800"/>
              <a:t>Safer languages can be used.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sv" sz="1800"/>
              <a:t>Multiple code checkings and tests can be performed.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052550" y="1885950"/>
            <a:ext cx="7038900" cy="20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4800"/>
              <a:t>Thank you for your attention!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184" name="Google Shape;184;p20"/>
          <p:cNvSpPr txBox="1"/>
          <p:nvPr/>
        </p:nvSpPr>
        <p:spPr>
          <a:xfrm>
            <a:off x="6801075" y="4359925"/>
            <a:ext cx="184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Francesca Ponzetta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Lucas Norman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