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e0d14853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e0d14853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e0d14853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e0d14853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e0d14853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e0d14853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0d14853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e0d14853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invisionapp.com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upport.invisionapp.com/hc/en-us" TargetMode="External"/><Relationship Id="rId4" Type="http://schemas.openxmlformats.org/officeDocument/2006/relationships/hyperlink" Target="https://support.invisionapp.com/hc/en-us/articles/115000632146" TargetMode="External"/><Relationship Id="rId5" Type="http://schemas.openxmlformats.org/officeDocument/2006/relationships/hyperlink" Target="https://support.invisionapp.com/hc/en-us/articles/115000648743" TargetMode="External"/><Relationship Id="rId6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inVision Prototype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your design files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Open your files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Save each Canvas/Artboard 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Save As “page-name”.[png, jpg, jpeg]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i="1" lang="en"/>
              <a:t>Ex. if I’m on the Homepage Artboard I would export my Artboard as “homepage.png”</a:t>
            </a:r>
            <a:endParaRPr i="1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Save your file to &gt; project-name/exports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i="1" lang="en"/>
              <a:t>Ex. my project is Defones so I would save to deftones-site/exports</a:t>
            </a:r>
            <a:endParaRPr i="1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Make sure to also save your </a:t>
            </a:r>
            <a:r>
              <a:rPr b="1" lang="en"/>
              <a:t>Overlay </a:t>
            </a:r>
            <a:r>
              <a:rPr lang="en"/>
              <a:t>files too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An overlay file is for example a canvas that represents your Lightbox effect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Upload to inVision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 for a Free inVision Account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2571750"/>
            <a:ext cx="7038900" cy="24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Visit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https://invisionapp.com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Sign up / Sign In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Click the big red button with a plus sign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 New Prototype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Name of Project “Your Band” &amp; Select “Desktop(Web)”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Upload your files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Drag and drop all your files in your </a:t>
            </a:r>
            <a:r>
              <a:rPr b="1" lang="en"/>
              <a:t>Export</a:t>
            </a:r>
            <a:r>
              <a:rPr lang="en"/>
              <a:t> folder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Optional arrange files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 like to arrange my files by my navigation order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 prototype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50930"/>
            <a:ext cx="9143998" cy="822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7925" y="2469300"/>
            <a:ext cx="2829975" cy="183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actions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to review </a:t>
            </a:r>
            <a:r>
              <a:rPr lang="en" u="sng">
                <a:solidFill>
                  <a:schemeClr val="hlink"/>
                </a:solidFill>
                <a:hlinkClick r:id="rId3"/>
              </a:rPr>
              <a:t>inVisions Help Center</a:t>
            </a:r>
            <a:r>
              <a:rPr lang="en"/>
              <a:t> for how tos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 Links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Building Projects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Adding Interactivity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Articles of concern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Creating a Prototype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Upload Screens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Syncing Screens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Adding Interactivity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Prototype Screens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Replacing Screens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3100" y="1860238"/>
            <a:ext cx="4138500" cy="2325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Requirements</a:t>
            </a:r>
            <a:endParaRPr/>
          </a:p>
        </p:txBody>
      </p:sp>
      <p:sp>
        <p:nvSpPr>
          <p:cNvPr id="162" name="Google Shape;162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All pages must be linked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Demonstrate Lightbox Effect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Demonstrate Filter Effect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25" y="1567550"/>
            <a:ext cx="4323575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