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lacehold.i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att_a_target.asp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take the base index file and start writing with tags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h1 - h6 tags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 tag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tag pull in image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http://placehold.it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tag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Anchor tag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Cover Chapter 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Headings: h1 - h6</a:t>
            </a:r>
            <a:endParaRPr/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&lt;h1&gt;-&lt;h6&gt;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Paragraph</a:t>
            </a:r>
            <a:endParaRPr/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Image tag and import an image from the internet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Button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&lt;button&gt;&lt;/button&gt;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&lt;marquee&gt;Make it scroll, baby!&lt;/marquee&gt;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&lt;cite&gt;something to cite&lt;/cite&gt;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Anchor 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&lt;a href=”/path/to/something”&gt;something&lt;/a&gt;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https://www.w3schools.com/tags/att_a_target.asp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_blank: </a:t>
            </a:r>
            <a:r>
              <a:rPr lang="en" sz="1150"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Opens the linked document in a new window or tab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_self: 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Opens the linked document in the same frame as it was clicked (this is default)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_parent: </a:t>
            </a:r>
            <a:r>
              <a:rPr lang="en" sz="1150"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Opens the linked document in the parent frame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_top: 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Opens the linked document in the full body of the window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Article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Text tags</a:t>
            </a:r>
            <a:endParaRPr/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Bold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Important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Italic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Emphasized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&lt;mark&gt;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Marked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&lt;small&gt;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Small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&lt;del&gt;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Deleted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&lt;ins&gt;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Inserted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Subscript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301625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-"/>
            </a:pPr>
            <a:r>
              <a:rPr lang="en" sz="12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&lt;sup&gt;</a:t>
            </a: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 - Superscript text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Image Optimization with TinyPng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20SHvU2PKsM" TargetMode="External"/><Relationship Id="rId4" Type="http://schemas.openxmlformats.org/officeDocument/2006/relationships/hyperlink" Target="https://www.youtube.com/watch?v=g2tzEil5TL0" TargetMode="External"/><Relationship Id="rId5" Type="http://schemas.openxmlformats.org/officeDocument/2006/relationships/hyperlink" Target="https://moz.com/beginners-guide-to-se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sel_element_gt.asp" TargetMode="External"/><Relationship Id="rId4" Type="http://schemas.openxmlformats.org/officeDocument/2006/relationships/hyperlink" Target="https://www.w3schools.com/js/js_htmldom_navigation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illiamsfuller.com/projects/deftones-site/index.html" TargetMode="External"/><Relationship Id="rId4" Type="http://schemas.openxmlformats.org/officeDocument/2006/relationships/hyperlink" Target="https://www.williamsfuller.com/projects/deftones-site/assets/stylesheets/styles.c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Learn/Common_questions/What_are_browser_developer_tool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ckoverflow.com/questions/tagged/html" TargetMode="External"/><Relationship Id="rId4" Type="http://schemas.openxmlformats.org/officeDocument/2006/relationships/hyperlink" Target="https://www.w3schools.com/html/html_examples.asp" TargetMode="External"/><Relationship Id="rId5" Type="http://schemas.openxmlformats.org/officeDocument/2006/relationships/hyperlink" Target="https://websitesetup.org/html5-cheat-sheet/" TargetMode="External"/><Relationship Id="rId6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angular/angular_examples.asp" TargetMode="External"/><Relationship Id="rId4" Type="http://schemas.openxmlformats.org/officeDocument/2006/relationships/hyperlink" Target="https://reactjs.org/tutorial/tutorial.html#what-is-react" TargetMode="External"/><Relationship Id="rId5" Type="http://schemas.openxmlformats.org/officeDocument/2006/relationships/hyperlink" Target="http://guides.rubyonrails.org/layouts_and_renderin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2: HTML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Semantics 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is a text document containing “markup”.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Markup describes the meaning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meaning is the Semantics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doesn’t define how things look, that’s for CSS.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browser has some default styling</a:t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Before HTML5 there were 2 types of presentation elements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Block - has its’ own line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Inline - displays in a line of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HTML5 does away with these concepts because presentation is for CSS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Block elements fall into various new HTML definitions based on their semantics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Inline is now “phasing content”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</a:t>
            </a:r>
            <a:r>
              <a:rPr lang="en"/>
              <a:t>Semantics contd.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was a few </a:t>
            </a:r>
            <a:r>
              <a:rPr lang="en"/>
              <a:t>years old when CSS1 arrived in 1996. Because of this HTML had to handle some presentation qualities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Lots of text styles for example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Bold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Italic</a:t>
            </a:r>
            <a:endParaRPr/>
          </a:p>
          <a:p>
            <a: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Sizing</a:t>
            </a:r>
            <a:endParaRPr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</a:t>
            </a:r>
            <a:r>
              <a:rPr lang="en"/>
              <a:t>presentation fell out of favor with HTML 4 instead pushed towards CSS styling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HTML5 goes further to make elements less presentational and more semantic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end choose tags that describe the content regardless of prestación al effects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52550" y="2295600"/>
            <a:ext cx="70389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Write </a:t>
            </a:r>
            <a:r>
              <a:rPr lang="en"/>
              <a:t>Semantic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Why </a:t>
            </a:r>
            <a:r>
              <a:rPr lang="en"/>
              <a:t>Semantics matters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42150"/>
            <a:ext cx="70389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Accessibility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with some type of impairment usually visual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 is meant to be universal and all users should be able to view and digest content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YouTube: Introduction to Web Accessibility and W3C Standards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YouTube: Why do semantics matter?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SEO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 Engine Optimization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Search engines look for particular tags on pages and these will be used as part of your site rating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Beginner Guide to SEO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Google Analytics Demo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Styling and maintenance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we are coding to the same standard it makes for a better experience picking up new code more efficiently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Makes writing CSS easier and developer understanding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Markup Elements, Attributes, and Values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97500" y="1307850"/>
            <a:ext cx="70389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has 3 principal components: </a:t>
            </a:r>
            <a:r>
              <a:rPr i="1" lang="en"/>
              <a:t>elements, attributes, and values</a:t>
            </a:r>
            <a:endParaRPr i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Elements - labels that describe parts of a page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&lt;p&gt;, &lt;h#&gt;, &lt;a&gt;, &lt;em&gt;, &lt;img /&gt;, etc.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Elements must have a start and stop, however &lt;img /&gt; for example is an “Empty Element”  tag meaning it closes without having to declare &lt;/img&gt;. 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Yes: &lt;img src=”...” alt=”...” /&gt; 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No: &lt;img src=”...” alt=”...”&gt;&lt;/img&gt;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and Values - attributes contain </a:t>
            </a:r>
            <a:r>
              <a:rPr lang="en"/>
              <a:t>information</a:t>
            </a:r>
            <a:r>
              <a:rPr lang="en"/>
              <a:t> about the content in the document, not the content itself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&lt;a href=”google.com” target=”_blank”&gt;Google&lt;/a&gt;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i="1" lang="en"/>
              <a:t>href</a:t>
            </a:r>
            <a:r>
              <a:rPr lang="en"/>
              <a:t> is the attribute | “google.com” is the </a:t>
            </a:r>
            <a:r>
              <a:rPr i="1" lang="en"/>
              <a:t>value</a:t>
            </a:r>
            <a:r>
              <a:rPr lang="en"/>
              <a:t> of </a:t>
            </a:r>
            <a:r>
              <a:rPr i="1" lang="en"/>
              <a:t>href</a:t>
            </a:r>
            <a:endParaRPr i="1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can have one or more attributes.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attributes have predefined values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Parent &gt; Child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Parents and Children - an HTML element that contains another HTML element is considered a “Parent Child relationship”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&lt;article&gt;&lt;p&gt;...some text...&lt;/p&gt;&lt;/article&gt; | The &lt;article&gt; is the </a:t>
            </a:r>
            <a:r>
              <a:rPr i="1" lang="en"/>
              <a:t>Parent </a:t>
            </a:r>
            <a:r>
              <a:rPr lang="en"/>
              <a:t>to the </a:t>
            </a:r>
            <a:r>
              <a:rPr i="1" lang="en"/>
              <a:t>Child</a:t>
            </a:r>
            <a:r>
              <a:rPr lang="en"/>
              <a:t> &lt;p&gt;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Parents can have theoretically infinite nested children although this isn’t advised. “nested children” &lt;article&gt;&lt;p&gt;...some text…&lt;ul&gt;&lt;li&gt;...&lt;/li&gt;&lt;/ul&gt;&lt;/p&gt;&lt;/article&gt;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 Child relationships are extremely important to understand when you begin working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CSS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Links, Images, and non-text content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everything in an HTML document is text anything that isn’t text is merely a </a:t>
            </a:r>
            <a:r>
              <a:rPr i="1" lang="en"/>
              <a:t>reference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reference is nothing more than text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are able to </a:t>
            </a:r>
            <a:r>
              <a:rPr lang="en"/>
              <a:t>interpret</a:t>
            </a:r>
            <a:r>
              <a:rPr lang="en"/>
              <a:t> all types of files but depending on the browser it may not support particular files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Browsers will do their best in finding a supporting application to assist in supporting unsupported files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as a developer can also assist in helping browser find applications and extensions to allow the browser to support a non-native file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File Names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Lowercase File Names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media.html, discography.html, photos.html, etc.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 words with a dash ‘-’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tour-dates.html, my-profile.html, super-cool-page.html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Dashes are </a:t>
            </a:r>
            <a:r>
              <a:rPr lang="en"/>
              <a:t>preferred</a:t>
            </a:r>
            <a:r>
              <a:rPr lang="en"/>
              <a:t> by Search Engines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Underscores ‘_’ </a:t>
            </a:r>
            <a:r>
              <a:rPr lang="en"/>
              <a:t>are not</a:t>
            </a:r>
            <a:r>
              <a:rPr lang="en"/>
              <a:t> wrong just not </a:t>
            </a:r>
            <a:r>
              <a:rPr lang="en"/>
              <a:t>recommended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careful of the extensions you use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</a:t>
            </a:r>
            <a:r>
              <a:rPr lang="en"/>
              <a:t>roper : .html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improper: .htm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you declare is what will render .txt will render a text document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URLs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Uniform Resource Locator (URL) is a name for addresses.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information about where the file is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Parts of a URL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https://www.williamsfuller.com/projects/deftones-site/index.html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Scheme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Secure: http:// 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Secure: https://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Others: ftp, sftp, etc.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Server Name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www.williamsfuller.com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Path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/projects/deftones-site/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File Name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index.html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URLs contd.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2 types of URLs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Absolute - shows the entire path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https://www.williamsfuller.com/projects/deftones-site/index.html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https://www.williamsfuller.com/projects/deftones-site/assets/stylesheets/styles.css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 - details where a file is relative to where you are located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we were on the index.html page and wanted to reference the </a:t>
            </a:r>
            <a:r>
              <a:rPr i="1" lang="en"/>
              <a:t>styles.css</a:t>
            </a:r>
            <a:endParaRPr/>
          </a:p>
          <a:p>
            <a: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../assets/stylesheets/styles.css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working within files you will typically just use relative paths to grab all your reference images, stylesheets, scripts, etc. from within your project. If you are </a:t>
            </a:r>
            <a:r>
              <a:rPr lang="en"/>
              <a:t>referencing</a:t>
            </a:r>
            <a:r>
              <a:rPr lang="en"/>
              <a:t> files outside of your project on the web you’d use absolute paths.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Questions over reading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72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 3 - Basic HTML Structure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 Structure?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Parts of a document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&lt;header&gt;, &lt;footer&gt;, &lt;aside&gt;?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Naming</a:t>
            </a:r>
            <a:r>
              <a:rPr lang="en"/>
              <a:t> elements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Classes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 6 - Links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Block Level Links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Wrapping elements in anchor tag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Attribute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900" y="1460250"/>
            <a:ext cx="3812700" cy="21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Review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 look into 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Covered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Accessibility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Semantic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 environments setup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 relationships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name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297500" y="1567550"/>
            <a:ext cx="274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Homework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Read: Ch 7 &amp; 8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Wireframes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Media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Merch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Tour Dates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final project directory and link to all of the pages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00" y="1460250"/>
            <a:ext cx="4526625" cy="3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</a:t>
            </a:r>
            <a:r>
              <a:rPr lang="en"/>
              <a:t>Last Week Review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 Text Markup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Think of as a Skeleton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Holds everything together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Cascading Style Sheets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Think of as Clothes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Styling of website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Think of as Muscles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functionality </a:t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&lt;!DOCTYPE html&gt;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Declares file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&lt;html&gt;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Begins the HTML content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&lt;head&gt;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Instructional information for page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Meta tags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&lt;title&gt;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External CSS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&lt;body&gt;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 user sees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Last Week Review contd.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Developer tools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creating websites and web applications one of the most important tools is the developer tools.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modern web browser includes a powerful suite of developer tools. These tools do a range of things, from inspecting currently-loaded HTML, CSS and JavaScript to showing which assets the page has requested and how long they took to load.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What are developer tools?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00" y="1460250"/>
            <a:ext cx="4138500" cy="292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Goals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wireframes for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Homepage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About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Discography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Verify band selection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Setup personal computers</a:t>
            </a:r>
            <a:endParaRPr i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Class Directory on storage device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 up for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Google Drive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Dropbox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USB Drive or Laptop</a:t>
            </a:r>
            <a:endParaRPr i="1"/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HTML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Semantics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Directory Structure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Images, Text, Links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URLs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Element Relationships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Accessibility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5833850" y="1399100"/>
            <a:ext cx="255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StackOverflow - 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W3Schools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HTML Cheatsheet</a:t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Help Resources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8300" y="1399100"/>
            <a:ext cx="4188025" cy="2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</a:t>
            </a:r>
            <a:r>
              <a:rPr lang="en"/>
              <a:t>Web Pages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171725" y="1307850"/>
            <a:ext cx="70389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It's</a:t>
            </a:r>
            <a:r>
              <a:rPr lang="en"/>
              <a:t> impossible to create a </a:t>
            </a:r>
            <a:r>
              <a:rPr lang="en"/>
              <a:t>web page</a:t>
            </a:r>
            <a:r>
              <a:rPr lang="en"/>
              <a:t> without HTML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front end frameworks like Angular and ReactJS </a:t>
            </a:r>
            <a:r>
              <a:rPr lang="en"/>
              <a:t>require</a:t>
            </a:r>
            <a:r>
              <a:rPr lang="en"/>
              <a:t> HTML but in different ways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Angular Example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React Example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Ruby on Rails Example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Browsers are designed to render HTML for users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web page</a:t>
            </a:r>
            <a:r>
              <a:rPr lang="en"/>
              <a:t> consists of 3 primary components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 Content - bare text that tells the user what your page or site is about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References to other files - items such as images, audio, video files or other HTML files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Assets - JavaScripts or CSS files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Markup - HTML Elements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files are all saved as text so they can be universally read by browsers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other information contained in the files not viewable by users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Content in the &lt;head&gt;...&lt;/head&gt;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&lt;head&gt; contains character encoding usually UTF-8 and other information for the browser and search engines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/>
              <a:t>Exercise</a:t>
            </a:r>
            <a:r>
              <a:rPr lang="en"/>
              <a:t>: Setting up Class Directory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307850"/>
            <a:ext cx="2552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storage option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Laptop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USB Drive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Storage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637100" y="2258625"/>
            <a:ext cx="18735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/class-directory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/assets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/images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.gitkeep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/stylesheets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styles.css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/javascripts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.gitkeep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/fonts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.gitkeep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index.html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Related image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950" y="1372425"/>
            <a:ext cx="5347375" cy="3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Code Structure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Let’s create our index.html file basic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complete run atom-live-server</a:t>
            </a:r>
            <a:endParaRPr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3191" y="1567553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&lt;!DOCTYPE html&gt;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&lt;html lang=“en”&gt;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&lt;head&gt;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&lt;meta charset=“utf-8” /&gt;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&lt;title&gt;&lt;/title&gt;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&lt;/head&gt;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&lt;body&gt;&lt;/body&gt;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