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i1.wp.com/www.internetgeography.net/wp-content/uploads/2017/11/Rainforest-Under-canopy.jpeg?ssl=1" TargetMode="External"/><Relationship Id="rId4" Type="http://schemas.openxmlformats.org/officeDocument/2006/relationships/hyperlink" Target="https://tinypng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fonts.google.com" TargetMode="External"/><Relationship Id="rId4" Type="http://schemas.openxmlformats.org/officeDocument/2006/relationships/hyperlink" Target="https://github.com/michaelwilkins/bulma-ui-kit" TargetMode="External"/><Relationship Id="rId5" Type="http://schemas.openxmlformats.org/officeDocument/2006/relationships/hyperlink" Target="http://bootstrapuikit.com/" TargetMode="External"/><Relationship Id="rId6" Type="http://schemas.openxmlformats.org/officeDocument/2006/relationships/hyperlink" Target="https://superdevresources.com/bootstrap-4-ui-kits/" TargetMode="External"/><Relationship Id="rId7" Type="http://schemas.openxmlformats.org/officeDocument/2006/relationships/hyperlink" Target="https://freebiesbug.com/psd-freebies/ui-kit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fonts.google.com/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Slides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Optimization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Last week we didn’t cover Image Optimization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Download a </a:t>
            </a:r>
            <a:r>
              <a:rPr b="1" lang="en" u="sng">
                <a:solidFill>
                  <a:schemeClr val="accent5"/>
                </a:solidFill>
                <a:hlinkClick r:id="rId3"/>
              </a:rPr>
              <a:t>LARGE</a:t>
            </a:r>
            <a:r>
              <a:rPr lang="en"/>
              <a:t> Google Image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Open </a:t>
            </a:r>
            <a:r>
              <a:rPr lang="en" u="sng">
                <a:solidFill>
                  <a:schemeClr val="accent5"/>
                </a:solidFill>
                <a:hlinkClick r:id="rId4"/>
              </a:rPr>
              <a:t>https://tinypng.com/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Drag &amp; Drop or Select from filesystem 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Compare Images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 note I have seen issues with this and shadows on .png files with terrible results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Image Optimization in my experience is a great way to cut a ton of weight on your site loading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all your wireframes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steve_fuller@berkeley.edu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Wireframes Needed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Media Page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Merch Page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Tour Dates Page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Homepage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About Page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Discography Page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Your Website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over think this part we are not looking for award winning designs. I want to see what colors you are going with, see some images placed in, and bring some life to your wireframes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 Photoshop or Sketch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 canvas to 1440px wide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Height does not matter when setting up 1024px is a good starting point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like to set my working content to 1200px 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 set guides at 120px and 1,320px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ease of designing make spacing of elements by units of 5px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Grab Custom Fonts from </a:t>
            </a:r>
            <a:r>
              <a:rPr b="1" lang="en" u="sng">
                <a:solidFill>
                  <a:schemeClr val="accent5"/>
                </a:solidFill>
                <a:hlinkClick r:id="rId3"/>
              </a:rPr>
              <a:t>Google Fonts</a:t>
            </a:r>
            <a:r>
              <a:rPr b="1" lang="en"/>
              <a:t> only</a:t>
            </a:r>
            <a:endParaRPr b="1"/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solidFill>
                  <a:schemeClr val="accent5"/>
                </a:solidFill>
                <a:hlinkClick r:id="rId4"/>
              </a:rPr>
              <a:t>Bulma UI Kit</a:t>
            </a:r>
            <a:endParaRPr/>
          </a:p>
          <a:p>
            <a: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Other Kits</a:t>
            </a:r>
            <a:endParaRPr sz="1100"/>
          </a:p>
          <a:p>
            <a:pPr indent="-2984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Bootstrap 3 UI Kit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14 Bootstrap 4 UI Kits</a:t>
            </a:r>
            <a:endParaRPr b="1"/>
          </a:p>
          <a:p>
            <a:pPr indent="-2984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accent5"/>
                </a:solidFill>
                <a:hlinkClick r:id="rId7"/>
              </a:rPr>
              <a:t>Free UI Kits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Your Website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297500" y="1567550"/>
            <a:ext cx="3529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 up a “Branding” canvas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Font sizes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Color </a:t>
            </a:r>
            <a:r>
              <a:rPr lang="en"/>
              <a:t>Palette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Font Family(ies)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Make sure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pick a Google Font</a:t>
            </a:r>
            <a:r>
              <a:rPr lang="en"/>
              <a:t> for easier installation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File Structure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Assets - images and any other external files to design your site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Exports - folder to save your files to be loaded into inVision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Site - project files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5975" y="1307850"/>
            <a:ext cx="4012199" cy="2687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Start Designing your Website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Finish Desktop Designs for: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Homepage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About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Discography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Read Chapters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9, 10 &amp; 11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