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279D-E395-4B4E-A68A-BC7654106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49058-BE88-400E-B48A-981FB94F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E058-636C-4A3A-8097-EE8DC6B0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5BCF-64F8-4726-AE73-288560C0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C06F-EA6D-4594-9A6E-3A9EE61E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AEB6-93D9-4F29-A97C-970D8E4F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7A9A0-0ED1-48D7-8A1F-0CDD986F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9C35-765E-4C66-8EC4-04AC21DD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9507-F300-409A-B48B-C06ED514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C29E-FD41-49B6-B56C-9C079EC6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8A7D2-BFBA-4B56-98EF-1D5A0C239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9DD0A-CE2F-43D1-BD2B-D16D92CA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D001-481C-4D48-8AAE-6D439446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F2498-CC57-4A11-8DFF-B9F08C0B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91A2-211F-4414-BC75-B4B7A4EA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EF53-BE8C-4DDB-9513-685F6BCA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A9CE-941A-4196-93D8-D840538B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FC0B-7010-425D-B5F9-6B223625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2A74-428A-4147-B1B5-2EC07C9B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4E08-7D95-430C-8F09-16854727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61B5-0E8C-4F3A-AFDB-CF271B21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2CEBF-DE29-42B2-8D74-05632614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597A-D364-4619-AE34-51568A11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23FC-71F5-4452-976E-D121C09B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C68A-BDC0-4D4C-9AFA-A41BDB77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12C8-E217-4B60-9DDE-9FA3EF78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6618-FD68-400A-9F37-A6FD42213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DFE3-4FFD-43AF-A893-504055242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32AB-D641-4458-BA5D-5FF1B23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F410-792B-4D40-8CA5-F7C82D60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4394-904A-4FE8-B61D-BCC8708E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D549-26E7-4BF7-9DBA-4D782B31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D94D-3B86-4426-A0A3-3C2D39C5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BB894-AEFF-4BAF-AB02-9F161B8B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1C29E-78F4-436C-8B92-3F1FEAD6B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FD1EA-5F4C-4FEA-A3AC-080859551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E84EB-5E73-4F63-B54E-9341EAC4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D5B30-009A-4C13-A755-BCC0FB34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98579-32C1-4DEA-B727-1FF4B34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062B-0A25-4515-8B0B-E7AF6879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92AC6-DEF0-4B92-9603-F272A638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FF542-AB5B-436A-8C01-A3A8D61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DEBB1-3B1B-4739-85C8-B752F0DA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72402-EA83-4B64-B994-A8C4EE8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8ACE-FF36-4A5E-B259-91C25278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E182-283E-4F3F-AD99-E980ABAA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9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E301-3261-4C4A-AFA2-C68EEE6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4FEF-5463-4F97-9F57-0226CACF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27A95-11EF-422F-8BC6-B8FFADB1B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04CB-A8CB-4AD6-BBDE-D4587A31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1196-F8DA-40E0-A8B4-2DD8DF46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3551E-72E7-48FA-ADEF-AB5D37C9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6AED-FE8E-46DD-A5D8-9329A38D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BE9F3-CC42-43A4-B797-914F18E6B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28948-635D-43D6-ABB6-5C54A64B9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D39CD-9462-48F7-B0C4-A1922218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DA1A-94AA-4FF0-BD18-49CA5748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D53E8-E087-49DD-922E-60EF63D9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E3F75-2F7D-4637-8098-0B3045D0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AA5D-3EAD-4B2E-AF88-5175E4E0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4B72-A357-4420-A122-40E0197C5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189E-40D6-4D0E-826C-3AF839BA1AD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D505-015E-478C-A99F-A91713968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9B2F-5EEF-4C8C-B829-960CEDA9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D0E4-D242-4EF3-9F40-C2244998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3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73B844-25E3-48F4-9807-09CE4D6D3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26754"/>
              </p:ext>
            </p:extLst>
          </p:nvPr>
        </p:nvGraphicFramePr>
        <p:xfrm>
          <a:off x="0" y="2404279"/>
          <a:ext cx="12061379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489">
                  <a:extLst>
                    <a:ext uri="{9D8B030D-6E8A-4147-A177-3AD203B41FA5}">
                      <a16:colId xmlns:a16="http://schemas.microsoft.com/office/drawing/2014/main" val="2068681304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1024984973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3645921383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3258405638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850584909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2877996850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3551490631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2732305316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3348384586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4155207938"/>
                    </a:ext>
                  </a:extLst>
                </a:gridCol>
                <a:gridCol w="1096489">
                  <a:extLst>
                    <a:ext uri="{9D8B030D-6E8A-4147-A177-3AD203B41FA5}">
                      <a16:colId xmlns:a16="http://schemas.microsoft.com/office/drawing/2014/main" val="2109836459"/>
                    </a:ext>
                  </a:extLst>
                </a:gridCol>
              </a:tblGrid>
              <a:tr h="256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NMVOC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PM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PM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004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87527-392A-4612-92A2-8BD044B6B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45434"/>
              </p:ext>
            </p:extLst>
          </p:nvPr>
        </p:nvGraphicFramePr>
        <p:xfrm>
          <a:off x="304810" y="3429000"/>
          <a:ext cx="534389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779">
                  <a:extLst>
                    <a:ext uri="{9D8B030D-6E8A-4147-A177-3AD203B41FA5}">
                      <a16:colId xmlns:a16="http://schemas.microsoft.com/office/drawing/2014/main" val="2068681304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1024984973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3645921383"/>
                    </a:ext>
                  </a:extLst>
                </a:gridCol>
                <a:gridCol w="1138783">
                  <a:extLst>
                    <a:ext uri="{9D8B030D-6E8A-4147-A177-3AD203B41FA5}">
                      <a16:colId xmlns:a16="http://schemas.microsoft.com/office/drawing/2014/main" val="3258405638"/>
                    </a:ext>
                  </a:extLst>
                </a:gridCol>
                <a:gridCol w="998775">
                  <a:extLst>
                    <a:ext uri="{9D8B030D-6E8A-4147-A177-3AD203B41FA5}">
                      <a16:colId xmlns:a16="http://schemas.microsoft.com/office/drawing/2014/main" val="850584909"/>
                    </a:ext>
                  </a:extLst>
                </a:gridCol>
              </a:tblGrid>
              <a:tr h="2561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Popol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Tot. Canc.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Air Canc.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death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0041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C8DA04A-57D2-481D-955B-421C2EDA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07787"/>
              </p:ext>
            </p:extLst>
          </p:nvPr>
        </p:nvGraphicFramePr>
        <p:xfrm>
          <a:off x="130625" y="1187970"/>
          <a:ext cx="11756569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779">
                  <a:extLst>
                    <a:ext uri="{9D8B030D-6E8A-4147-A177-3AD203B41FA5}">
                      <a16:colId xmlns:a16="http://schemas.microsoft.com/office/drawing/2014/main" val="2068681304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1024984973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3645921383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3258405638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850584909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877996850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3551490631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7323053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334838458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4155207938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109836459"/>
                    </a:ext>
                  </a:extLst>
                </a:gridCol>
              </a:tblGrid>
              <a:tr h="2561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004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0D61BF0-E112-4037-9801-429E39E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07" y="3299736"/>
            <a:ext cx="570627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0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Utente</dc:creator>
  <cp:lastModifiedBy>Utente</cp:lastModifiedBy>
  <cp:revision>14</cp:revision>
  <dcterms:created xsi:type="dcterms:W3CDTF">2021-02-07T21:51:59Z</dcterms:created>
  <dcterms:modified xsi:type="dcterms:W3CDTF">2021-02-08T09:57:43Z</dcterms:modified>
</cp:coreProperties>
</file>