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68" r:id="rId7"/>
    <p:sldId id="269" r:id="rId8"/>
    <p:sldId id="266" r:id="rId9"/>
    <p:sldId id="260" r:id="rId10"/>
    <p:sldId id="259" r:id="rId11"/>
    <p:sldId id="267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74DD480-C165-44B3-8593-B076A157667B}">
          <p14:sldIdLst>
            <p14:sldId id="256"/>
            <p14:sldId id="271"/>
            <p14:sldId id="257"/>
          </p14:sldIdLst>
        </p14:section>
        <p14:section name="Dashboard ordini" id="{801948C8-2662-410C-B889-2594711CF8B0}">
          <p14:sldIdLst>
            <p14:sldId id="258"/>
            <p14:sldId id="261"/>
          </p14:sldIdLst>
        </p14:section>
        <p14:section name="Dashboard SAL" id="{182280AD-C93B-44E4-ABE1-E5152A083D46}">
          <p14:sldIdLst>
            <p14:sldId id="268"/>
            <p14:sldId id="269"/>
          </p14:sldIdLst>
        </p14:section>
        <p14:section name="Pagina inserimento" id="{6C082F60-EDF3-43B4-BE48-1D2B41064382}">
          <p14:sldIdLst>
            <p14:sldId id="266"/>
          </p14:sldIdLst>
        </p14:section>
        <p14:section name="Pagina modifica" id="{8FBC5FC0-D89E-429B-8E7E-4D03BEE0D886}">
          <p14:sldIdLst>
            <p14:sldId id="260"/>
          </p14:sldIdLst>
        </p14:section>
        <p14:section name="Pagina elimina" id="{C75DEA4E-232D-4FD5-ADC0-272CC39A687E}">
          <p14:sldIdLst>
            <p14:sldId id="259"/>
          </p14:sldIdLst>
        </p14:section>
        <p14:section name="Pagina visualliza dati" id="{BD1CF90E-7A87-4E67-8C2E-E5978B710A94}">
          <p14:sldIdLst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GOBBI" initials="FG" lastIdx="1" clrIdx="0">
    <p:extLst>
      <p:ext uri="{19B8F6BF-5375-455C-9EA6-DF929625EA0E}">
        <p15:presenceInfo xmlns:p15="http://schemas.microsoft.com/office/powerpoint/2012/main" userId="FRANCESCO GOBB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A5A5A5"/>
    <a:srgbClr val="5B9BD5"/>
    <a:srgbClr val="E7E6E6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4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62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9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5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0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6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5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50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1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844-080D-48FF-9A5C-4C651A181A09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3DE4-9374-469E-A704-1BF655EA71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4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1.xml"/><Relationship Id="rId5" Type="http://schemas.openxmlformats.org/officeDocument/2006/relationships/image" Target="../media/image4.sv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10.xml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4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1.xml"/><Relationship Id="rId5" Type="http://schemas.openxmlformats.org/officeDocument/2006/relationships/image" Target="../media/image4.sv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10.xml"/><Relationship Id="rId1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25" y="302805"/>
            <a:ext cx="6899131" cy="3380771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68" y="4663594"/>
            <a:ext cx="4231006" cy="15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4154FF18-BFD5-BCC0-4598-61D8B92FF7B5}"/>
              </a:ext>
            </a:extLst>
          </p:cNvPr>
          <p:cNvGrpSpPr/>
          <p:nvPr/>
        </p:nvGrpSpPr>
        <p:grpSpPr>
          <a:xfrm>
            <a:off x="2215967" y="2756233"/>
            <a:ext cx="6329779" cy="3639846"/>
            <a:chOff x="1420947" y="1098134"/>
            <a:chExt cx="6329779" cy="3639846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246BE36-2908-4EE1-397F-607CFDCFF359}"/>
                </a:ext>
              </a:extLst>
            </p:cNvPr>
            <p:cNvSpPr/>
            <p:nvPr/>
          </p:nvSpPr>
          <p:spPr>
            <a:xfrm>
              <a:off x="1420947" y="1098134"/>
              <a:ext cx="6329779" cy="3639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dirty="0"/>
            </a:p>
            <a:p>
              <a:endParaRPr lang="it-IT" dirty="0"/>
            </a:p>
            <a:p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BDF21BC0-C679-4BC4-15C3-B68E3B88D1E9}"/>
                </a:ext>
              </a:extLst>
            </p:cNvPr>
            <p:cNvSpPr/>
            <p:nvPr/>
          </p:nvSpPr>
          <p:spPr>
            <a:xfrm>
              <a:off x="1420947" y="1447800"/>
              <a:ext cx="6329779" cy="329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ATTENZIONE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Stai eliminando i dati di un ordine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Sei sicuro di volere procedere?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A739253-C7DB-229A-3EED-58C3FE806DC7}"/>
                </a:ext>
              </a:extLst>
            </p:cNvPr>
            <p:cNvSpPr/>
            <p:nvPr/>
          </p:nvSpPr>
          <p:spPr>
            <a:xfrm>
              <a:off x="2182949" y="3309670"/>
              <a:ext cx="1665151" cy="64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795B556-80CE-945E-2179-AC8963EAF834}"/>
                </a:ext>
              </a:extLst>
            </p:cNvPr>
            <p:cNvSpPr/>
            <p:nvPr/>
          </p:nvSpPr>
          <p:spPr>
            <a:xfrm>
              <a:off x="4976949" y="3309670"/>
              <a:ext cx="1779452" cy="673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NO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5F9539-749D-4390-BD7D-F4A9A2124605}"/>
              </a:ext>
            </a:extLst>
          </p:cNvPr>
          <p:cNvSpPr txBox="1"/>
          <p:nvPr/>
        </p:nvSpPr>
        <p:spPr>
          <a:xfrm>
            <a:off x="617294" y="256615"/>
            <a:ext cx="508895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CANCELLA ordine selezionato p05</a:t>
            </a:r>
          </a:p>
        </p:txBody>
      </p:sp>
      <p:sp>
        <p:nvSpPr>
          <p:cNvPr id="2" name="Rettangolo con angoli arrotondati 1">
            <a:hlinkClick r:id="rId2" action="ppaction://hlinksldjump"/>
            <a:extLst>
              <a:ext uri="{FF2B5EF4-FFF2-40B4-BE49-F238E27FC236}">
                <a16:creationId xmlns:a16="http://schemas.microsoft.com/office/drawing/2014/main" id="{8099D094-DA25-4B90-5370-A39189B20725}"/>
              </a:ext>
            </a:extLst>
          </p:cNvPr>
          <p:cNvSpPr/>
          <p:nvPr/>
        </p:nvSpPr>
        <p:spPr>
          <a:xfrm>
            <a:off x="769269" y="1449160"/>
            <a:ext cx="2139193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Il </a:t>
            </a:r>
            <a:r>
              <a:rPr lang="it-IT" dirty="0"/>
              <a:t>dato viene eliminato |</a:t>
            </a:r>
          </a:p>
          <a:p>
            <a:pPr algn="ctr"/>
            <a:r>
              <a:rPr lang="it-IT" dirty="0"/>
              <a:t>DASHBOARD p02</a:t>
            </a:r>
          </a:p>
        </p:txBody>
      </p:sp>
      <p:sp>
        <p:nvSpPr>
          <p:cNvPr id="12" name="Rettangolo con angoli arrotondati 11">
            <a:hlinkClick r:id="rId2" action="ppaction://hlinksldjump"/>
            <a:extLst>
              <a:ext uri="{FF2B5EF4-FFF2-40B4-BE49-F238E27FC236}">
                <a16:creationId xmlns:a16="http://schemas.microsoft.com/office/drawing/2014/main" id="{9AA33F0F-ADA6-0988-EA03-9E0745F9E45E}"/>
              </a:ext>
            </a:extLst>
          </p:cNvPr>
          <p:cNvSpPr/>
          <p:nvPr/>
        </p:nvSpPr>
        <p:spPr>
          <a:xfrm>
            <a:off x="8413038" y="1449160"/>
            <a:ext cx="2139193" cy="98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|Il dato rimane| </a:t>
            </a:r>
          </a:p>
          <a:p>
            <a:pPr algn="ctr"/>
            <a:r>
              <a:rPr lang="it-IT" dirty="0"/>
              <a:t>DASHBOARD p02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2CC481F8-14CA-6888-12CE-E680C658FBA2}"/>
              </a:ext>
            </a:extLst>
          </p:cNvPr>
          <p:cNvCxnSpPr>
            <a:cxnSpLocks/>
            <a:stCxn id="8" idx="2"/>
            <a:endCxn id="2" idx="2"/>
          </p:cNvCxnSpPr>
          <p:nvPr/>
        </p:nvCxnSpPr>
        <p:spPr>
          <a:xfrm rot="5400000" flipH="1">
            <a:off x="1192877" y="2992772"/>
            <a:ext cx="3263657" cy="1971679"/>
          </a:xfrm>
          <a:prstGeom prst="bentConnector3">
            <a:avLst>
              <a:gd name="adj1" fmla="val -70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160E26E-1136-088F-C2C8-D1F8552D11D8}"/>
              </a:ext>
            </a:extLst>
          </p:cNvPr>
          <p:cNvCxnSpPr>
            <a:cxnSpLocks/>
            <a:stCxn id="9" idx="2"/>
            <a:endCxn id="12" idx="2"/>
          </p:cNvCxnSpPr>
          <p:nvPr/>
        </p:nvCxnSpPr>
        <p:spPr>
          <a:xfrm rot="5400000" flipH="1" flipV="1">
            <a:off x="6466626" y="2625741"/>
            <a:ext cx="3211077" cy="2820940"/>
          </a:xfrm>
          <a:prstGeom prst="bentConnector3">
            <a:avLst>
              <a:gd name="adj1" fmla="val -711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4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9E14792-E6BE-C0AE-D16A-FA287C826D96}"/>
              </a:ext>
            </a:extLst>
          </p:cNvPr>
          <p:cNvSpPr/>
          <p:nvPr/>
        </p:nvSpPr>
        <p:spPr>
          <a:xfrm>
            <a:off x="479241" y="1202257"/>
            <a:ext cx="7692704" cy="53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27CC2B8-77F7-3E29-DA20-BA17BB8F91AD}"/>
              </a:ext>
            </a:extLst>
          </p:cNvPr>
          <p:cNvSpPr/>
          <p:nvPr/>
        </p:nvSpPr>
        <p:spPr>
          <a:xfrm>
            <a:off x="479241" y="1841502"/>
            <a:ext cx="7692704" cy="4764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87237C7-F7B7-5933-E99C-EA62A3066EDF}"/>
              </a:ext>
            </a:extLst>
          </p:cNvPr>
          <p:cNvSpPr/>
          <p:nvPr/>
        </p:nvSpPr>
        <p:spPr>
          <a:xfrm>
            <a:off x="1262817" y="1572042"/>
            <a:ext cx="6560776" cy="14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tx1"/>
                </a:solidFill>
              </a:rPr>
              <a:t>https:\\.....</a:t>
            </a:r>
          </a:p>
        </p:txBody>
      </p:sp>
      <p:pic>
        <p:nvPicPr>
          <p:cNvPr id="7" name="Elemento grafico 6" descr="Indietro">
            <a:extLst>
              <a:ext uri="{FF2B5EF4-FFF2-40B4-BE49-F238E27FC236}">
                <a16:creationId xmlns:a16="http://schemas.microsoft.com/office/drawing/2014/main" id="{6F489325-1D8B-F5AE-DC46-C22596A21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867429" y="1549225"/>
            <a:ext cx="161395" cy="161395"/>
          </a:xfrm>
          <a:prstGeom prst="rect">
            <a:avLst/>
          </a:prstGeom>
        </p:spPr>
      </p:pic>
      <p:pic>
        <p:nvPicPr>
          <p:cNvPr id="8" name="Elemento grafico 7" descr="Indietro da destra a sinistra">
            <a:extLst>
              <a:ext uri="{FF2B5EF4-FFF2-40B4-BE49-F238E27FC236}">
                <a16:creationId xmlns:a16="http://schemas.microsoft.com/office/drawing/2014/main" id="{A31DEFE0-CABC-77B0-6A29-849C6CC613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649817" y="1549225"/>
            <a:ext cx="161395" cy="1613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10AA0F1-49CD-C42F-DE44-E7AEF0D5C0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38" y="1582169"/>
            <a:ext cx="119062" cy="119062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B102514-9B26-10CB-B9D1-90E2A5CFE2A5}"/>
              </a:ext>
            </a:extLst>
          </p:cNvPr>
          <p:cNvSpPr/>
          <p:nvPr/>
        </p:nvSpPr>
        <p:spPr>
          <a:xfrm>
            <a:off x="598185" y="1311723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ClickOrders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761C65A-61B4-7770-1E6E-DBCD6DAC85A4}"/>
              </a:ext>
            </a:extLst>
          </p:cNvPr>
          <p:cNvCxnSpPr>
            <a:cxnSpLocks/>
          </p:cNvCxnSpPr>
          <p:nvPr/>
        </p:nvCxnSpPr>
        <p:spPr>
          <a:xfrm>
            <a:off x="479241" y="1485932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6AC7763B-E601-DB9D-0F9D-C29E72D6EA40}"/>
              </a:ext>
            </a:extLst>
          </p:cNvPr>
          <p:cNvSpPr/>
          <p:nvPr/>
        </p:nvSpPr>
        <p:spPr>
          <a:xfrm>
            <a:off x="6678191" y="6095146"/>
            <a:ext cx="1289978" cy="2902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Indietro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1335E0-0998-946D-9A88-FD425B7C9078}"/>
              </a:ext>
            </a:extLst>
          </p:cNvPr>
          <p:cNvSpPr/>
          <p:nvPr/>
        </p:nvSpPr>
        <p:spPr>
          <a:xfrm>
            <a:off x="7913407" y="2240101"/>
            <a:ext cx="252000" cy="3521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C089B94-05A6-B531-A637-51BADB1DCBE6}"/>
              </a:ext>
            </a:extLst>
          </p:cNvPr>
          <p:cNvSpPr/>
          <p:nvPr/>
        </p:nvSpPr>
        <p:spPr>
          <a:xfrm>
            <a:off x="7917511" y="3212520"/>
            <a:ext cx="237600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9041F5ED-BAFE-77CC-65C3-DC9DF5680436}"/>
              </a:ext>
            </a:extLst>
          </p:cNvPr>
          <p:cNvSpPr/>
          <p:nvPr/>
        </p:nvSpPr>
        <p:spPr>
          <a:xfrm rot="5400000">
            <a:off x="7898959" y="3503432"/>
            <a:ext cx="274705" cy="13890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BC437-4EF8-2733-5341-8506C5BF669B}"/>
              </a:ext>
            </a:extLst>
          </p:cNvPr>
          <p:cNvSpPr txBox="1"/>
          <p:nvPr/>
        </p:nvSpPr>
        <p:spPr>
          <a:xfrm>
            <a:off x="298330" y="221715"/>
            <a:ext cx="924468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VISUALIZZA dati </a:t>
            </a:r>
            <a:r>
              <a:rPr lang="it-IT" dirty="0" smtClean="0"/>
              <a:t>selezionati </a:t>
            </a:r>
            <a:r>
              <a:rPr lang="it-IT" dirty="0"/>
              <a:t>o tutti i </a:t>
            </a:r>
            <a:r>
              <a:rPr lang="it-IT" dirty="0" smtClean="0"/>
              <a:t>dati p06(primo </a:t>
            </a:r>
            <a:r>
              <a:rPr lang="it-IT" dirty="0"/>
              <a:t>scenario)</a:t>
            </a:r>
          </a:p>
        </p:txBody>
      </p:sp>
      <p:sp>
        <p:nvSpPr>
          <p:cNvPr id="20" name="Rettangolo con angoli arrotondati 19">
            <a:hlinkClick r:id="rId7" action="ppaction://hlinksldjump"/>
            <a:extLst>
              <a:ext uri="{FF2B5EF4-FFF2-40B4-BE49-F238E27FC236}">
                <a16:creationId xmlns:a16="http://schemas.microsoft.com/office/drawing/2014/main" id="{43968C76-82CD-48ED-2D9C-E27B8EF6898A}"/>
              </a:ext>
            </a:extLst>
          </p:cNvPr>
          <p:cNvSpPr/>
          <p:nvPr/>
        </p:nvSpPr>
        <p:spPr>
          <a:xfrm>
            <a:off x="9233045" y="4691990"/>
            <a:ext cx="2139193" cy="98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DASHBOARD p02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CA772F82-359B-484B-F638-E5AB01DE7F49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7968169" y="5182746"/>
            <a:ext cx="1264876" cy="105754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27011AB-CEB5-4D1A-B1DB-74154FA230FD}"/>
              </a:ext>
            </a:extLst>
          </p:cNvPr>
          <p:cNvSpPr/>
          <p:nvPr/>
        </p:nvSpPr>
        <p:spPr>
          <a:xfrm rot="16200000">
            <a:off x="4223192" y="2005237"/>
            <a:ext cx="198460" cy="7699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BB07D2A-76A9-404C-A919-0B35CB5F88B9}"/>
              </a:ext>
            </a:extLst>
          </p:cNvPr>
          <p:cNvSpPr/>
          <p:nvPr/>
        </p:nvSpPr>
        <p:spPr>
          <a:xfrm rot="16200000">
            <a:off x="2264038" y="5061182"/>
            <a:ext cx="187121" cy="1575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990FB976-CC02-4070-BE34-0F0AEAB4E747}"/>
              </a:ext>
            </a:extLst>
          </p:cNvPr>
          <p:cNvSpPr/>
          <p:nvPr/>
        </p:nvSpPr>
        <p:spPr>
          <a:xfrm>
            <a:off x="2182083" y="5755528"/>
            <a:ext cx="323869" cy="1815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E0FB1EC-3DCD-4E36-AFDD-4FAB8C82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0" y="2240101"/>
            <a:ext cx="7428248" cy="35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9E14792-E6BE-C0AE-D16A-FA287C826D96}"/>
              </a:ext>
            </a:extLst>
          </p:cNvPr>
          <p:cNvSpPr/>
          <p:nvPr/>
        </p:nvSpPr>
        <p:spPr>
          <a:xfrm>
            <a:off x="570680" y="1260446"/>
            <a:ext cx="7692704" cy="53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27CC2B8-77F7-3E29-DA20-BA17BB8F91AD}"/>
              </a:ext>
            </a:extLst>
          </p:cNvPr>
          <p:cNvSpPr/>
          <p:nvPr/>
        </p:nvSpPr>
        <p:spPr>
          <a:xfrm>
            <a:off x="570680" y="1899691"/>
            <a:ext cx="7692704" cy="4764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87237C7-F7B7-5933-E99C-EA62A3066EDF}"/>
              </a:ext>
            </a:extLst>
          </p:cNvPr>
          <p:cNvSpPr/>
          <p:nvPr/>
        </p:nvSpPr>
        <p:spPr>
          <a:xfrm>
            <a:off x="1354256" y="1630231"/>
            <a:ext cx="6560776" cy="14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tx1"/>
                </a:solidFill>
              </a:rPr>
              <a:t>https:\\.....</a:t>
            </a:r>
          </a:p>
        </p:txBody>
      </p:sp>
      <p:pic>
        <p:nvPicPr>
          <p:cNvPr id="7" name="Elemento grafico 6" descr="Indietro">
            <a:extLst>
              <a:ext uri="{FF2B5EF4-FFF2-40B4-BE49-F238E27FC236}">
                <a16:creationId xmlns:a16="http://schemas.microsoft.com/office/drawing/2014/main" id="{6F489325-1D8B-F5AE-DC46-C22596A21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958868" y="1607414"/>
            <a:ext cx="161395" cy="161395"/>
          </a:xfrm>
          <a:prstGeom prst="rect">
            <a:avLst/>
          </a:prstGeom>
        </p:spPr>
      </p:pic>
      <p:pic>
        <p:nvPicPr>
          <p:cNvPr id="8" name="Elemento grafico 7" descr="Indietro da destra a sinistra">
            <a:extLst>
              <a:ext uri="{FF2B5EF4-FFF2-40B4-BE49-F238E27FC236}">
                <a16:creationId xmlns:a16="http://schemas.microsoft.com/office/drawing/2014/main" id="{A31DEFE0-CABC-77B0-6A29-849C6CC613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741256" y="1607414"/>
            <a:ext cx="161395" cy="1613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10AA0F1-49CD-C42F-DE44-E7AEF0D5C0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77" y="1640358"/>
            <a:ext cx="119062" cy="119062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B102514-9B26-10CB-B9D1-90E2A5CFE2A5}"/>
              </a:ext>
            </a:extLst>
          </p:cNvPr>
          <p:cNvSpPr/>
          <p:nvPr/>
        </p:nvSpPr>
        <p:spPr>
          <a:xfrm>
            <a:off x="689624" y="1369912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ClickOrders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761C65A-61B4-7770-1E6E-DBCD6DAC85A4}"/>
              </a:ext>
            </a:extLst>
          </p:cNvPr>
          <p:cNvCxnSpPr>
            <a:cxnSpLocks/>
          </p:cNvCxnSpPr>
          <p:nvPr/>
        </p:nvCxnSpPr>
        <p:spPr>
          <a:xfrm>
            <a:off x="570680" y="1544121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6AC7763B-E601-DB9D-0F9D-C29E72D6EA40}"/>
              </a:ext>
            </a:extLst>
          </p:cNvPr>
          <p:cNvSpPr/>
          <p:nvPr/>
        </p:nvSpPr>
        <p:spPr>
          <a:xfrm>
            <a:off x="6769630" y="6153335"/>
            <a:ext cx="1289978" cy="2902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Indietro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1335E0-0998-946D-9A88-FD425B7C9078}"/>
              </a:ext>
            </a:extLst>
          </p:cNvPr>
          <p:cNvSpPr/>
          <p:nvPr/>
        </p:nvSpPr>
        <p:spPr>
          <a:xfrm>
            <a:off x="8004846" y="2298290"/>
            <a:ext cx="252000" cy="3521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C089B94-05A6-B531-A637-51BADB1DCBE6}"/>
              </a:ext>
            </a:extLst>
          </p:cNvPr>
          <p:cNvSpPr/>
          <p:nvPr/>
        </p:nvSpPr>
        <p:spPr>
          <a:xfrm>
            <a:off x="8021679" y="3270709"/>
            <a:ext cx="235167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9041F5ED-BAFE-77CC-65C3-DC9DF5680436}"/>
              </a:ext>
            </a:extLst>
          </p:cNvPr>
          <p:cNvSpPr/>
          <p:nvPr/>
        </p:nvSpPr>
        <p:spPr>
          <a:xfrm rot="5400000">
            <a:off x="7990398" y="3561621"/>
            <a:ext cx="274705" cy="13890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BC437-4EF8-2733-5341-8506C5BF669B}"/>
              </a:ext>
            </a:extLst>
          </p:cNvPr>
          <p:cNvSpPr txBox="1"/>
          <p:nvPr/>
        </p:nvSpPr>
        <p:spPr>
          <a:xfrm>
            <a:off x="564338" y="158366"/>
            <a:ext cx="5437516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VISUALIZZA </a:t>
            </a:r>
            <a:r>
              <a:rPr lang="it-IT" dirty="0" smtClean="0"/>
              <a:t>p06 (</a:t>
            </a:r>
            <a:r>
              <a:rPr lang="it-IT" dirty="0"/>
              <a:t>secondo scenario)</a:t>
            </a:r>
          </a:p>
        </p:txBody>
      </p:sp>
      <p:sp>
        <p:nvSpPr>
          <p:cNvPr id="20" name="Rettangolo con angoli arrotondati 19">
            <a:hlinkClick r:id="rId7" action="ppaction://hlinksldjump"/>
            <a:extLst>
              <a:ext uri="{FF2B5EF4-FFF2-40B4-BE49-F238E27FC236}">
                <a16:creationId xmlns:a16="http://schemas.microsoft.com/office/drawing/2014/main" id="{43968C76-82CD-48ED-2D9C-E27B8EF6898A}"/>
              </a:ext>
            </a:extLst>
          </p:cNvPr>
          <p:cNvSpPr/>
          <p:nvPr/>
        </p:nvSpPr>
        <p:spPr>
          <a:xfrm>
            <a:off x="9324484" y="4750179"/>
            <a:ext cx="2139193" cy="98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DASHBOARD p02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CA772F82-359B-484B-F638-E5AB01DE7F49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8059608" y="5240935"/>
            <a:ext cx="1264876" cy="105754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00F9B8C6-AB3C-4DFE-937E-1C5F8B22AF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770" r="33007"/>
          <a:stretch/>
        </p:blipFill>
        <p:spPr>
          <a:xfrm>
            <a:off x="4093319" y="2296386"/>
            <a:ext cx="3955483" cy="360440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AA117378-1569-4848-B88F-164FA7C60684}"/>
              </a:ext>
            </a:extLst>
          </p:cNvPr>
          <p:cNvSpPr/>
          <p:nvPr/>
        </p:nvSpPr>
        <p:spPr>
          <a:xfrm rot="16200000">
            <a:off x="4314631" y="2063426"/>
            <a:ext cx="198460" cy="7699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409B615-B4C1-4CBC-83CE-2AF1135B3CE3}"/>
              </a:ext>
            </a:extLst>
          </p:cNvPr>
          <p:cNvSpPr/>
          <p:nvPr/>
        </p:nvSpPr>
        <p:spPr>
          <a:xfrm rot="16200000">
            <a:off x="5120385" y="5115681"/>
            <a:ext cx="187121" cy="1575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E03092BB-1C9F-43A5-BD3F-35DA1AB2752A}"/>
              </a:ext>
            </a:extLst>
          </p:cNvPr>
          <p:cNvSpPr/>
          <p:nvPr/>
        </p:nvSpPr>
        <p:spPr>
          <a:xfrm>
            <a:off x="5038430" y="5810027"/>
            <a:ext cx="323869" cy="1815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DD6A63A9-178B-4F3F-B1A3-F110C0920B3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7" t="508" r="-52527" b="-508"/>
          <a:stretch/>
        </p:blipFill>
        <p:spPr>
          <a:xfrm>
            <a:off x="593431" y="2221507"/>
            <a:ext cx="7428248" cy="36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hlinkClick r:id="rId2" action="ppaction://hlinksldjump"/>
          </p:cNvPr>
          <p:cNvSpPr/>
          <p:nvPr/>
        </p:nvSpPr>
        <p:spPr>
          <a:xfrm>
            <a:off x="989215" y="1205345"/>
            <a:ext cx="1014153" cy="756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p01</a:t>
            </a:r>
          </a:p>
          <a:p>
            <a:pPr algn="ctr"/>
            <a:r>
              <a:rPr lang="it-IT" dirty="0"/>
              <a:t>(utenti)</a:t>
            </a:r>
          </a:p>
        </p:txBody>
      </p:sp>
      <p:sp>
        <p:nvSpPr>
          <p:cNvPr id="5" name="Rettangolo 4">
            <a:hlinkClick r:id="rId3" action="ppaction://hlinksldjump"/>
          </p:cNvPr>
          <p:cNvSpPr/>
          <p:nvPr/>
        </p:nvSpPr>
        <p:spPr>
          <a:xfrm>
            <a:off x="2845724" y="1205344"/>
            <a:ext cx="1418706" cy="75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DASHBOARD</a:t>
            </a:r>
          </a:p>
          <a:p>
            <a:pPr algn="ctr"/>
            <a:r>
              <a:rPr lang="it-IT" dirty="0"/>
              <a:t>p02</a:t>
            </a:r>
          </a:p>
        </p:txBody>
      </p:sp>
      <p:sp>
        <p:nvSpPr>
          <p:cNvPr id="6" name="Rettangolo 5">
            <a:hlinkClick r:id="rId4" action="ppaction://hlinksldjump"/>
          </p:cNvPr>
          <p:cNvSpPr/>
          <p:nvPr/>
        </p:nvSpPr>
        <p:spPr>
          <a:xfrm>
            <a:off x="5285162" y="1699949"/>
            <a:ext cx="1837807" cy="9240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INSERIMENTO nuovo ordine</a:t>
            </a:r>
          </a:p>
          <a:p>
            <a:pPr algn="ctr"/>
            <a:r>
              <a:rPr lang="it-IT" dirty="0"/>
              <a:t>p03 (ordini)</a:t>
            </a:r>
          </a:p>
        </p:txBody>
      </p:sp>
      <p:sp>
        <p:nvSpPr>
          <p:cNvPr id="7" name="Rettangolo 6">
            <a:hlinkClick r:id="rId5" action="ppaction://hlinksldjump"/>
          </p:cNvPr>
          <p:cNvSpPr/>
          <p:nvPr/>
        </p:nvSpPr>
        <p:spPr>
          <a:xfrm>
            <a:off x="5309062" y="2836713"/>
            <a:ext cx="1418706" cy="75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CANCELLA p04</a:t>
            </a:r>
          </a:p>
        </p:txBody>
      </p:sp>
      <p:sp>
        <p:nvSpPr>
          <p:cNvPr id="8" name="Rettangolo 7">
            <a:hlinkClick r:id="rId6" action="ppaction://hlinksldjump"/>
          </p:cNvPr>
          <p:cNvSpPr/>
          <p:nvPr/>
        </p:nvSpPr>
        <p:spPr>
          <a:xfrm>
            <a:off x="5309062" y="3833548"/>
            <a:ext cx="1418706" cy="75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</a:t>
            </a:r>
          </a:p>
          <a:p>
            <a:pPr algn="ctr"/>
            <a:r>
              <a:rPr lang="it-IT" dirty="0"/>
              <a:t>p05</a:t>
            </a:r>
          </a:p>
        </p:txBody>
      </p:sp>
      <p:cxnSp>
        <p:nvCxnSpPr>
          <p:cNvPr id="11" name="Connettore 4 10"/>
          <p:cNvCxnSpPr>
            <a:stCxn id="4" idx="3"/>
            <a:endCxn id="5" idx="1"/>
          </p:cNvCxnSpPr>
          <p:nvPr/>
        </p:nvCxnSpPr>
        <p:spPr>
          <a:xfrm flipV="1">
            <a:off x="2003368" y="1583574"/>
            <a:ext cx="8423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>
            <a:cxnSpLocks/>
            <a:stCxn id="5" idx="3"/>
            <a:endCxn id="6" idx="1"/>
          </p:cNvCxnSpPr>
          <p:nvPr/>
        </p:nvCxnSpPr>
        <p:spPr>
          <a:xfrm>
            <a:off x="4264430" y="1583574"/>
            <a:ext cx="1020732" cy="5784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5" idx="3"/>
            <a:endCxn id="7" idx="1"/>
          </p:cNvCxnSpPr>
          <p:nvPr/>
        </p:nvCxnSpPr>
        <p:spPr>
          <a:xfrm>
            <a:off x="4264430" y="1583574"/>
            <a:ext cx="1044632" cy="16313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5" idx="3"/>
            <a:endCxn id="8" idx="1"/>
          </p:cNvCxnSpPr>
          <p:nvPr/>
        </p:nvCxnSpPr>
        <p:spPr>
          <a:xfrm>
            <a:off x="4264430" y="1583574"/>
            <a:ext cx="1044632" cy="26282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cxnSpLocks/>
            <a:stCxn id="5" idx="3"/>
          </p:cNvCxnSpPr>
          <p:nvPr/>
        </p:nvCxnSpPr>
        <p:spPr>
          <a:xfrm flipV="1">
            <a:off x="4264430" y="1583573"/>
            <a:ext cx="379614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hlinkClick r:id="rId7" action="ppaction://hlinksldjump"/>
          </p:cNvPr>
          <p:cNvSpPr/>
          <p:nvPr/>
        </p:nvSpPr>
        <p:spPr>
          <a:xfrm>
            <a:off x="5309062" y="4830383"/>
            <a:ext cx="1418706" cy="75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VISUALIZZA p06</a:t>
            </a:r>
          </a:p>
        </p:txBody>
      </p:sp>
      <p:cxnSp>
        <p:nvCxnSpPr>
          <p:cNvPr id="34" name="Connettore 4 33"/>
          <p:cNvCxnSpPr>
            <a:stCxn id="5" idx="3"/>
            <a:endCxn id="33" idx="1"/>
          </p:cNvCxnSpPr>
          <p:nvPr/>
        </p:nvCxnSpPr>
        <p:spPr>
          <a:xfrm>
            <a:off x="4264430" y="1583574"/>
            <a:ext cx="1044632" cy="36250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hlinkClick r:id="rId8" action="ppaction://hlinksldjump"/>
          </p:cNvPr>
          <p:cNvSpPr/>
          <p:nvPr/>
        </p:nvSpPr>
        <p:spPr>
          <a:xfrm>
            <a:off x="8068888" y="1205344"/>
            <a:ext cx="1560577" cy="756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SAL </a:t>
            </a:r>
          </a:p>
          <a:p>
            <a:pPr algn="ctr"/>
            <a:r>
              <a:rPr lang="it-IT" dirty="0"/>
              <a:t>p07</a:t>
            </a:r>
          </a:p>
        </p:txBody>
      </p:sp>
      <p:cxnSp>
        <p:nvCxnSpPr>
          <p:cNvPr id="38" name="Connettore 4 37"/>
          <p:cNvCxnSpPr>
            <a:cxnSpLocks/>
            <a:stCxn id="31" idx="0"/>
            <a:endCxn id="37" idx="2"/>
          </p:cNvCxnSpPr>
          <p:nvPr/>
        </p:nvCxnSpPr>
        <p:spPr>
          <a:xfrm rot="16200000" flipV="1">
            <a:off x="7990967" y="2820014"/>
            <a:ext cx="1723071" cy="66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hlinkClick r:id="rId9" action="ppaction://hlinksldjump"/>
            <a:extLst>
              <a:ext uri="{FF2B5EF4-FFF2-40B4-BE49-F238E27FC236}">
                <a16:creationId xmlns:a16="http://schemas.microsoft.com/office/drawing/2014/main" id="{02D24A45-0F17-1133-48AD-7B218FA64169}"/>
              </a:ext>
            </a:extLst>
          </p:cNvPr>
          <p:cNvSpPr/>
          <p:nvPr/>
        </p:nvSpPr>
        <p:spPr>
          <a:xfrm>
            <a:off x="8146473" y="3684874"/>
            <a:ext cx="1418706" cy="7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SAL </a:t>
            </a:r>
          </a:p>
          <a:p>
            <a:pPr algn="ctr"/>
            <a:r>
              <a:rPr lang="it-IT" dirty="0" smtClean="0"/>
              <a:t>p08</a:t>
            </a:r>
            <a:endParaRPr lang="it-IT" dirty="0"/>
          </a:p>
        </p:txBody>
      </p: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718A97B1-6A9C-4414-8B10-FF50FBFF37DD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16200000" flipH="1">
            <a:off x="2317173" y="3199706"/>
            <a:ext cx="4260273" cy="1784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3412F374-A9CF-4961-A0EA-35542697657C}"/>
              </a:ext>
            </a:extLst>
          </p:cNvPr>
          <p:cNvCxnSpPr>
            <a:stCxn id="37" idx="3"/>
            <a:endCxn id="2" idx="6"/>
          </p:cNvCxnSpPr>
          <p:nvPr/>
        </p:nvCxnSpPr>
        <p:spPr>
          <a:xfrm flipH="1">
            <a:off x="6727768" y="1583574"/>
            <a:ext cx="2901697" cy="4638502"/>
          </a:xfrm>
          <a:prstGeom prst="bentConnector3">
            <a:avLst>
              <a:gd name="adj1" fmla="val -7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5339542" y="5943599"/>
            <a:ext cx="1388226" cy="55695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2D70E0F-08CA-EF75-4F39-57870B432AA0}"/>
              </a:ext>
            </a:extLst>
          </p:cNvPr>
          <p:cNvSpPr txBox="1"/>
          <p:nvPr/>
        </p:nvSpPr>
        <p:spPr>
          <a:xfrm>
            <a:off x="345093" y="140622"/>
            <a:ext cx="911479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 err="1" smtClean="0"/>
              <a:t>ClickOrders</a:t>
            </a:r>
            <a:r>
              <a:rPr lang="it-IT" dirty="0" smtClean="0"/>
              <a:t> – Navigazione applicazione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43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C0CF7337-F2A9-4F22-9034-6FC5A42D751D}"/>
              </a:ext>
            </a:extLst>
          </p:cNvPr>
          <p:cNvGrpSpPr/>
          <p:nvPr/>
        </p:nvGrpSpPr>
        <p:grpSpPr>
          <a:xfrm>
            <a:off x="469783" y="813732"/>
            <a:ext cx="8000834" cy="5920084"/>
            <a:chOff x="1745267" y="63524"/>
            <a:chExt cx="8479387" cy="6794475"/>
          </a:xfrm>
          <a:solidFill>
            <a:schemeClr val="bg1">
              <a:lumMod val="85000"/>
            </a:schemeClr>
          </a:solidFill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BB25923-5BF3-447B-8055-F80AE51CBE47}"/>
                </a:ext>
              </a:extLst>
            </p:cNvPr>
            <p:cNvSpPr/>
            <p:nvPr/>
          </p:nvSpPr>
          <p:spPr>
            <a:xfrm>
              <a:off x="1745267" y="63524"/>
              <a:ext cx="8479387" cy="67944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4B44F639-FE93-442F-9EFA-2D78F772B005}"/>
                </a:ext>
              </a:extLst>
            </p:cNvPr>
            <p:cNvSpPr txBox="1"/>
            <p:nvPr/>
          </p:nvSpPr>
          <p:spPr>
            <a:xfrm>
              <a:off x="5421444" y="200640"/>
              <a:ext cx="1257299" cy="46166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LOGO</a:t>
              </a:r>
              <a:endParaRPr lang="en-US" sz="240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EC9FA0FF-AC57-4D3A-8126-55363DE3B1ED}"/>
                </a:ext>
              </a:extLst>
            </p:cNvPr>
            <p:cNvSpPr/>
            <p:nvPr/>
          </p:nvSpPr>
          <p:spPr>
            <a:xfrm>
              <a:off x="2462895" y="965089"/>
              <a:ext cx="6835911" cy="522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Login</a:t>
              </a:r>
              <a:endParaRPr lang="en-US" dirty="0">
                <a:cs typeface="Calibri" panose="020F0502020204030204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83E5E868-B5AD-45F5-93F7-8B30729387CB}"/>
                </a:ext>
              </a:extLst>
            </p:cNvPr>
            <p:cNvSpPr/>
            <p:nvPr/>
          </p:nvSpPr>
          <p:spPr>
            <a:xfrm>
              <a:off x="3378401" y="1736212"/>
              <a:ext cx="4936433" cy="3311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F6376D8-B075-42A6-B0F9-D94DF2106A51}"/>
                </a:ext>
              </a:extLst>
            </p:cNvPr>
            <p:cNvSpPr/>
            <p:nvPr/>
          </p:nvSpPr>
          <p:spPr>
            <a:xfrm>
              <a:off x="4602569" y="2234296"/>
              <a:ext cx="3426237" cy="45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__________________________</a:t>
              </a: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3525C92F-23F9-4D99-9AD0-15C75EA5FEB6}"/>
                </a:ext>
              </a:extLst>
            </p:cNvPr>
            <p:cNvSpPr/>
            <p:nvPr/>
          </p:nvSpPr>
          <p:spPr>
            <a:xfrm>
              <a:off x="4591526" y="3239253"/>
              <a:ext cx="3437279" cy="519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__________________________</a:t>
              </a: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C3C9AE53-A3DA-41CA-8ACD-11C275E5C253}"/>
                </a:ext>
              </a:extLst>
            </p:cNvPr>
            <p:cNvSpPr txBox="1"/>
            <p:nvPr/>
          </p:nvSpPr>
          <p:spPr>
            <a:xfrm>
              <a:off x="3422574" y="2320987"/>
              <a:ext cx="1168951" cy="388558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username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D667284B-B6C0-44AD-BC49-E1C5E9A7F387}"/>
                </a:ext>
              </a:extLst>
            </p:cNvPr>
            <p:cNvSpPr txBox="1"/>
            <p:nvPr/>
          </p:nvSpPr>
          <p:spPr>
            <a:xfrm>
              <a:off x="3411532" y="3392205"/>
              <a:ext cx="1071371" cy="388558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password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972E2216-9B89-43D5-990B-C353C6F0DFA1}"/>
                </a:ext>
              </a:extLst>
            </p:cNvPr>
            <p:cNvSpPr/>
            <p:nvPr/>
          </p:nvSpPr>
          <p:spPr>
            <a:xfrm>
              <a:off x="4113895" y="4271254"/>
              <a:ext cx="3533912" cy="519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>
                  <a:solidFill>
                    <a:schemeClr val="tx1"/>
                  </a:solidFill>
                  <a:cs typeface="Calibri"/>
                </a:rPr>
                <a:t>Login</a:t>
              </a: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0CFE6306-C315-4A7B-AD69-AB392FE6E6AC}"/>
                </a:ext>
              </a:extLst>
            </p:cNvPr>
            <p:cNvSpPr/>
            <p:nvPr/>
          </p:nvSpPr>
          <p:spPr>
            <a:xfrm>
              <a:off x="4113895" y="5286759"/>
              <a:ext cx="3533912" cy="519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>
                  <a:solidFill>
                    <a:schemeClr val="tx1"/>
                  </a:solidFill>
                  <a:cs typeface="Calibri"/>
                </a:rPr>
                <a:t>Annulla</a:t>
              </a:r>
            </a:p>
          </p:txBody>
        </p:sp>
      </p:grpSp>
      <p:sp>
        <p:nvSpPr>
          <p:cNvPr id="11" name="Rettangolo con angoli arrotondati 10">
            <a:hlinkClick r:id="rId2" action="ppaction://hlinksldjump"/>
            <a:extLst>
              <a:ext uri="{FF2B5EF4-FFF2-40B4-BE49-F238E27FC236}">
                <a16:creationId xmlns:a16="http://schemas.microsoft.com/office/drawing/2014/main" id="{EEAF70D3-706F-42B6-B60E-AF74275A451D}"/>
              </a:ext>
            </a:extLst>
          </p:cNvPr>
          <p:cNvSpPr/>
          <p:nvPr/>
        </p:nvSpPr>
        <p:spPr>
          <a:xfrm>
            <a:off x="9638794" y="1421084"/>
            <a:ext cx="2391281" cy="832160"/>
          </a:xfrm>
          <a:prstGeom prst="roundRect">
            <a:avLst>
              <a:gd name="adj" fmla="val 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DASHBOARD </a:t>
            </a:r>
          </a:p>
          <a:p>
            <a:pPr algn="ctr"/>
            <a:r>
              <a:rPr lang="it-IT" dirty="0"/>
              <a:t>P02 (primo scenario)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26FE4EC-BE2E-44CC-88D8-2302CF5D3E11}"/>
              </a:ext>
            </a:extLst>
          </p:cNvPr>
          <p:cNvSpPr/>
          <p:nvPr/>
        </p:nvSpPr>
        <p:spPr>
          <a:xfrm>
            <a:off x="9638794" y="5316333"/>
            <a:ext cx="1350631" cy="549142"/>
          </a:xfrm>
          <a:prstGeom prst="roundRect">
            <a:avLst>
              <a:gd name="adj" fmla="val 2785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EXIT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01A07F2-169B-4E35-B77A-86C19EAE021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039200" y="5590904"/>
            <a:ext cx="3599594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93BCE3D3-7140-4ADB-86F5-D7140BA5373F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6039200" y="1837164"/>
            <a:ext cx="3599594" cy="286892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D70E0F-08CA-EF75-4F39-57870B432AA0}"/>
              </a:ext>
            </a:extLst>
          </p:cNvPr>
          <p:cNvSpPr txBox="1"/>
          <p:nvPr/>
        </p:nvSpPr>
        <p:spPr>
          <a:xfrm>
            <a:off x="469783" y="118139"/>
            <a:ext cx="174932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LOGIN p01</a:t>
            </a:r>
          </a:p>
        </p:txBody>
      </p:sp>
    </p:spTree>
    <p:extLst>
      <p:ext uri="{BB962C8B-B14F-4D97-AF65-F5344CB8AC3E}">
        <p14:creationId xmlns:p14="http://schemas.microsoft.com/office/powerpoint/2010/main" val="189716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ADAA3F-1714-2996-A54F-5AE041F0F394}"/>
              </a:ext>
            </a:extLst>
          </p:cNvPr>
          <p:cNvSpPr txBox="1"/>
          <p:nvPr/>
        </p:nvSpPr>
        <p:spPr>
          <a:xfrm>
            <a:off x="300584" y="40261"/>
            <a:ext cx="53498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DASHBOARD p02 (primo scenario)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99181CC-1F62-DB1C-F7CC-C16794C47051}"/>
              </a:ext>
            </a:extLst>
          </p:cNvPr>
          <p:cNvSpPr/>
          <p:nvPr/>
        </p:nvSpPr>
        <p:spPr>
          <a:xfrm>
            <a:off x="738232" y="748717"/>
            <a:ext cx="7692704" cy="53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45162-A036-2B4B-F1A7-24CEBC5B1C38}"/>
              </a:ext>
            </a:extLst>
          </p:cNvPr>
          <p:cNvSpPr/>
          <p:nvPr/>
        </p:nvSpPr>
        <p:spPr>
          <a:xfrm>
            <a:off x="738232" y="1387962"/>
            <a:ext cx="7692704" cy="4764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7C89AA6-9040-7475-FAF3-20A344DEC0DF}"/>
              </a:ext>
            </a:extLst>
          </p:cNvPr>
          <p:cNvSpPr/>
          <p:nvPr/>
        </p:nvSpPr>
        <p:spPr>
          <a:xfrm>
            <a:off x="1521808" y="1118502"/>
            <a:ext cx="6560776" cy="14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tx1"/>
                </a:solidFill>
              </a:rPr>
              <a:t>https:\\.....</a:t>
            </a:r>
          </a:p>
        </p:txBody>
      </p:sp>
      <p:pic>
        <p:nvPicPr>
          <p:cNvPr id="8" name="Elemento grafico 7" descr="Indietro">
            <a:extLst>
              <a:ext uri="{FF2B5EF4-FFF2-40B4-BE49-F238E27FC236}">
                <a16:creationId xmlns:a16="http://schemas.microsoft.com/office/drawing/2014/main" id="{F30D85FB-8821-70B1-EB22-BF96DD543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126420" y="1095685"/>
            <a:ext cx="161395" cy="161395"/>
          </a:xfrm>
          <a:prstGeom prst="rect">
            <a:avLst/>
          </a:prstGeom>
        </p:spPr>
      </p:pic>
      <p:pic>
        <p:nvPicPr>
          <p:cNvPr id="10" name="Elemento grafico 9" descr="Indietro da destra a sinistra">
            <a:extLst>
              <a:ext uri="{FF2B5EF4-FFF2-40B4-BE49-F238E27FC236}">
                <a16:creationId xmlns:a16="http://schemas.microsoft.com/office/drawing/2014/main" id="{9A0249CD-D217-F120-D413-7D505D79EF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908808" y="1095685"/>
            <a:ext cx="161395" cy="16139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605334-85B9-2B7F-176B-75D6868D43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29" y="1128629"/>
            <a:ext cx="119062" cy="119062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0F695FB-2C62-7483-C43E-C92DC268C699}"/>
              </a:ext>
            </a:extLst>
          </p:cNvPr>
          <p:cNvSpPr/>
          <p:nvPr/>
        </p:nvSpPr>
        <p:spPr>
          <a:xfrm>
            <a:off x="857176" y="858183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ClickOrders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6430EE0-BEBC-5D3F-52BD-475B6FF095C4}"/>
              </a:ext>
            </a:extLst>
          </p:cNvPr>
          <p:cNvCxnSpPr>
            <a:cxnSpLocks/>
          </p:cNvCxnSpPr>
          <p:nvPr/>
        </p:nvCxnSpPr>
        <p:spPr>
          <a:xfrm>
            <a:off x="738232" y="1032392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8D623AD2-C879-0D83-6CC8-A3CD8148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82084"/>
              </p:ext>
            </p:extLst>
          </p:nvPr>
        </p:nvGraphicFramePr>
        <p:xfrm>
          <a:off x="857176" y="2331236"/>
          <a:ext cx="7354347" cy="145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267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1344537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118832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711985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1082461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1246803">
                  <a:extLst>
                    <a:ext uri="{9D8B030D-6E8A-4147-A177-3AD203B41FA5}">
                      <a16:colId xmlns:a16="http://schemas.microsoft.com/office/drawing/2014/main" val="4004533007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236272109"/>
                    </a:ext>
                  </a:extLst>
                </a:gridCol>
              </a:tblGrid>
              <a:tr h="368233">
                <a:tc rowSpan="2"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50" noProof="0" dirty="0"/>
                        <a:t>Gara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Cliente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050" noProof="0"/>
                        <a:t>Tipo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noProof="0" dirty="0" smtClean="0"/>
                        <a:t>Riepilogo Importi Ordine</a:t>
                      </a:r>
                      <a:endParaRPr lang="it-IT" sz="1050" noProof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Importo Ordine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TOT Sal </a:t>
                      </a:r>
                      <a:endParaRPr lang="it-IT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Residuo</a:t>
                      </a:r>
                      <a:endParaRPr lang="it-IT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74418"/>
                  </a:ext>
                </a:extLst>
              </a:tr>
              <a:tr h="274523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Lotto 3-  Territorio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Aria </a:t>
                      </a:r>
                      <a:r>
                        <a:rPr lang="it-IT" sz="1050" noProof="0" dirty="0" err="1"/>
                        <a:t>S.p.A</a:t>
                      </a:r>
                      <a:endParaRPr lang="it-IT" sz="1050" noProof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100.000,00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43.234,89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 56.765,11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Zanardo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34.000,00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10.000,00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 24.000,00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Altro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T&amp;M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2.500,10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500,00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59217"/>
                  </a:ext>
                </a:extLst>
              </a:tr>
            </a:tbl>
          </a:graphicData>
        </a:graphic>
      </p:graphicFrame>
      <p:graphicFrame>
        <p:nvGraphicFramePr>
          <p:cNvPr id="45" name="Tabella 44">
            <a:extLst>
              <a:ext uri="{FF2B5EF4-FFF2-40B4-BE49-F238E27FC236}">
                <a16:creationId xmlns:a16="http://schemas.microsoft.com/office/drawing/2014/main" id="{A9056ACA-EF46-95D1-F947-6BD50F479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08775"/>
              </p:ext>
            </p:extLst>
          </p:nvPr>
        </p:nvGraphicFramePr>
        <p:xfrm>
          <a:off x="857176" y="3786163"/>
          <a:ext cx="7354347" cy="1030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267">
                  <a:extLst>
                    <a:ext uri="{9D8B030D-6E8A-4147-A177-3AD203B41FA5}">
                      <a16:colId xmlns:a16="http://schemas.microsoft.com/office/drawing/2014/main" val="2008208630"/>
                    </a:ext>
                  </a:extLst>
                </a:gridCol>
                <a:gridCol w="1344537">
                  <a:extLst>
                    <a:ext uri="{9D8B030D-6E8A-4147-A177-3AD203B41FA5}">
                      <a16:colId xmlns:a16="http://schemas.microsoft.com/office/drawing/2014/main" val="919203485"/>
                    </a:ext>
                  </a:extLst>
                </a:gridCol>
                <a:gridCol w="1118832">
                  <a:extLst>
                    <a:ext uri="{9D8B030D-6E8A-4147-A177-3AD203B41FA5}">
                      <a16:colId xmlns:a16="http://schemas.microsoft.com/office/drawing/2014/main" val="2626958370"/>
                    </a:ext>
                  </a:extLst>
                </a:gridCol>
                <a:gridCol w="711985">
                  <a:extLst>
                    <a:ext uri="{9D8B030D-6E8A-4147-A177-3AD203B41FA5}">
                      <a16:colId xmlns:a16="http://schemas.microsoft.com/office/drawing/2014/main" val="777251495"/>
                    </a:ext>
                  </a:extLst>
                </a:gridCol>
                <a:gridCol w="1082461">
                  <a:extLst>
                    <a:ext uri="{9D8B030D-6E8A-4147-A177-3AD203B41FA5}">
                      <a16:colId xmlns:a16="http://schemas.microsoft.com/office/drawing/2014/main" val="841667210"/>
                    </a:ext>
                  </a:extLst>
                </a:gridCol>
                <a:gridCol w="1246803">
                  <a:extLst>
                    <a:ext uri="{9D8B030D-6E8A-4147-A177-3AD203B41FA5}">
                      <a16:colId xmlns:a16="http://schemas.microsoft.com/office/drawing/2014/main" val="1368108545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467594858"/>
                    </a:ext>
                  </a:extLst>
                </a:gridCol>
              </a:tblGrid>
              <a:tr h="274523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Lotto 3-  Territorio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Aria </a:t>
                      </a:r>
                      <a:r>
                        <a:rPr lang="it-IT" sz="1050" noProof="0" dirty="0" err="1"/>
                        <a:t>S.p.A</a:t>
                      </a:r>
                      <a:endParaRPr lang="it-IT" sz="1050" noProof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100.000,00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43.234,89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 56.765,11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2251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Zanardo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34.000,00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10.000,00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 24.000,00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06615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Altro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T&amp;M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2.500,10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500,00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48349"/>
                  </a:ext>
                </a:extLst>
              </a:tr>
              <a:tr h="252932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Lotto 2- Cloud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77690"/>
                  </a:ext>
                </a:extLst>
              </a:tr>
            </a:tbl>
          </a:graphicData>
        </a:graphic>
      </p:graphicFrame>
      <p:sp>
        <p:nvSpPr>
          <p:cNvPr id="47" name="Rettangolo 46">
            <a:extLst>
              <a:ext uri="{FF2B5EF4-FFF2-40B4-BE49-F238E27FC236}">
                <a16:creationId xmlns:a16="http://schemas.microsoft.com/office/drawing/2014/main" id="{21346960-077F-E542-A838-79E3F9FA213D}"/>
              </a:ext>
            </a:extLst>
          </p:cNvPr>
          <p:cNvSpPr/>
          <p:nvPr/>
        </p:nvSpPr>
        <p:spPr>
          <a:xfrm>
            <a:off x="8019579" y="2996569"/>
            <a:ext cx="180572" cy="1820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46B2A32-E0ED-DE57-16D1-041EA1772304}"/>
              </a:ext>
            </a:extLst>
          </p:cNvPr>
          <p:cNvSpPr/>
          <p:nvPr/>
        </p:nvSpPr>
        <p:spPr>
          <a:xfrm>
            <a:off x="8025975" y="3540857"/>
            <a:ext cx="169200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4A9D1F59-2D49-6187-2397-47F885C4B401}"/>
              </a:ext>
            </a:extLst>
          </p:cNvPr>
          <p:cNvSpPr/>
          <p:nvPr/>
        </p:nvSpPr>
        <p:spPr>
          <a:xfrm rot="5400000">
            <a:off x="7995564" y="3867489"/>
            <a:ext cx="228600" cy="984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271B9BDE-F1F4-5FF9-3A35-6BD3D363F96B}"/>
              </a:ext>
            </a:extLst>
          </p:cNvPr>
          <p:cNvSpPr/>
          <p:nvPr/>
        </p:nvSpPr>
        <p:spPr>
          <a:xfrm>
            <a:off x="2803553" y="5037194"/>
            <a:ext cx="1540765" cy="512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MODIFICA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DD39B9F4-B79A-5DA6-2D6C-414A645EC073}"/>
              </a:ext>
            </a:extLst>
          </p:cNvPr>
          <p:cNvSpPr/>
          <p:nvPr/>
        </p:nvSpPr>
        <p:spPr>
          <a:xfrm>
            <a:off x="6659386" y="5037194"/>
            <a:ext cx="1540765" cy="512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VISUALIZZA DETTAGLI 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34063CD6-C3DA-BBC7-6EE2-43DA5F856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803" y="1469757"/>
            <a:ext cx="1604133" cy="383508"/>
          </a:xfrm>
          <a:prstGeom prst="rect">
            <a:avLst/>
          </a:prstGeom>
        </p:spPr>
      </p:pic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1A805C8D-C998-CAB4-A39D-615B600A258C}"/>
              </a:ext>
            </a:extLst>
          </p:cNvPr>
          <p:cNvSpPr/>
          <p:nvPr/>
        </p:nvSpPr>
        <p:spPr>
          <a:xfrm>
            <a:off x="1091108" y="1628518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Ordini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4224B0ED-84C2-4AB1-0172-C666293582B5}"/>
              </a:ext>
            </a:extLst>
          </p:cNvPr>
          <p:cNvSpPr/>
          <p:nvPr/>
        </p:nvSpPr>
        <p:spPr>
          <a:xfrm>
            <a:off x="2138814" y="1628517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SAL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85FF76BF-B638-71F5-1215-6AEF1881DCDE}"/>
              </a:ext>
            </a:extLst>
          </p:cNvPr>
          <p:cNvCxnSpPr>
            <a:cxnSpLocks/>
          </p:cNvCxnSpPr>
          <p:nvPr/>
        </p:nvCxnSpPr>
        <p:spPr>
          <a:xfrm>
            <a:off x="738232" y="1802727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hlinkClick r:id="rId8" action="ppaction://hlinksldjump"/>
            <a:extLst>
              <a:ext uri="{FF2B5EF4-FFF2-40B4-BE49-F238E27FC236}">
                <a16:creationId xmlns:a16="http://schemas.microsoft.com/office/drawing/2014/main" id="{F3CE8858-750E-80F8-3599-F48AE3E36BDE}"/>
              </a:ext>
            </a:extLst>
          </p:cNvPr>
          <p:cNvSpPr/>
          <p:nvPr/>
        </p:nvSpPr>
        <p:spPr>
          <a:xfrm>
            <a:off x="9724031" y="6002436"/>
            <a:ext cx="2291593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NUOVO p03</a:t>
            </a:r>
          </a:p>
        </p:txBody>
      </p:sp>
      <p:sp>
        <p:nvSpPr>
          <p:cNvPr id="65" name="Rettangolo con angoli arrotondati 64">
            <a:hlinkClick r:id="rId9" action="ppaction://hlinksldjump"/>
            <a:extLst>
              <a:ext uri="{FF2B5EF4-FFF2-40B4-BE49-F238E27FC236}">
                <a16:creationId xmlns:a16="http://schemas.microsoft.com/office/drawing/2014/main" id="{CEDD1620-9533-FEE8-C578-95A6C127FECC}"/>
              </a:ext>
            </a:extLst>
          </p:cNvPr>
          <p:cNvSpPr/>
          <p:nvPr/>
        </p:nvSpPr>
        <p:spPr>
          <a:xfrm>
            <a:off x="9724032" y="4221248"/>
            <a:ext cx="2291593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CANCELLA p05</a:t>
            </a:r>
          </a:p>
        </p:txBody>
      </p:sp>
      <p:sp>
        <p:nvSpPr>
          <p:cNvPr id="66" name="Rettangolo con angoli arrotondati 65">
            <a:hlinkClick r:id="rId10" action="ppaction://hlinksldjump"/>
            <a:extLst>
              <a:ext uri="{FF2B5EF4-FFF2-40B4-BE49-F238E27FC236}">
                <a16:creationId xmlns:a16="http://schemas.microsoft.com/office/drawing/2014/main" id="{E3332890-EC6F-AB00-D200-6CBEA4A9B03E}"/>
              </a:ext>
            </a:extLst>
          </p:cNvPr>
          <p:cNvSpPr/>
          <p:nvPr/>
        </p:nvSpPr>
        <p:spPr>
          <a:xfrm>
            <a:off x="9724033" y="5084072"/>
            <a:ext cx="2291593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MODIFICA p04</a:t>
            </a:r>
          </a:p>
        </p:txBody>
      </p:sp>
      <p:sp>
        <p:nvSpPr>
          <p:cNvPr id="67" name="Rettangolo con angoli arrotondati 66">
            <a:hlinkClick r:id="rId11" action="ppaction://hlinksldjump"/>
            <a:extLst>
              <a:ext uri="{FF2B5EF4-FFF2-40B4-BE49-F238E27FC236}">
                <a16:creationId xmlns:a16="http://schemas.microsoft.com/office/drawing/2014/main" id="{2F9D2764-DF3E-37BC-CB25-A2E91CDFE4C6}"/>
              </a:ext>
            </a:extLst>
          </p:cNvPr>
          <p:cNvSpPr/>
          <p:nvPr/>
        </p:nvSpPr>
        <p:spPr>
          <a:xfrm>
            <a:off x="9724031" y="3432432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VISUALIZZA p06</a:t>
            </a:r>
          </a:p>
        </p:txBody>
      </p: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7EDFC011-5455-AB3F-498E-F0C848FEB910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5275004" y="1889698"/>
            <a:ext cx="801580" cy="80964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12FAF15A-D4C8-403C-9432-4EB7524CE061}"/>
              </a:ext>
            </a:extLst>
          </p:cNvPr>
          <p:cNvCxnSpPr>
            <a:cxnSpLocks/>
            <a:stCxn id="52" idx="2"/>
            <a:endCxn id="66" idx="1"/>
          </p:cNvCxnSpPr>
          <p:nvPr/>
        </p:nvCxnSpPr>
        <p:spPr>
          <a:xfrm rot="5400000" flipH="1" flipV="1">
            <a:off x="6584210" y="2410086"/>
            <a:ext cx="129547" cy="6150097"/>
          </a:xfrm>
          <a:prstGeom prst="bentConnector4">
            <a:avLst>
              <a:gd name="adj1" fmla="val -330864"/>
              <a:gd name="adj2" fmla="val 945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D6DA64A-E5F7-4864-3FB3-E320193EF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16279" y="2896398"/>
            <a:ext cx="974863" cy="4240642"/>
          </a:xfrm>
          <a:prstGeom prst="bentConnector4">
            <a:avLst>
              <a:gd name="adj1" fmla="val -30289"/>
              <a:gd name="adj2" fmla="val 8648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AF07A510-51AD-5521-DC7E-4CEF38093E19}"/>
              </a:ext>
            </a:extLst>
          </p:cNvPr>
          <p:cNvCxnSpPr>
            <a:cxnSpLocks/>
            <a:stCxn id="53" idx="2"/>
            <a:endCxn id="67" idx="1"/>
          </p:cNvCxnSpPr>
          <p:nvPr/>
        </p:nvCxnSpPr>
        <p:spPr>
          <a:xfrm rot="5400000" flipH="1" flipV="1">
            <a:off x="7686306" y="3512184"/>
            <a:ext cx="1781187" cy="2294262"/>
          </a:xfrm>
          <a:prstGeom prst="bentConnector4">
            <a:avLst>
              <a:gd name="adj1" fmla="val -7653"/>
              <a:gd name="adj2" fmla="val 667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a gomito 95">
            <a:extLst>
              <a:ext uri="{FF2B5EF4-FFF2-40B4-BE49-F238E27FC236}">
                <a16:creationId xmlns:a16="http://schemas.microsoft.com/office/drawing/2014/main" id="{C29017E0-F97A-FE50-0D40-29B02414D373}"/>
              </a:ext>
            </a:extLst>
          </p:cNvPr>
          <p:cNvCxnSpPr>
            <a:cxnSpLocks/>
            <a:stCxn id="57" idx="3"/>
            <a:endCxn id="46" idx="2"/>
          </p:cNvCxnSpPr>
          <p:nvPr/>
        </p:nvCxnSpPr>
        <p:spPr>
          <a:xfrm>
            <a:off x="8430936" y="1661511"/>
            <a:ext cx="1744778" cy="53044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ttangolo con angoli arrotondati 100">
            <a:hlinkClick r:id="rId12" action="ppaction://hlinksldjump"/>
            <a:extLst>
              <a:ext uri="{FF2B5EF4-FFF2-40B4-BE49-F238E27FC236}">
                <a16:creationId xmlns:a16="http://schemas.microsoft.com/office/drawing/2014/main" id="{CF7C0614-8CB1-77F7-30AA-C9101F748E7E}"/>
              </a:ext>
            </a:extLst>
          </p:cNvPr>
          <p:cNvSpPr/>
          <p:nvPr/>
        </p:nvSpPr>
        <p:spPr>
          <a:xfrm>
            <a:off x="9724032" y="1115146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SAL p07</a:t>
            </a:r>
          </a:p>
        </p:txBody>
      </p:sp>
      <p:sp>
        <p:nvSpPr>
          <p:cNvPr id="104" name="Rettangolo con angoli arrotondati 103">
            <a:hlinkClick r:id="rId13" action="ppaction://hlinksldjump"/>
            <a:extLst>
              <a:ext uri="{FF2B5EF4-FFF2-40B4-BE49-F238E27FC236}">
                <a16:creationId xmlns:a16="http://schemas.microsoft.com/office/drawing/2014/main" id="{0BF16613-0C8F-90A2-EFEB-507AE3476E4E}"/>
              </a:ext>
            </a:extLst>
          </p:cNvPr>
          <p:cNvSpPr/>
          <p:nvPr/>
        </p:nvSpPr>
        <p:spPr>
          <a:xfrm>
            <a:off x="9724032" y="253563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</a:t>
            </a:r>
          </a:p>
        </p:txBody>
      </p: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F0786766-D0F9-D63F-DFAA-3D55D9A231F1}"/>
              </a:ext>
            </a:extLst>
          </p:cNvPr>
          <p:cNvCxnSpPr>
            <a:cxnSpLocks/>
            <a:stCxn id="63" idx="0"/>
            <a:endCxn id="101" idx="1"/>
          </p:cNvCxnSpPr>
          <p:nvPr/>
        </p:nvCxnSpPr>
        <p:spPr>
          <a:xfrm rot="5400000" flipH="1" flipV="1">
            <a:off x="6085758" y="-2009756"/>
            <a:ext cx="177082" cy="70994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a gomito 114">
            <a:extLst>
              <a:ext uri="{FF2B5EF4-FFF2-40B4-BE49-F238E27FC236}">
                <a16:creationId xmlns:a16="http://schemas.microsoft.com/office/drawing/2014/main" id="{9D4AE3D5-DA8E-3372-1E32-FD6B1E31B724}"/>
              </a:ext>
            </a:extLst>
          </p:cNvPr>
          <p:cNvCxnSpPr>
            <a:cxnSpLocks/>
            <a:stCxn id="62" idx="0"/>
            <a:endCxn id="104" idx="1"/>
          </p:cNvCxnSpPr>
          <p:nvPr/>
        </p:nvCxnSpPr>
        <p:spPr>
          <a:xfrm rot="5400000" flipH="1" flipV="1">
            <a:off x="5131113" y="-2964400"/>
            <a:ext cx="1038666" cy="81471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E1D53DBD-1CAA-BC4C-69CA-03B4D69C3164}"/>
              </a:ext>
            </a:extLst>
          </p:cNvPr>
          <p:cNvSpPr txBox="1"/>
          <p:nvPr/>
        </p:nvSpPr>
        <p:spPr>
          <a:xfrm>
            <a:off x="857174" y="1934603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RICERCA PER:</a:t>
            </a:r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2F0FDF78-BF49-10CD-5CFA-4276138215E4}"/>
              </a:ext>
            </a:extLst>
          </p:cNvPr>
          <p:cNvSpPr/>
          <p:nvPr/>
        </p:nvSpPr>
        <p:spPr>
          <a:xfrm>
            <a:off x="2032496" y="2013824"/>
            <a:ext cx="2311822" cy="15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0" name="Rettangolo con angoli arrotondati 149">
            <a:hlinkClick r:id="rId14" action="ppaction://hlinksldjump"/>
            <a:extLst>
              <a:ext uri="{FF2B5EF4-FFF2-40B4-BE49-F238E27FC236}">
                <a16:creationId xmlns:a16="http://schemas.microsoft.com/office/drawing/2014/main" id="{18585AB1-F600-56CF-0EE5-201483EF713F}"/>
              </a:ext>
            </a:extLst>
          </p:cNvPr>
          <p:cNvSpPr/>
          <p:nvPr/>
        </p:nvSpPr>
        <p:spPr>
          <a:xfrm>
            <a:off x="9724031" y="2667995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               (secondo scenario)</a:t>
            </a:r>
          </a:p>
        </p:txBody>
      </p: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641D54AA-C519-35D1-05CF-F1715B80DAF0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344318" y="2094497"/>
            <a:ext cx="5379713" cy="909787"/>
          </a:xfrm>
          <a:prstGeom prst="bentConnector3">
            <a:avLst>
              <a:gd name="adj1" fmla="val 8013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86FFFA3-F63B-CBDB-46F7-1A821CE7827A}"/>
              </a:ext>
            </a:extLst>
          </p:cNvPr>
          <p:cNvSpPr/>
          <p:nvPr/>
        </p:nvSpPr>
        <p:spPr>
          <a:xfrm>
            <a:off x="908807" y="5046977"/>
            <a:ext cx="1540765" cy="512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NUOVO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C15BF404-F026-AF24-4AB1-0B72CD834639}"/>
              </a:ext>
            </a:extLst>
          </p:cNvPr>
          <p:cNvSpPr/>
          <p:nvPr/>
        </p:nvSpPr>
        <p:spPr>
          <a:xfrm>
            <a:off x="4731469" y="5037194"/>
            <a:ext cx="1540765" cy="512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CANCELLA</a:t>
            </a:r>
          </a:p>
        </p:txBody>
      </p:sp>
      <p:sp>
        <p:nvSpPr>
          <p:cNvPr id="46" name="Ovale 45"/>
          <p:cNvSpPr/>
          <p:nvPr/>
        </p:nvSpPr>
        <p:spPr>
          <a:xfrm>
            <a:off x="10175714" y="1913481"/>
            <a:ext cx="1388226" cy="55695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86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ADAA3F-1714-2996-A54F-5AE041F0F394}"/>
              </a:ext>
            </a:extLst>
          </p:cNvPr>
          <p:cNvSpPr txBox="1"/>
          <p:nvPr/>
        </p:nvSpPr>
        <p:spPr>
          <a:xfrm>
            <a:off x="318401" y="64975"/>
            <a:ext cx="5604996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DASHBOARD p02 (secondo scenario)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99181CC-1F62-DB1C-F7CC-C16794C47051}"/>
              </a:ext>
            </a:extLst>
          </p:cNvPr>
          <p:cNvSpPr/>
          <p:nvPr/>
        </p:nvSpPr>
        <p:spPr>
          <a:xfrm>
            <a:off x="738232" y="748717"/>
            <a:ext cx="7692704" cy="53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45162-A036-2B4B-F1A7-24CEBC5B1C38}"/>
              </a:ext>
            </a:extLst>
          </p:cNvPr>
          <p:cNvSpPr/>
          <p:nvPr/>
        </p:nvSpPr>
        <p:spPr>
          <a:xfrm>
            <a:off x="738232" y="1387962"/>
            <a:ext cx="7692704" cy="4764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7C89AA6-9040-7475-FAF3-20A344DEC0DF}"/>
              </a:ext>
            </a:extLst>
          </p:cNvPr>
          <p:cNvSpPr/>
          <p:nvPr/>
        </p:nvSpPr>
        <p:spPr>
          <a:xfrm>
            <a:off x="1521808" y="1118502"/>
            <a:ext cx="6560776" cy="14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tx1"/>
                </a:solidFill>
              </a:rPr>
              <a:t>https:\\.....</a:t>
            </a:r>
          </a:p>
        </p:txBody>
      </p:sp>
      <p:pic>
        <p:nvPicPr>
          <p:cNvPr id="8" name="Elemento grafico 7" descr="Indietro">
            <a:extLst>
              <a:ext uri="{FF2B5EF4-FFF2-40B4-BE49-F238E27FC236}">
                <a16:creationId xmlns:a16="http://schemas.microsoft.com/office/drawing/2014/main" id="{F30D85FB-8821-70B1-EB22-BF96DD543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126420" y="1095685"/>
            <a:ext cx="161395" cy="161395"/>
          </a:xfrm>
          <a:prstGeom prst="rect">
            <a:avLst/>
          </a:prstGeom>
        </p:spPr>
      </p:pic>
      <p:pic>
        <p:nvPicPr>
          <p:cNvPr id="10" name="Elemento grafico 9" descr="Indietro da destra a sinistra">
            <a:extLst>
              <a:ext uri="{FF2B5EF4-FFF2-40B4-BE49-F238E27FC236}">
                <a16:creationId xmlns:a16="http://schemas.microsoft.com/office/drawing/2014/main" id="{9A0249CD-D217-F120-D413-7D505D79EF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908808" y="1095685"/>
            <a:ext cx="161395" cy="16139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605334-85B9-2B7F-176B-75D6868D43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29" y="1128629"/>
            <a:ext cx="119062" cy="119062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0F695FB-2C62-7483-C43E-C92DC268C699}"/>
              </a:ext>
            </a:extLst>
          </p:cNvPr>
          <p:cNvSpPr/>
          <p:nvPr/>
        </p:nvSpPr>
        <p:spPr>
          <a:xfrm>
            <a:off x="857176" y="858183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ClickOrders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6430EE0-BEBC-5D3F-52BD-475B6FF095C4}"/>
              </a:ext>
            </a:extLst>
          </p:cNvPr>
          <p:cNvCxnSpPr>
            <a:cxnSpLocks/>
          </p:cNvCxnSpPr>
          <p:nvPr/>
        </p:nvCxnSpPr>
        <p:spPr>
          <a:xfrm>
            <a:off x="738232" y="1032392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8D623AD2-C879-0D83-6CC8-A3CD81483F13}"/>
              </a:ext>
            </a:extLst>
          </p:cNvPr>
          <p:cNvGraphicFramePr>
            <a:graphicFrameLocks noGrp="1"/>
          </p:cNvGraphicFramePr>
          <p:nvPr/>
        </p:nvGraphicFramePr>
        <p:xfrm>
          <a:off x="857176" y="2331236"/>
          <a:ext cx="7354347" cy="145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267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1344537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118832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711985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1082461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1246803">
                  <a:extLst>
                    <a:ext uri="{9D8B030D-6E8A-4147-A177-3AD203B41FA5}">
                      <a16:colId xmlns:a16="http://schemas.microsoft.com/office/drawing/2014/main" val="4004533007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236272109"/>
                    </a:ext>
                  </a:extLst>
                </a:gridCol>
              </a:tblGrid>
              <a:tr h="368233">
                <a:tc rowSpan="2"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50" noProof="0" dirty="0"/>
                        <a:t>Gara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Cliente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050" noProof="0"/>
                        <a:t>Tipo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Costi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Importo Ordine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TOT Sal </a:t>
                      </a:r>
                      <a:endParaRPr lang="it-IT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Residuo</a:t>
                      </a:r>
                      <a:endParaRPr lang="it-IT" sz="105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74418"/>
                  </a:ext>
                </a:extLst>
              </a:tr>
              <a:tr h="274523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Lotto 3-  Territorio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Aria </a:t>
                      </a:r>
                      <a:r>
                        <a:rPr lang="it-IT" sz="1050" noProof="0" dirty="0" err="1"/>
                        <a:t>S.p.A</a:t>
                      </a:r>
                      <a:endParaRPr lang="it-IT" sz="1050" noProof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100.000,00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43.234,89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 56.765,11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Zanardo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34.000,00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10.000,00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 24.000,00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Altro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T&amp;M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2.500,10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500,00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59217"/>
                  </a:ext>
                </a:extLst>
              </a:tr>
            </a:tbl>
          </a:graphicData>
        </a:graphic>
      </p:graphicFrame>
      <p:graphicFrame>
        <p:nvGraphicFramePr>
          <p:cNvPr id="45" name="Tabella 44">
            <a:extLst>
              <a:ext uri="{FF2B5EF4-FFF2-40B4-BE49-F238E27FC236}">
                <a16:creationId xmlns:a16="http://schemas.microsoft.com/office/drawing/2014/main" id="{A9056ACA-EF46-95D1-F947-6BD50F479229}"/>
              </a:ext>
            </a:extLst>
          </p:cNvPr>
          <p:cNvGraphicFramePr>
            <a:graphicFrameLocks noGrp="1"/>
          </p:cNvGraphicFramePr>
          <p:nvPr/>
        </p:nvGraphicFramePr>
        <p:xfrm>
          <a:off x="857176" y="3786163"/>
          <a:ext cx="7354347" cy="1030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267">
                  <a:extLst>
                    <a:ext uri="{9D8B030D-6E8A-4147-A177-3AD203B41FA5}">
                      <a16:colId xmlns:a16="http://schemas.microsoft.com/office/drawing/2014/main" val="2008208630"/>
                    </a:ext>
                  </a:extLst>
                </a:gridCol>
                <a:gridCol w="1344537">
                  <a:extLst>
                    <a:ext uri="{9D8B030D-6E8A-4147-A177-3AD203B41FA5}">
                      <a16:colId xmlns:a16="http://schemas.microsoft.com/office/drawing/2014/main" val="919203485"/>
                    </a:ext>
                  </a:extLst>
                </a:gridCol>
                <a:gridCol w="1118832">
                  <a:extLst>
                    <a:ext uri="{9D8B030D-6E8A-4147-A177-3AD203B41FA5}">
                      <a16:colId xmlns:a16="http://schemas.microsoft.com/office/drawing/2014/main" val="2626958370"/>
                    </a:ext>
                  </a:extLst>
                </a:gridCol>
                <a:gridCol w="711985">
                  <a:extLst>
                    <a:ext uri="{9D8B030D-6E8A-4147-A177-3AD203B41FA5}">
                      <a16:colId xmlns:a16="http://schemas.microsoft.com/office/drawing/2014/main" val="777251495"/>
                    </a:ext>
                  </a:extLst>
                </a:gridCol>
                <a:gridCol w="1082461">
                  <a:extLst>
                    <a:ext uri="{9D8B030D-6E8A-4147-A177-3AD203B41FA5}">
                      <a16:colId xmlns:a16="http://schemas.microsoft.com/office/drawing/2014/main" val="841667210"/>
                    </a:ext>
                  </a:extLst>
                </a:gridCol>
                <a:gridCol w="1246803">
                  <a:extLst>
                    <a:ext uri="{9D8B030D-6E8A-4147-A177-3AD203B41FA5}">
                      <a16:colId xmlns:a16="http://schemas.microsoft.com/office/drawing/2014/main" val="1368108545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467594858"/>
                    </a:ext>
                  </a:extLst>
                </a:gridCol>
              </a:tblGrid>
              <a:tr h="274523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Lotto 3-  Territorio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Aria </a:t>
                      </a:r>
                      <a:r>
                        <a:rPr lang="it-IT" sz="1050" noProof="0" dirty="0" err="1"/>
                        <a:t>S.p.A</a:t>
                      </a:r>
                      <a:endParaRPr lang="it-IT" sz="1050" noProof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100.000,00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43.234,89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 56.765,11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2251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Zanardo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Corpo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34.000,00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10.000,00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 24.000,00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06615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CCS - Prenotazioni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Altro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T&amp;M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2.500,10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500,00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2.000,00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48349"/>
                  </a:ext>
                </a:extLst>
              </a:tr>
              <a:tr h="252932">
                <a:tc>
                  <a:txBody>
                    <a:bodyPr/>
                    <a:lstStyle/>
                    <a:p>
                      <a:pPr algn="ctr"/>
                      <a:r>
                        <a:rPr lang="it-IT" sz="1050" noProof="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Lotto 2- Cloud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50" noProof="0" dirty="0"/>
                        <a:t>…..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77690"/>
                  </a:ext>
                </a:extLst>
              </a:tr>
            </a:tbl>
          </a:graphicData>
        </a:graphic>
      </p:graphicFrame>
      <p:sp>
        <p:nvSpPr>
          <p:cNvPr id="47" name="Rettangolo 46">
            <a:extLst>
              <a:ext uri="{FF2B5EF4-FFF2-40B4-BE49-F238E27FC236}">
                <a16:creationId xmlns:a16="http://schemas.microsoft.com/office/drawing/2014/main" id="{21346960-077F-E542-A838-79E3F9FA213D}"/>
              </a:ext>
            </a:extLst>
          </p:cNvPr>
          <p:cNvSpPr/>
          <p:nvPr/>
        </p:nvSpPr>
        <p:spPr>
          <a:xfrm>
            <a:off x="8019579" y="2996569"/>
            <a:ext cx="180572" cy="1820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46B2A32-E0ED-DE57-16D1-041EA1772304}"/>
              </a:ext>
            </a:extLst>
          </p:cNvPr>
          <p:cNvSpPr/>
          <p:nvPr/>
        </p:nvSpPr>
        <p:spPr>
          <a:xfrm>
            <a:off x="8025975" y="3540857"/>
            <a:ext cx="169200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4A9D1F59-2D49-6187-2397-47F885C4B401}"/>
              </a:ext>
            </a:extLst>
          </p:cNvPr>
          <p:cNvSpPr/>
          <p:nvPr/>
        </p:nvSpPr>
        <p:spPr>
          <a:xfrm rot="5400000">
            <a:off x="7995564" y="3867489"/>
            <a:ext cx="228600" cy="984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D6381CE-6BC0-DD61-8CCD-0339191E64CC}"/>
              </a:ext>
            </a:extLst>
          </p:cNvPr>
          <p:cNvSpPr/>
          <p:nvPr/>
        </p:nvSpPr>
        <p:spPr>
          <a:xfrm>
            <a:off x="857174" y="5037560"/>
            <a:ext cx="1540765" cy="49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NUOVO 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7C2E96F3-37DD-D2F4-1491-0A976842BA79}"/>
              </a:ext>
            </a:extLst>
          </p:cNvPr>
          <p:cNvSpPr/>
          <p:nvPr/>
        </p:nvSpPr>
        <p:spPr>
          <a:xfrm>
            <a:off x="4713007" y="5024795"/>
            <a:ext cx="1540765" cy="5076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CANCELLA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271B9BDE-F1F4-5FF9-3A35-6BD3D363F96B}"/>
              </a:ext>
            </a:extLst>
          </p:cNvPr>
          <p:cNvSpPr/>
          <p:nvPr/>
        </p:nvSpPr>
        <p:spPr>
          <a:xfrm>
            <a:off x="2803553" y="5037194"/>
            <a:ext cx="1540765" cy="512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MODIFICA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DD39B9F4-B79A-5DA6-2D6C-414A645EC073}"/>
              </a:ext>
            </a:extLst>
          </p:cNvPr>
          <p:cNvSpPr/>
          <p:nvPr/>
        </p:nvSpPr>
        <p:spPr>
          <a:xfrm>
            <a:off x="6659386" y="5037194"/>
            <a:ext cx="1540765" cy="512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VISUALIZZA DETTAGLI 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34063CD6-C3DA-BBC7-6EE2-43DA5F856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803" y="1469757"/>
            <a:ext cx="1604133" cy="383508"/>
          </a:xfrm>
          <a:prstGeom prst="rect">
            <a:avLst/>
          </a:prstGeom>
        </p:spPr>
      </p:pic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1A805C8D-C998-CAB4-A39D-615B600A258C}"/>
              </a:ext>
            </a:extLst>
          </p:cNvPr>
          <p:cNvSpPr/>
          <p:nvPr/>
        </p:nvSpPr>
        <p:spPr>
          <a:xfrm>
            <a:off x="1091108" y="1628518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Ordini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4224B0ED-84C2-4AB1-0172-C666293582B5}"/>
              </a:ext>
            </a:extLst>
          </p:cNvPr>
          <p:cNvSpPr/>
          <p:nvPr/>
        </p:nvSpPr>
        <p:spPr>
          <a:xfrm>
            <a:off x="2138814" y="1628517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SAL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85FF76BF-B638-71F5-1215-6AEF1881DCDE}"/>
              </a:ext>
            </a:extLst>
          </p:cNvPr>
          <p:cNvCxnSpPr>
            <a:cxnSpLocks/>
          </p:cNvCxnSpPr>
          <p:nvPr/>
        </p:nvCxnSpPr>
        <p:spPr>
          <a:xfrm>
            <a:off x="738232" y="1802727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7EDFC011-5455-AB3F-498E-F0C848FEB910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5275004" y="1889698"/>
            <a:ext cx="801580" cy="80964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12FAF15A-D4C8-403C-9432-4EB7524CE061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 flipV="1">
            <a:off x="6584210" y="2410086"/>
            <a:ext cx="129547" cy="6150097"/>
          </a:xfrm>
          <a:prstGeom prst="bentConnector4">
            <a:avLst>
              <a:gd name="adj1" fmla="val -330864"/>
              <a:gd name="adj2" fmla="val 945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D6DA64A-E5F7-4864-3FB3-E320193EF7D0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 flipH="1" flipV="1">
            <a:off x="7102153" y="2910524"/>
            <a:ext cx="1003113" cy="4240640"/>
          </a:xfrm>
          <a:prstGeom prst="bentConnector4">
            <a:avLst>
              <a:gd name="adj1" fmla="val -28486"/>
              <a:gd name="adj2" fmla="val 873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AF07A510-51AD-5521-DC7E-4CEF38093E19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686306" y="3512184"/>
            <a:ext cx="1781187" cy="2294262"/>
          </a:xfrm>
          <a:prstGeom prst="bentConnector4">
            <a:avLst>
              <a:gd name="adj1" fmla="val -7486"/>
              <a:gd name="adj2" fmla="val 667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a gomito 95">
            <a:extLst>
              <a:ext uri="{FF2B5EF4-FFF2-40B4-BE49-F238E27FC236}">
                <a16:creationId xmlns:a16="http://schemas.microsoft.com/office/drawing/2014/main" id="{C29017E0-F97A-FE50-0D40-29B02414D373}"/>
              </a:ext>
            </a:extLst>
          </p:cNvPr>
          <p:cNvCxnSpPr>
            <a:cxnSpLocks/>
            <a:stCxn id="57" idx="3"/>
            <a:endCxn id="65" idx="2"/>
          </p:cNvCxnSpPr>
          <p:nvPr/>
        </p:nvCxnSpPr>
        <p:spPr>
          <a:xfrm>
            <a:off x="8430936" y="1661511"/>
            <a:ext cx="1457703" cy="55156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F0786766-D0F9-D63F-DFAA-3D55D9A231F1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6085758" y="-2009756"/>
            <a:ext cx="177082" cy="70994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a gomito 114">
            <a:extLst>
              <a:ext uri="{FF2B5EF4-FFF2-40B4-BE49-F238E27FC236}">
                <a16:creationId xmlns:a16="http://schemas.microsoft.com/office/drawing/2014/main" id="{9D4AE3D5-DA8E-3372-1E32-FD6B1E31B724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5131113" y="-2964400"/>
            <a:ext cx="1038666" cy="81471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E1D53DBD-1CAA-BC4C-69CA-03B4D69C3164}"/>
              </a:ext>
            </a:extLst>
          </p:cNvPr>
          <p:cNvSpPr txBox="1"/>
          <p:nvPr/>
        </p:nvSpPr>
        <p:spPr>
          <a:xfrm>
            <a:off x="857174" y="1934603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RICERCA PER:</a:t>
            </a:r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2F0FDF78-BF49-10CD-5CFA-4276138215E4}"/>
              </a:ext>
            </a:extLst>
          </p:cNvPr>
          <p:cNvSpPr/>
          <p:nvPr/>
        </p:nvSpPr>
        <p:spPr>
          <a:xfrm>
            <a:off x="2032495" y="2013823"/>
            <a:ext cx="2949079" cy="154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62F9AEF-E379-0F25-F790-77FD848F06C8}"/>
              </a:ext>
            </a:extLst>
          </p:cNvPr>
          <p:cNvSpPr/>
          <p:nvPr/>
        </p:nvSpPr>
        <p:spPr>
          <a:xfrm>
            <a:off x="2032494" y="2172688"/>
            <a:ext cx="2949079" cy="4502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562374-8686-65E8-4F08-1191CE691452}"/>
              </a:ext>
            </a:extLst>
          </p:cNvPr>
          <p:cNvSpPr txBox="1"/>
          <p:nvPr/>
        </p:nvSpPr>
        <p:spPr>
          <a:xfrm>
            <a:off x="2157773" y="2375995"/>
            <a:ext cx="893450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     Cliente: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BFB900-453E-0524-44E7-39F23575C804}"/>
              </a:ext>
            </a:extLst>
          </p:cNvPr>
          <p:cNvSpPr/>
          <p:nvPr/>
        </p:nvSpPr>
        <p:spPr>
          <a:xfrm>
            <a:off x="2195265" y="2415097"/>
            <a:ext cx="202674" cy="20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E75E7D4-1099-816B-7321-7776074EA26D}"/>
              </a:ext>
            </a:extLst>
          </p:cNvPr>
          <p:cNvSpPr/>
          <p:nvPr/>
        </p:nvSpPr>
        <p:spPr>
          <a:xfrm>
            <a:off x="3120899" y="2385562"/>
            <a:ext cx="1799721" cy="26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|__________|v|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F08DBCD-9E5C-128A-3436-5B28C8F02D60}"/>
              </a:ext>
            </a:extLst>
          </p:cNvPr>
          <p:cNvSpPr/>
          <p:nvPr/>
        </p:nvSpPr>
        <p:spPr>
          <a:xfrm>
            <a:off x="3120899" y="2643766"/>
            <a:ext cx="1799721" cy="964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>
                <a:solidFill>
                  <a:schemeClr val="tx1"/>
                </a:solidFill>
              </a:rPr>
              <a:t>Comune di Milano</a:t>
            </a:r>
          </a:p>
          <a:p>
            <a:r>
              <a:rPr lang="it-IT" sz="1200" dirty="0">
                <a:solidFill>
                  <a:schemeClr val="tx1"/>
                </a:solidFill>
              </a:rPr>
              <a:t>Aria </a:t>
            </a:r>
            <a:r>
              <a:rPr lang="it-IT" sz="1200" dirty="0" err="1">
                <a:solidFill>
                  <a:schemeClr val="tx1"/>
                </a:solidFill>
              </a:rPr>
              <a:t>S.p.A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Humanitas</a:t>
            </a:r>
          </a:p>
          <a:p>
            <a:r>
              <a:rPr lang="it-IT" sz="1200" dirty="0">
                <a:solidFill>
                  <a:schemeClr val="tx1"/>
                </a:solidFill>
              </a:rPr>
              <a:t>Zanardo</a:t>
            </a:r>
          </a:p>
          <a:p>
            <a:r>
              <a:rPr lang="it-IT" sz="1200" dirty="0">
                <a:solidFill>
                  <a:schemeClr val="tx1"/>
                </a:solidFill>
              </a:rPr>
              <a:t>Altro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031A7440-E3F4-0866-9D28-15D9C4D27976}"/>
              </a:ext>
            </a:extLst>
          </p:cNvPr>
          <p:cNvSpPr txBox="1"/>
          <p:nvPr/>
        </p:nvSpPr>
        <p:spPr>
          <a:xfrm>
            <a:off x="2140312" y="3748514"/>
            <a:ext cx="893450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     Gara: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616F87A8-AAEA-73EF-611A-A1C22B088756}"/>
              </a:ext>
            </a:extLst>
          </p:cNvPr>
          <p:cNvSpPr/>
          <p:nvPr/>
        </p:nvSpPr>
        <p:spPr>
          <a:xfrm>
            <a:off x="2177804" y="3787616"/>
            <a:ext cx="202674" cy="20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62409B-ADB2-FF64-7B48-9CE3BD2E94D9}"/>
              </a:ext>
            </a:extLst>
          </p:cNvPr>
          <p:cNvSpPr/>
          <p:nvPr/>
        </p:nvSpPr>
        <p:spPr>
          <a:xfrm>
            <a:off x="3083738" y="3748111"/>
            <a:ext cx="1799721" cy="26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|__________|v|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509D0ECC-D9AE-B0B3-54A2-176719C80165}"/>
              </a:ext>
            </a:extLst>
          </p:cNvPr>
          <p:cNvSpPr/>
          <p:nvPr/>
        </p:nvSpPr>
        <p:spPr>
          <a:xfrm>
            <a:off x="3083738" y="4007524"/>
            <a:ext cx="1799721" cy="825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>
                <a:solidFill>
                  <a:schemeClr val="tx1"/>
                </a:solidFill>
              </a:rPr>
              <a:t>Comune di Milano</a:t>
            </a:r>
          </a:p>
          <a:p>
            <a:r>
              <a:rPr lang="it-IT" sz="1200" dirty="0">
                <a:solidFill>
                  <a:schemeClr val="tx1"/>
                </a:solidFill>
              </a:rPr>
              <a:t>Lotto 3-  Territorio</a:t>
            </a:r>
          </a:p>
          <a:p>
            <a:r>
              <a:rPr lang="it-IT" sz="1200" dirty="0">
                <a:solidFill>
                  <a:schemeClr val="tx1"/>
                </a:solidFill>
              </a:rPr>
              <a:t>Lotto 2- Cloud</a:t>
            </a:r>
          </a:p>
          <a:p>
            <a:r>
              <a:rPr lang="it-IT" sz="1200" dirty="0">
                <a:solidFill>
                  <a:schemeClr val="tx1"/>
                </a:solidFill>
              </a:rPr>
              <a:t>CCS - Prenotazioni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0E8201EA-3659-4024-7DAD-7E2547E25E4B}"/>
              </a:ext>
            </a:extLst>
          </p:cNvPr>
          <p:cNvSpPr txBox="1"/>
          <p:nvPr/>
        </p:nvSpPr>
        <p:spPr>
          <a:xfrm>
            <a:off x="2072354" y="5876777"/>
            <a:ext cx="1540765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100" dirty="0"/>
              <a:t>     Tipologia di attività: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618BACC8-18B4-7B42-AEA8-7D81BEB4D91A}"/>
              </a:ext>
            </a:extLst>
          </p:cNvPr>
          <p:cNvSpPr/>
          <p:nvPr/>
        </p:nvSpPr>
        <p:spPr>
          <a:xfrm>
            <a:off x="2092385" y="5897851"/>
            <a:ext cx="202674" cy="20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641D54AA-C519-35D1-05CF-F1715B80DAF0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4981574" y="2090884"/>
            <a:ext cx="4742457" cy="914641"/>
          </a:xfrm>
          <a:prstGeom prst="bentConnector3">
            <a:avLst>
              <a:gd name="adj1" fmla="val 7777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201B00F4-3ED7-0E13-B857-1C7F798EB3CF}"/>
              </a:ext>
            </a:extLst>
          </p:cNvPr>
          <p:cNvSpPr/>
          <p:nvPr/>
        </p:nvSpPr>
        <p:spPr>
          <a:xfrm>
            <a:off x="2062615" y="6186765"/>
            <a:ext cx="1799721" cy="26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|__________|v|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075D6A8E-BD73-269C-F287-85A9B696F181}"/>
              </a:ext>
            </a:extLst>
          </p:cNvPr>
          <p:cNvSpPr/>
          <p:nvPr/>
        </p:nvSpPr>
        <p:spPr>
          <a:xfrm>
            <a:off x="2062614" y="6456516"/>
            <a:ext cx="1799721" cy="614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>
                <a:solidFill>
                  <a:schemeClr val="tx1"/>
                </a:solidFill>
              </a:rPr>
              <a:t>Corpo</a:t>
            </a:r>
          </a:p>
          <a:p>
            <a:r>
              <a:rPr lang="it-IT" sz="1200" dirty="0">
                <a:solidFill>
                  <a:schemeClr val="tx1"/>
                </a:solidFill>
              </a:rPr>
              <a:t>T&amp;M</a:t>
            </a:r>
          </a:p>
          <a:p>
            <a:r>
              <a:rPr lang="it-IT" sz="1200" dirty="0">
                <a:solidFill>
                  <a:schemeClr val="tx1"/>
                </a:solidFill>
              </a:rPr>
              <a:t>Canone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F1B0C4B0-DF56-AE01-BDA4-67B9A587057E}"/>
              </a:ext>
            </a:extLst>
          </p:cNvPr>
          <p:cNvGrpSpPr/>
          <p:nvPr/>
        </p:nvGrpSpPr>
        <p:grpSpPr>
          <a:xfrm>
            <a:off x="2032493" y="4840116"/>
            <a:ext cx="2949080" cy="1018284"/>
            <a:chOff x="2032493" y="4840116"/>
            <a:chExt cx="2949080" cy="1018284"/>
          </a:xfrm>
        </p:grpSpPr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BD83E5EC-B84A-DD4E-9C8B-68B0CA4D4060}"/>
                </a:ext>
              </a:extLst>
            </p:cNvPr>
            <p:cNvSpPr/>
            <p:nvPr/>
          </p:nvSpPr>
          <p:spPr>
            <a:xfrm>
              <a:off x="2032493" y="4840116"/>
              <a:ext cx="2949080" cy="1018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361C93E3-81E1-E7B9-04FC-BF4B1D30F81E}"/>
                </a:ext>
              </a:extLst>
            </p:cNvPr>
            <p:cNvSpPr txBox="1"/>
            <p:nvPr/>
          </p:nvSpPr>
          <p:spPr>
            <a:xfrm>
              <a:off x="2157773" y="4918124"/>
              <a:ext cx="139669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     Importo d’ordine:</a:t>
              </a:r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B16E2618-180F-13EA-CD57-FC50D1830228}"/>
                </a:ext>
              </a:extLst>
            </p:cNvPr>
            <p:cNvSpPr/>
            <p:nvPr/>
          </p:nvSpPr>
          <p:spPr>
            <a:xfrm>
              <a:off x="2177804" y="4939198"/>
              <a:ext cx="202674" cy="201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24419DD-FC7F-C724-AFE1-096155A394D5}"/>
                </a:ext>
              </a:extLst>
            </p:cNvPr>
            <p:cNvSpPr txBox="1"/>
            <p:nvPr/>
          </p:nvSpPr>
          <p:spPr>
            <a:xfrm>
              <a:off x="3568929" y="5048929"/>
              <a:ext cx="1363387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sz="1200" dirty="0"/>
                <a:t>Da valore min:</a:t>
              </a:r>
              <a:r>
                <a:rPr lang="it-IT" sz="1200" u="sng" dirty="0"/>
                <a:t>00,0</a:t>
              </a:r>
            </a:p>
            <a:p>
              <a:pPr>
                <a:lnSpc>
                  <a:spcPct val="150000"/>
                </a:lnSpc>
              </a:pPr>
              <a:r>
                <a:rPr lang="it-IT" sz="1200" dirty="0"/>
                <a:t>A valore max: </a:t>
              </a:r>
              <a:r>
                <a:rPr lang="it-IT" sz="1200" u="sng" dirty="0"/>
                <a:t>00,0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67DE445A-6182-67E1-64EC-8BE5315A1F95}"/>
                </a:ext>
              </a:extLst>
            </p:cNvPr>
            <p:cNvSpPr txBox="1"/>
            <p:nvPr/>
          </p:nvSpPr>
          <p:spPr>
            <a:xfrm>
              <a:off x="2157773" y="5230440"/>
              <a:ext cx="139669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     TOT SAL: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11C05CE0-D2E4-49E9-51AD-F64DD4D3B660}"/>
                </a:ext>
              </a:extLst>
            </p:cNvPr>
            <p:cNvSpPr/>
            <p:nvPr/>
          </p:nvSpPr>
          <p:spPr>
            <a:xfrm>
              <a:off x="2177804" y="5251514"/>
              <a:ext cx="202674" cy="201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A00826E4-C13D-9616-1DE4-B0ACA9A3A0DF}"/>
                </a:ext>
              </a:extLst>
            </p:cNvPr>
            <p:cNvSpPr txBox="1"/>
            <p:nvPr/>
          </p:nvSpPr>
          <p:spPr>
            <a:xfrm>
              <a:off x="2157773" y="5527654"/>
              <a:ext cx="139669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     Residuo:</a:t>
              </a:r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64C0B6FD-52A3-F6AC-C445-0F2DFEE50747}"/>
                </a:ext>
              </a:extLst>
            </p:cNvPr>
            <p:cNvSpPr/>
            <p:nvPr/>
          </p:nvSpPr>
          <p:spPr>
            <a:xfrm>
              <a:off x="2177804" y="5548728"/>
              <a:ext cx="202674" cy="201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Rettangolo con angoli arrotondati 67">
            <a:hlinkClick r:id="rId8" action="ppaction://hlinksldjump"/>
            <a:extLst>
              <a:ext uri="{FF2B5EF4-FFF2-40B4-BE49-F238E27FC236}">
                <a16:creationId xmlns:a16="http://schemas.microsoft.com/office/drawing/2014/main" id="{ECFC5C72-2E3A-36A2-0443-8974DD596A20}"/>
              </a:ext>
            </a:extLst>
          </p:cNvPr>
          <p:cNvSpPr/>
          <p:nvPr/>
        </p:nvSpPr>
        <p:spPr>
          <a:xfrm>
            <a:off x="9724031" y="6002436"/>
            <a:ext cx="2291593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NUOVO p03</a:t>
            </a:r>
          </a:p>
        </p:txBody>
      </p:sp>
      <p:sp>
        <p:nvSpPr>
          <p:cNvPr id="70" name="Rettangolo con angoli arrotondati 69">
            <a:hlinkClick r:id="rId9" action="ppaction://hlinksldjump"/>
            <a:extLst>
              <a:ext uri="{FF2B5EF4-FFF2-40B4-BE49-F238E27FC236}">
                <a16:creationId xmlns:a16="http://schemas.microsoft.com/office/drawing/2014/main" id="{3D74F158-E744-96D7-FEF9-86F62C39FCD2}"/>
              </a:ext>
            </a:extLst>
          </p:cNvPr>
          <p:cNvSpPr/>
          <p:nvPr/>
        </p:nvSpPr>
        <p:spPr>
          <a:xfrm>
            <a:off x="9724032" y="4221248"/>
            <a:ext cx="2291593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CANCELLA p05</a:t>
            </a:r>
          </a:p>
        </p:txBody>
      </p:sp>
      <p:sp>
        <p:nvSpPr>
          <p:cNvPr id="71" name="Rettangolo con angoli arrotondati 70">
            <a:hlinkClick r:id="rId10" action="ppaction://hlinksldjump"/>
            <a:extLst>
              <a:ext uri="{FF2B5EF4-FFF2-40B4-BE49-F238E27FC236}">
                <a16:creationId xmlns:a16="http://schemas.microsoft.com/office/drawing/2014/main" id="{4DB36E1F-6C4D-2877-1A0C-DD15A514028C}"/>
              </a:ext>
            </a:extLst>
          </p:cNvPr>
          <p:cNvSpPr/>
          <p:nvPr/>
        </p:nvSpPr>
        <p:spPr>
          <a:xfrm>
            <a:off x="9724033" y="5084072"/>
            <a:ext cx="2291593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MODIFICA p04</a:t>
            </a:r>
          </a:p>
        </p:txBody>
      </p:sp>
      <p:sp>
        <p:nvSpPr>
          <p:cNvPr id="72" name="Rettangolo con angoli arrotondati 71">
            <a:hlinkClick r:id="rId11" action="ppaction://hlinksldjump"/>
            <a:extLst>
              <a:ext uri="{FF2B5EF4-FFF2-40B4-BE49-F238E27FC236}">
                <a16:creationId xmlns:a16="http://schemas.microsoft.com/office/drawing/2014/main" id="{3DBCF235-E0B5-E95F-E3AA-F8D3ECE787BA}"/>
              </a:ext>
            </a:extLst>
          </p:cNvPr>
          <p:cNvSpPr/>
          <p:nvPr/>
        </p:nvSpPr>
        <p:spPr>
          <a:xfrm>
            <a:off x="9724031" y="3432432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VISUALIZZA p06</a:t>
            </a:r>
          </a:p>
        </p:txBody>
      </p:sp>
      <p:sp>
        <p:nvSpPr>
          <p:cNvPr id="89" name="Rettangolo con angoli arrotondati 88">
            <a:hlinkClick r:id="rId12" action="ppaction://hlinksldjump"/>
            <a:extLst>
              <a:ext uri="{FF2B5EF4-FFF2-40B4-BE49-F238E27FC236}">
                <a16:creationId xmlns:a16="http://schemas.microsoft.com/office/drawing/2014/main" id="{4478DFA2-616B-DC94-10BE-E6614AAFD13B}"/>
              </a:ext>
            </a:extLst>
          </p:cNvPr>
          <p:cNvSpPr/>
          <p:nvPr/>
        </p:nvSpPr>
        <p:spPr>
          <a:xfrm>
            <a:off x="9724032" y="1115146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SAL p07</a:t>
            </a:r>
          </a:p>
        </p:txBody>
      </p:sp>
      <p:sp>
        <p:nvSpPr>
          <p:cNvPr id="90" name="Rettangolo con angoli arrotondati 89">
            <a:hlinkClick r:id="rId13" action="ppaction://hlinksldjump"/>
            <a:extLst>
              <a:ext uri="{FF2B5EF4-FFF2-40B4-BE49-F238E27FC236}">
                <a16:creationId xmlns:a16="http://schemas.microsoft.com/office/drawing/2014/main" id="{005B9B80-05AC-FDD7-F106-AE7A166143B7}"/>
              </a:ext>
            </a:extLst>
          </p:cNvPr>
          <p:cNvSpPr/>
          <p:nvPr/>
        </p:nvSpPr>
        <p:spPr>
          <a:xfrm>
            <a:off x="9724032" y="253563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</a:t>
            </a:r>
          </a:p>
        </p:txBody>
      </p:sp>
      <p:sp>
        <p:nvSpPr>
          <p:cNvPr id="93" name="Rettangolo con angoli arrotondati 92">
            <a:hlinkClick r:id="rId14" action="ppaction://hlinksldjump"/>
            <a:extLst>
              <a:ext uri="{FF2B5EF4-FFF2-40B4-BE49-F238E27FC236}">
                <a16:creationId xmlns:a16="http://schemas.microsoft.com/office/drawing/2014/main" id="{BE6A38F8-B381-982A-532E-1F1CB54D93C2}"/>
              </a:ext>
            </a:extLst>
          </p:cNvPr>
          <p:cNvSpPr/>
          <p:nvPr/>
        </p:nvSpPr>
        <p:spPr>
          <a:xfrm>
            <a:off x="9724031" y="2667995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               (secondo scenario)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C7FD133-B22D-44B9-877F-6A340B5D8816}"/>
              </a:ext>
            </a:extLst>
          </p:cNvPr>
          <p:cNvSpPr/>
          <p:nvPr/>
        </p:nvSpPr>
        <p:spPr>
          <a:xfrm>
            <a:off x="3950047" y="6242221"/>
            <a:ext cx="943814" cy="349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Ricerca</a:t>
            </a:r>
          </a:p>
        </p:txBody>
      </p:sp>
      <p:sp>
        <p:nvSpPr>
          <p:cNvPr id="65" name="Ovale 64"/>
          <p:cNvSpPr/>
          <p:nvPr/>
        </p:nvSpPr>
        <p:spPr>
          <a:xfrm>
            <a:off x="9888639" y="1934603"/>
            <a:ext cx="1388226" cy="55695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81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2C89CD2-6437-47E1-A347-76A81D4E1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1"/>
          <a:stretch/>
        </p:blipFill>
        <p:spPr>
          <a:xfrm>
            <a:off x="161197" y="957779"/>
            <a:ext cx="11988470" cy="5635009"/>
          </a:xfrm>
          <a:prstGeom prst="rect">
            <a:avLst/>
          </a:prstGeom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5C142D4A-871A-4D05-CF5B-AD9C9806DFEE}"/>
              </a:ext>
            </a:extLst>
          </p:cNvPr>
          <p:cNvGrpSpPr/>
          <p:nvPr/>
        </p:nvGrpSpPr>
        <p:grpSpPr>
          <a:xfrm>
            <a:off x="161197" y="1619880"/>
            <a:ext cx="8090825" cy="366906"/>
            <a:chOff x="741429" y="1268853"/>
            <a:chExt cx="7693897" cy="366906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D1FCE5B5-FD2B-9531-B38E-3E3039E0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636" y="1268853"/>
              <a:ext cx="1534690" cy="366906"/>
            </a:xfrm>
            <a:prstGeom prst="rect">
              <a:avLst/>
            </a:prstGeom>
          </p:spPr>
        </p:pic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8B3DF84D-9EB2-E01B-89A9-5777D9DD8006}"/>
                </a:ext>
              </a:extLst>
            </p:cNvPr>
            <p:cNvSpPr/>
            <p:nvPr/>
          </p:nvSpPr>
          <p:spPr>
            <a:xfrm>
              <a:off x="1094305" y="1379155"/>
              <a:ext cx="971506" cy="1742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Ordini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C17ED007-F6ED-65CB-03EF-9129E3E873D8}"/>
                </a:ext>
              </a:extLst>
            </p:cNvPr>
            <p:cNvSpPr/>
            <p:nvPr/>
          </p:nvSpPr>
          <p:spPr>
            <a:xfrm>
              <a:off x="2142011" y="1379154"/>
              <a:ext cx="971506" cy="1742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SAL</a:t>
              </a:r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938C925B-367B-AB31-E1DC-A21B0F9B315F}"/>
                </a:ext>
              </a:extLst>
            </p:cNvPr>
            <p:cNvCxnSpPr>
              <a:cxnSpLocks/>
            </p:cNvCxnSpPr>
            <p:nvPr/>
          </p:nvCxnSpPr>
          <p:spPr>
            <a:xfrm>
              <a:off x="741429" y="1553363"/>
              <a:ext cx="76927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B40CBD8B-54B3-AE58-1C87-2A021BFE0CA3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>
            <a:off x="8252022" y="1803333"/>
            <a:ext cx="1315376" cy="12358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FBE3121A-00B3-8551-2E5D-16AAF5F95B7B}"/>
              </a:ext>
            </a:extLst>
          </p:cNvPr>
          <p:cNvCxnSpPr>
            <a:cxnSpLocks/>
            <a:stCxn id="23" idx="0"/>
            <a:endCxn id="60" idx="1"/>
          </p:cNvCxnSpPr>
          <p:nvPr/>
        </p:nvCxnSpPr>
        <p:spPr>
          <a:xfrm rot="16200000" flipH="1">
            <a:off x="5683091" y="-1808063"/>
            <a:ext cx="423393" cy="7499881"/>
          </a:xfrm>
          <a:prstGeom prst="bentConnector4">
            <a:avLst>
              <a:gd name="adj1" fmla="val -53992"/>
              <a:gd name="adj2" fmla="val 9257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190DB62E-3EB8-A282-F699-20FD464ED278}"/>
              </a:ext>
            </a:extLst>
          </p:cNvPr>
          <p:cNvCxnSpPr>
            <a:cxnSpLocks/>
            <a:stCxn id="22" idx="0"/>
            <a:endCxn id="61" idx="1"/>
          </p:cNvCxnSpPr>
          <p:nvPr/>
        </p:nvCxnSpPr>
        <p:spPr>
          <a:xfrm rot="5400000" flipH="1" flipV="1">
            <a:off x="5124582" y="-2797901"/>
            <a:ext cx="446592" cy="860957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ABC9456-19C8-AA59-3F54-370819511DB6}"/>
              </a:ext>
            </a:extLst>
          </p:cNvPr>
          <p:cNvSpPr txBox="1"/>
          <p:nvPr/>
        </p:nvSpPr>
        <p:spPr>
          <a:xfrm>
            <a:off x="161197" y="85845"/>
            <a:ext cx="1709263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800" dirty="0"/>
              <a:t>SAL p07 </a:t>
            </a:r>
          </a:p>
        </p:txBody>
      </p:sp>
      <p:sp>
        <p:nvSpPr>
          <p:cNvPr id="54" name="Rettangolo con angoli arrotondati 53">
            <a:hlinkClick r:id="rId4" action="ppaction://hlinksldjump"/>
            <a:extLst>
              <a:ext uri="{FF2B5EF4-FFF2-40B4-BE49-F238E27FC236}">
                <a16:creationId xmlns:a16="http://schemas.microsoft.com/office/drawing/2014/main" id="{CEC543CB-A59B-E3AE-936A-E010267DF2D9}"/>
              </a:ext>
            </a:extLst>
          </p:cNvPr>
          <p:cNvSpPr/>
          <p:nvPr/>
        </p:nvSpPr>
        <p:spPr>
          <a:xfrm>
            <a:off x="9652666" y="4904155"/>
            <a:ext cx="2466975" cy="73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SAL selezionato p08</a:t>
            </a: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3294C42E-04ED-7EE2-EB01-11379F82F56B}"/>
              </a:ext>
            </a:extLst>
          </p:cNvPr>
          <p:cNvSpPr/>
          <p:nvPr/>
        </p:nvSpPr>
        <p:spPr>
          <a:xfrm>
            <a:off x="9567398" y="2702904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EXIT p09</a:t>
            </a:r>
          </a:p>
        </p:txBody>
      </p:sp>
      <p:sp>
        <p:nvSpPr>
          <p:cNvPr id="60" name="Rettangolo con angoli arrotondati 59">
            <a:hlinkClick r:id="rId5" action="ppaction://hlinksldjump"/>
            <a:extLst>
              <a:ext uri="{FF2B5EF4-FFF2-40B4-BE49-F238E27FC236}">
                <a16:creationId xmlns:a16="http://schemas.microsoft.com/office/drawing/2014/main" id="{16F77486-8C62-56E5-90C1-92F4C9CF5420}"/>
              </a:ext>
            </a:extLst>
          </p:cNvPr>
          <p:cNvSpPr/>
          <p:nvPr/>
        </p:nvSpPr>
        <p:spPr>
          <a:xfrm>
            <a:off x="9644729" y="1817285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SAL p07</a:t>
            </a:r>
          </a:p>
        </p:txBody>
      </p:sp>
      <p:sp>
        <p:nvSpPr>
          <p:cNvPr id="61" name="Rettangolo con angoli arrotondati 60">
            <a:hlinkClick r:id="rId6" action="ppaction://hlinksldjump"/>
            <a:extLst>
              <a:ext uri="{FF2B5EF4-FFF2-40B4-BE49-F238E27FC236}">
                <a16:creationId xmlns:a16="http://schemas.microsoft.com/office/drawing/2014/main" id="{74E5F470-2553-204E-98AF-3461ADC70855}"/>
              </a:ext>
            </a:extLst>
          </p:cNvPr>
          <p:cNvSpPr/>
          <p:nvPr/>
        </p:nvSpPr>
        <p:spPr>
          <a:xfrm>
            <a:off x="9652666" y="947301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</a:t>
            </a:r>
          </a:p>
        </p:txBody>
      </p:sp>
    </p:spTree>
    <p:extLst>
      <p:ext uri="{BB962C8B-B14F-4D97-AF65-F5344CB8AC3E}">
        <p14:creationId xmlns:p14="http://schemas.microsoft.com/office/powerpoint/2010/main" val="341113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7EF445-FEEF-B823-B688-5831AA3DE8E1}"/>
              </a:ext>
            </a:extLst>
          </p:cNvPr>
          <p:cNvSpPr txBox="1"/>
          <p:nvPr/>
        </p:nvSpPr>
        <p:spPr>
          <a:xfrm>
            <a:off x="225432" y="209877"/>
            <a:ext cx="485243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MODIFICA SAL selezionato p08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69AB42C-E5D5-5104-F64E-F279A50F99C7}"/>
              </a:ext>
            </a:extLst>
          </p:cNvPr>
          <p:cNvSpPr/>
          <p:nvPr/>
        </p:nvSpPr>
        <p:spPr>
          <a:xfrm>
            <a:off x="1914525" y="3362325"/>
            <a:ext cx="1323975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MODIFICA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39A437-0298-4EA2-B462-652454B4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4" y="471487"/>
            <a:ext cx="12065004" cy="57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ADAA3F-1714-2996-A54F-5AE041F0F394}"/>
              </a:ext>
            </a:extLst>
          </p:cNvPr>
          <p:cNvSpPr txBox="1"/>
          <p:nvPr/>
        </p:nvSpPr>
        <p:spPr>
          <a:xfrm>
            <a:off x="315201" y="85226"/>
            <a:ext cx="4909486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INSERIMENTO nuovo ordine p03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99181CC-1F62-DB1C-F7CC-C16794C47051}"/>
              </a:ext>
            </a:extLst>
          </p:cNvPr>
          <p:cNvSpPr/>
          <p:nvPr/>
        </p:nvSpPr>
        <p:spPr>
          <a:xfrm>
            <a:off x="738232" y="748717"/>
            <a:ext cx="7692704" cy="53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45162-A036-2B4B-F1A7-24CEBC5B1C38}"/>
              </a:ext>
            </a:extLst>
          </p:cNvPr>
          <p:cNvSpPr/>
          <p:nvPr/>
        </p:nvSpPr>
        <p:spPr>
          <a:xfrm>
            <a:off x="738232" y="1387962"/>
            <a:ext cx="7692704" cy="4764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7C89AA6-9040-7475-FAF3-20A344DEC0DF}"/>
              </a:ext>
            </a:extLst>
          </p:cNvPr>
          <p:cNvSpPr/>
          <p:nvPr/>
        </p:nvSpPr>
        <p:spPr>
          <a:xfrm>
            <a:off x="1521808" y="1118502"/>
            <a:ext cx="6560776" cy="14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tx1"/>
                </a:solidFill>
              </a:rPr>
              <a:t>https:\\.....</a:t>
            </a:r>
          </a:p>
        </p:txBody>
      </p:sp>
      <p:pic>
        <p:nvPicPr>
          <p:cNvPr id="8" name="Elemento grafico 7" descr="Indietro">
            <a:extLst>
              <a:ext uri="{FF2B5EF4-FFF2-40B4-BE49-F238E27FC236}">
                <a16:creationId xmlns:a16="http://schemas.microsoft.com/office/drawing/2014/main" id="{F30D85FB-8821-70B1-EB22-BF96DD543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126420" y="1095685"/>
            <a:ext cx="161395" cy="161395"/>
          </a:xfrm>
          <a:prstGeom prst="rect">
            <a:avLst/>
          </a:prstGeom>
        </p:spPr>
      </p:pic>
      <p:pic>
        <p:nvPicPr>
          <p:cNvPr id="10" name="Elemento grafico 9" descr="Indietro da destra a sinistra">
            <a:extLst>
              <a:ext uri="{FF2B5EF4-FFF2-40B4-BE49-F238E27FC236}">
                <a16:creationId xmlns:a16="http://schemas.microsoft.com/office/drawing/2014/main" id="{9A0249CD-D217-F120-D413-7D505D79EF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908808" y="1095685"/>
            <a:ext cx="161395" cy="16139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605334-85B9-2B7F-176B-75D6868D43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29" y="1128629"/>
            <a:ext cx="119062" cy="119062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0F695FB-2C62-7483-C43E-C92DC268C699}"/>
              </a:ext>
            </a:extLst>
          </p:cNvPr>
          <p:cNvSpPr/>
          <p:nvPr/>
        </p:nvSpPr>
        <p:spPr>
          <a:xfrm>
            <a:off x="857176" y="858183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ClickOrders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6430EE0-BEBC-5D3F-52BD-475B6FF095C4}"/>
              </a:ext>
            </a:extLst>
          </p:cNvPr>
          <p:cNvCxnSpPr>
            <a:cxnSpLocks/>
          </p:cNvCxnSpPr>
          <p:nvPr/>
        </p:nvCxnSpPr>
        <p:spPr>
          <a:xfrm>
            <a:off x="738232" y="1032392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con angoli arrotondati 69">
            <a:hlinkClick r:id="rId7" action="ppaction://hlinksldjump"/>
            <a:extLst>
              <a:ext uri="{FF2B5EF4-FFF2-40B4-BE49-F238E27FC236}">
                <a16:creationId xmlns:a16="http://schemas.microsoft.com/office/drawing/2014/main" id="{E7E038AC-D5AE-5E9A-E466-7B59A9A56F0B}"/>
              </a:ext>
            </a:extLst>
          </p:cNvPr>
          <p:cNvSpPr/>
          <p:nvPr/>
        </p:nvSpPr>
        <p:spPr>
          <a:xfrm>
            <a:off x="9356034" y="5480331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               (primo scenario)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1A9BEAD-0F99-4687-AB62-F60945028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535" y="1603260"/>
            <a:ext cx="7206097" cy="3987130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93D42832-A5F4-3FDD-802F-13AE1615D599}"/>
              </a:ext>
            </a:extLst>
          </p:cNvPr>
          <p:cNvSpPr/>
          <p:nvPr/>
        </p:nvSpPr>
        <p:spPr>
          <a:xfrm>
            <a:off x="2669516" y="5177252"/>
            <a:ext cx="1226820" cy="3155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Indietro</a:t>
            </a:r>
          </a:p>
        </p:txBody>
      </p: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C2252C34-CDE6-B4E2-C588-612ACBED3B1D}"/>
              </a:ext>
            </a:extLst>
          </p:cNvPr>
          <p:cNvCxnSpPr>
            <a:cxnSpLocks/>
            <a:stCxn id="24" idx="2"/>
            <a:endCxn id="70" idx="1"/>
          </p:cNvCxnSpPr>
          <p:nvPr/>
        </p:nvCxnSpPr>
        <p:spPr>
          <a:xfrm rot="16200000" flipH="1">
            <a:off x="6157553" y="2618139"/>
            <a:ext cx="323854" cy="60731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2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ADAA3F-1714-2996-A54F-5AE041F0F394}"/>
              </a:ext>
            </a:extLst>
          </p:cNvPr>
          <p:cNvSpPr txBox="1"/>
          <p:nvPr/>
        </p:nvSpPr>
        <p:spPr>
          <a:xfrm>
            <a:off x="482698" y="198817"/>
            <a:ext cx="5092163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it-IT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dirty="0"/>
              <a:t>MODIFICA ordine selezionato p04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99181CC-1F62-DB1C-F7CC-C16794C47051}"/>
              </a:ext>
            </a:extLst>
          </p:cNvPr>
          <p:cNvSpPr/>
          <p:nvPr/>
        </p:nvSpPr>
        <p:spPr>
          <a:xfrm>
            <a:off x="721607" y="1122790"/>
            <a:ext cx="7692704" cy="53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45162-A036-2B4B-F1A7-24CEBC5B1C38}"/>
              </a:ext>
            </a:extLst>
          </p:cNvPr>
          <p:cNvSpPr/>
          <p:nvPr/>
        </p:nvSpPr>
        <p:spPr>
          <a:xfrm>
            <a:off x="721607" y="1762035"/>
            <a:ext cx="7692704" cy="4764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7C89AA6-9040-7475-FAF3-20A344DEC0DF}"/>
              </a:ext>
            </a:extLst>
          </p:cNvPr>
          <p:cNvSpPr/>
          <p:nvPr/>
        </p:nvSpPr>
        <p:spPr>
          <a:xfrm>
            <a:off x="1505183" y="1492575"/>
            <a:ext cx="6560776" cy="14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solidFill>
                  <a:schemeClr val="tx1"/>
                </a:solidFill>
              </a:rPr>
              <a:t>https:\\.....</a:t>
            </a:r>
          </a:p>
        </p:txBody>
      </p:sp>
      <p:pic>
        <p:nvPicPr>
          <p:cNvPr id="8" name="Elemento grafico 7" descr="Indietro">
            <a:extLst>
              <a:ext uri="{FF2B5EF4-FFF2-40B4-BE49-F238E27FC236}">
                <a16:creationId xmlns:a16="http://schemas.microsoft.com/office/drawing/2014/main" id="{F30D85FB-8821-70B1-EB22-BF96DD543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109795" y="1469758"/>
            <a:ext cx="161395" cy="161395"/>
          </a:xfrm>
          <a:prstGeom prst="rect">
            <a:avLst/>
          </a:prstGeom>
        </p:spPr>
      </p:pic>
      <p:pic>
        <p:nvPicPr>
          <p:cNvPr id="10" name="Elemento grafico 9" descr="Indietro da destra a sinistra">
            <a:extLst>
              <a:ext uri="{FF2B5EF4-FFF2-40B4-BE49-F238E27FC236}">
                <a16:creationId xmlns:a16="http://schemas.microsoft.com/office/drawing/2014/main" id="{9A0249CD-D217-F120-D413-7D505D79EF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92183" y="1469758"/>
            <a:ext cx="161395" cy="16139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605334-85B9-2B7F-176B-75D6868D43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04" y="1502702"/>
            <a:ext cx="119062" cy="119062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0F695FB-2C62-7483-C43E-C92DC268C699}"/>
              </a:ext>
            </a:extLst>
          </p:cNvPr>
          <p:cNvSpPr/>
          <p:nvPr/>
        </p:nvSpPr>
        <p:spPr>
          <a:xfrm>
            <a:off x="840551" y="1232256"/>
            <a:ext cx="971506" cy="1742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ClickOrders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6430EE0-BEBC-5D3F-52BD-475B6FF095C4}"/>
              </a:ext>
            </a:extLst>
          </p:cNvPr>
          <p:cNvCxnSpPr>
            <a:cxnSpLocks/>
          </p:cNvCxnSpPr>
          <p:nvPr/>
        </p:nvCxnSpPr>
        <p:spPr>
          <a:xfrm>
            <a:off x="721607" y="1406465"/>
            <a:ext cx="7692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E7E038AC-D5AE-5E9A-E466-7B59A9A56F0B}"/>
              </a:ext>
            </a:extLst>
          </p:cNvPr>
          <p:cNvSpPr/>
          <p:nvPr/>
        </p:nvSpPr>
        <p:spPr>
          <a:xfrm>
            <a:off x="9217489" y="5923966"/>
            <a:ext cx="2291592" cy="67257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DASHBOARD p02               (primo scenario)</a:t>
            </a:r>
          </a:p>
        </p:txBody>
      </p: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C2252C34-CDE6-B4E2-C588-612ACBED3B1D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>
            <a:off x="7514249" y="6258715"/>
            <a:ext cx="1703240" cy="154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93D42832-A5F4-3FDD-802F-13AE1615D599}"/>
              </a:ext>
            </a:extLst>
          </p:cNvPr>
          <p:cNvSpPr/>
          <p:nvPr/>
        </p:nvSpPr>
        <p:spPr>
          <a:xfrm>
            <a:off x="6224271" y="6113571"/>
            <a:ext cx="1289978" cy="2902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Indietro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D6CC6298-30FF-B6E0-0DB2-7E53818BF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07" y="2094956"/>
            <a:ext cx="7529468" cy="193668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19FCAF37-C15F-4F19-3F57-40BE33D97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5149" y="2094956"/>
            <a:ext cx="228240" cy="1936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FA13A7E-BB99-4E9F-A670-26CFE0141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019" y="4081323"/>
            <a:ext cx="4334632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458</Words>
  <Application>Microsoft Office PowerPoint</Application>
  <PresentationFormat>Widescreen</PresentationFormat>
  <Paragraphs>248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INGRAO</dc:creator>
  <cp:lastModifiedBy>FABIO INGRAO</cp:lastModifiedBy>
  <cp:revision>23</cp:revision>
  <dcterms:created xsi:type="dcterms:W3CDTF">2022-06-28T13:55:21Z</dcterms:created>
  <dcterms:modified xsi:type="dcterms:W3CDTF">2022-07-05T15:07:06Z</dcterms:modified>
</cp:coreProperties>
</file>