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97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6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9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8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7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3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3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C8589-1E19-E62F-8CB6-E2FDAFEAB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4" r="781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50111E-6757-4633-9521-894740A91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it-IT" sz="4800" b="1"/>
              <a:t>MHW1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3A59BD-7E61-4588-973A-A60BB64F4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it-IT" sz="2000"/>
              <a:t>Francesco Tringale</a:t>
            </a:r>
          </a:p>
          <a:p>
            <a:r>
              <a:rPr lang="it-IT" sz="2000"/>
              <a:t>1000001890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527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C8589-1E19-E62F-8CB6-E2FDAFEAB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91" r="6836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F981527-1C7E-4847-B180-945BFB1A8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50111E-6757-4633-9521-894740A91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0470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 err="1"/>
              <a:t>Descrizione</a:t>
            </a:r>
            <a:r>
              <a:rPr lang="en-US" sz="2800" b="1" dirty="0"/>
              <a:t> del </a:t>
            </a:r>
            <a:r>
              <a:rPr lang="en-US" sz="2800" b="1" dirty="0" err="1"/>
              <a:t>progetto</a:t>
            </a:r>
            <a:endParaRPr lang="en-US" sz="28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3A59BD-7E61-4588-973A-A60BB64F4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0470" y="2718054"/>
            <a:ext cx="3438906" cy="38975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La </a:t>
            </a:r>
            <a:r>
              <a:rPr lang="en-US" sz="1300" dirty="0" err="1"/>
              <a:t>pagina</a:t>
            </a:r>
            <a:r>
              <a:rPr lang="en-US" sz="1300" dirty="0"/>
              <a:t> web </a:t>
            </a:r>
            <a:r>
              <a:rPr lang="en-US" sz="1300" dirty="0" err="1"/>
              <a:t>mostra</a:t>
            </a:r>
            <a:r>
              <a:rPr lang="en-US" sz="1300" dirty="0"/>
              <a:t> e </a:t>
            </a:r>
            <a:r>
              <a:rPr lang="en-US" sz="1300" dirty="0" err="1"/>
              <a:t>descrive</a:t>
            </a:r>
            <a:r>
              <a:rPr lang="en-US" sz="1300" dirty="0"/>
              <a:t> 6 </a:t>
            </a:r>
            <a:r>
              <a:rPr lang="en-US" sz="1300" dirty="0" err="1"/>
              <a:t>opere</a:t>
            </a:r>
            <a:r>
              <a:rPr lang="en-US" sz="1300" dirty="0"/>
              <a:t> molto </a:t>
            </a:r>
            <a:r>
              <a:rPr lang="en-US" sz="1300" dirty="0" err="1"/>
              <a:t>importanti</a:t>
            </a:r>
            <a:r>
              <a:rPr lang="en-US" sz="1300" dirty="0"/>
              <a:t> situate </a:t>
            </a:r>
            <a:r>
              <a:rPr lang="en-US" sz="1300" dirty="0" err="1"/>
              <a:t>tutte</a:t>
            </a:r>
            <a:r>
              <a:rPr lang="en-US" sz="1300" dirty="0"/>
              <a:t> </a:t>
            </a:r>
            <a:r>
              <a:rPr lang="en-US" sz="1300" dirty="0" err="1"/>
              <a:t>nella</a:t>
            </a:r>
            <a:r>
              <a:rPr lang="en-US" sz="1300" dirty="0"/>
              <a:t> </a:t>
            </a:r>
            <a:r>
              <a:rPr lang="en-US" sz="1300" dirty="0" err="1"/>
              <a:t>città</a:t>
            </a:r>
            <a:r>
              <a:rPr lang="en-US" sz="1300" dirty="0"/>
              <a:t> di Firenze.</a:t>
            </a:r>
          </a:p>
          <a:p>
            <a:pPr>
              <a:lnSpc>
                <a:spcPct val="100000"/>
              </a:lnSpc>
            </a:pPr>
            <a:r>
              <a:rPr lang="en-US" sz="1300" dirty="0">
                <a:sym typeface="Wingdings" panose="05000000000000000000" pitchFamily="2" charset="2"/>
              </a:rPr>
              <a:t></a:t>
            </a:r>
            <a:r>
              <a:rPr lang="en-US" sz="1300" dirty="0" err="1">
                <a:sym typeface="Wingdings" panose="05000000000000000000" pitchFamily="2" charset="2"/>
              </a:rPr>
              <a:t>Inoltre</a:t>
            </a:r>
            <a:r>
              <a:rPr lang="en-US" sz="1300" dirty="0">
                <a:sym typeface="Wingdings" panose="05000000000000000000" pitchFamily="2" charset="2"/>
              </a:rPr>
              <a:t> </a:t>
            </a:r>
            <a:r>
              <a:rPr lang="en-US" sz="1300" dirty="0" err="1">
                <a:sym typeface="Wingdings" panose="05000000000000000000" pitchFamily="2" charset="2"/>
              </a:rPr>
              <a:t>sono</a:t>
            </a:r>
            <a:r>
              <a:rPr lang="en-US" sz="1300" dirty="0">
                <a:sym typeface="Wingdings" panose="05000000000000000000" pitchFamily="2" charset="2"/>
              </a:rPr>
              <a:t> </a:t>
            </a:r>
            <a:r>
              <a:rPr lang="en-US" sz="1300" dirty="0" err="1">
                <a:sym typeface="Wingdings" panose="05000000000000000000" pitchFamily="2" charset="2"/>
              </a:rPr>
              <a:t>presenti</a:t>
            </a:r>
            <a:r>
              <a:rPr lang="en-US" sz="1300" dirty="0">
                <a:sym typeface="Wingdings" panose="05000000000000000000" pitchFamily="2" charset="2"/>
              </a:rPr>
              <a:t> </a:t>
            </a:r>
            <a:r>
              <a:rPr lang="en-US" sz="1300" dirty="0" err="1">
                <a:sym typeface="Wingdings" panose="05000000000000000000" pitchFamily="2" charset="2"/>
              </a:rPr>
              <a:t>dei</a:t>
            </a:r>
            <a:r>
              <a:rPr lang="en-US" sz="1300" dirty="0">
                <a:sym typeface="Wingdings" panose="05000000000000000000" pitchFamily="2" charset="2"/>
              </a:rPr>
              <a:t> </a:t>
            </a:r>
            <a:r>
              <a:rPr lang="en-US" sz="1300" dirty="0" err="1">
                <a:sym typeface="Wingdings" panose="05000000000000000000" pitchFamily="2" charset="2"/>
              </a:rPr>
              <a:t>bottoni</a:t>
            </a:r>
            <a:r>
              <a:rPr lang="en-US" sz="1300" dirty="0">
                <a:sym typeface="Wingdings" panose="05000000000000000000" pitchFamily="2" charset="2"/>
              </a:rPr>
              <a:t> </a:t>
            </a:r>
            <a:r>
              <a:rPr lang="en-US" sz="1300" dirty="0" err="1">
                <a:sym typeface="Wingdings" panose="05000000000000000000" pitchFamily="2" charset="2"/>
              </a:rPr>
              <a:t>che</a:t>
            </a:r>
            <a:r>
              <a:rPr lang="en-US" sz="1300" dirty="0">
                <a:sym typeface="Wingdings" panose="05000000000000000000" pitchFamily="2" charset="2"/>
              </a:rPr>
              <a:t> </a:t>
            </a:r>
            <a:r>
              <a:rPr lang="en-US" sz="1300" dirty="0" err="1">
                <a:sym typeface="Wingdings" panose="05000000000000000000" pitchFamily="2" charset="2"/>
              </a:rPr>
              <a:t>permettono</a:t>
            </a:r>
            <a:r>
              <a:rPr lang="en-US" sz="1300" dirty="0">
                <a:sym typeface="Wingdings" panose="05000000000000000000" pitchFamily="2" charset="2"/>
              </a:rPr>
              <a:t> di:</a:t>
            </a:r>
            <a:endParaRPr lang="en-US" sz="13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 err="1"/>
              <a:t>Mostrare</a:t>
            </a:r>
            <a:r>
              <a:rPr lang="en-US" sz="1300" dirty="0"/>
              <a:t> la </a:t>
            </a:r>
            <a:r>
              <a:rPr lang="en-US" sz="1300" dirty="0" err="1"/>
              <a:t>lista</a:t>
            </a:r>
            <a:r>
              <a:rPr lang="en-US" sz="1300" dirty="0"/>
              <a:t> </a:t>
            </a:r>
            <a:r>
              <a:rPr lang="en-US" sz="1300" dirty="0" err="1"/>
              <a:t>degli</a:t>
            </a:r>
            <a:r>
              <a:rPr lang="en-US" sz="1300" dirty="0"/>
              <a:t> </a:t>
            </a:r>
            <a:r>
              <a:rPr lang="en-US" sz="1300" dirty="0" err="1"/>
              <a:t>artisti</a:t>
            </a:r>
            <a:r>
              <a:rPr lang="en-US" sz="1300" dirty="0"/>
              <a:t> </a:t>
            </a:r>
            <a:r>
              <a:rPr lang="en-US" sz="1300" dirty="0" err="1"/>
              <a:t>presenti</a:t>
            </a:r>
            <a:r>
              <a:rPr lang="en-US" sz="1300" dirty="0"/>
              <a:t> </a:t>
            </a:r>
            <a:r>
              <a:rPr lang="en-US" sz="1300" dirty="0" err="1"/>
              <a:t>all’interno</a:t>
            </a:r>
            <a:r>
              <a:rPr lang="en-US" sz="1300" dirty="0"/>
              <a:t> del </a:t>
            </a:r>
            <a:r>
              <a:rPr lang="en-US" sz="1300" dirty="0" err="1"/>
              <a:t>sito</a:t>
            </a:r>
            <a:r>
              <a:rPr lang="en-US" sz="1300" dirty="0"/>
              <a:t> </a:t>
            </a:r>
            <a:r>
              <a:rPr lang="en-US" sz="1300" dirty="0" err="1"/>
              <a:t>cliccando</a:t>
            </a:r>
            <a:r>
              <a:rPr lang="en-US" sz="1300" dirty="0"/>
              <a:t> </a:t>
            </a:r>
            <a:r>
              <a:rPr lang="en-US" sz="1300" dirty="0" err="1"/>
              <a:t>sul</a:t>
            </a:r>
            <a:r>
              <a:rPr lang="en-US" sz="1300" dirty="0"/>
              <a:t> </a:t>
            </a:r>
            <a:r>
              <a:rPr lang="en-US" sz="1300" dirty="0" err="1"/>
              <a:t>bottone</a:t>
            </a:r>
            <a:r>
              <a:rPr lang="en-US" sz="1300" dirty="0"/>
              <a:t> </a:t>
            </a:r>
            <a:r>
              <a:rPr lang="en-US" sz="1300" b="1" dirty="0"/>
              <a:t>“</a:t>
            </a:r>
            <a:r>
              <a:rPr lang="en-US" sz="1300" b="1" dirty="0" err="1"/>
              <a:t>Artisti</a:t>
            </a:r>
            <a:r>
              <a:rPr lang="en-US" sz="1300" b="1" dirty="0"/>
              <a:t>”</a:t>
            </a:r>
            <a:r>
              <a:rPr lang="en-US" sz="1300" dirty="0"/>
              <a:t>;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Con il tasto </a:t>
            </a:r>
            <a:r>
              <a:rPr lang="en-US" sz="1300" b="1" dirty="0"/>
              <a:t>“</a:t>
            </a:r>
            <a:r>
              <a:rPr lang="en-US" sz="1300" b="1" dirty="0" err="1"/>
              <a:t>Mostre</a:t>
            </a:r>
            <a:r>
              <a:rPr lang="en-US" sz="1300" b="1" dirty="0"/>
              <a:t>” </a:t>
            </a:r>
            <a:r>
              <a:rPr lang="en-US" sz="1300" dirty="0"/>
              <a:t>è </a:t>
            </a:r>
            <a:r>
              <a:rPr lang="en-US" sz="1300" dirty="0" err="1"/>
              <a:t>possibile</a:t>
            </a:r>
            <a:r>
              <a:rPr lang="en-US" sz="1300" dirty="0"/>
              <a:t> </a:t>
            </a:r>
            <a:r>
              <a:rPr lang="en-US" sz="1300" dirty="0" err="1"/>
              <a:t>controllare</a:t>
            </a:r>
            <a:r>
              <a:rPr lang="en-US" sz="1300" dirty="0"/>
              <a:t> in quale data, </a:t>
            </a:r>
            <a:r>
              <a:rPr lang="en-US" sz="1300" dirty="0" err="1"/>
              <a:t>ora</a:t>
            </a:r>
            <a:r>
              <a:rPr lang="en-US" sz="1300" dirty="0"/>
              <a:t> e </a:t>
            </a:r>
            <a:r>
              <a:rPr lang="en-US" sz="1300" dirty="0" err="1"/>
              <a:t>luogo</a:t>
            </a:r>
            <a:r>
              <a:rPr lang="en-US" sz="1300" dirty="0"/>
              <a:t> è </a:t>
            </a:r>
            <a:r>
              <a:rPr lang="en-US" sz="1300" dirty="0" err="1"/>
              <a:t>possibile</a:t>
            </a:r>
            <a:r>
              <a:rPr lang="en-US" sz="1300" dirty="0"/>
              <a:t> </a:t>
            </a:r>
            <a:r>
              <a:rPr lang="en-US" sz="1300" dirty="0" err="1"/>
              <a:t>vedere</a:t>
            </a:r>
            <a:r>
              <a:rPr lang="en-US" sz="1300" dirty="0"/>
              <a:t> le </a:t>
            </a:r>
            <a:r>
              <a:rPr lang="en-US" sz="1300" dirty="0" err="1"/>
              <a:t>opere</a:t>
            </a:r>
            <a:r>
              <a:rPr lang="en-US" sz="1300" dirty="0"/>
              <a:t> citate.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 err="1"/>
              <a:t>Tramite</a:t>
            </a:r>
            <a:r>
              <a:rPr lang="en-US" sz="1300" dirty="0"/>
              <a:t> il tasto </a:t>
            </a:r>
            <a:r>
              <a:rPr lang="en-US" sz="1300" b="1" dirty="0"/>
              <a:t>“</a:t>
            </a:r>
            <a:r>
              <a:rPr lang="en-US" sz="1300" b="1" dirty="0" err="1"/>
              <a:t>Mappa</a:t>
            </a:r>
            <a:r>
              <a:rPr lang="en-US" sz="1300" b="1" dirty="0"/>
              <a:t>” </a:t>
            </a:r>
            <a:r>
              <a:rPr lang="en-US" sz="1300" dirty="0" err="1"/>
              <a:t>si</a:t>
            </a:r>
            <a:r>
              <a:rPr lang="en-US" sz="1300" dirty="0"/>
              <a:t> </a:t>
            </a:r>
            <a:r>
              <a:rPr lang="en-US" sz="1300" dirty="0" err="1"/>
              <a:t>aprirà</a:t>
            </a:r>
            <a:r>
              <a:rPr lang="en-US" sz="1300" dirty="0"/>
              <a:t> </a:t>
            </a:r>
            <a:r>
              <a:rPr lang="en-US" sz="1300" dirty="0" err="1"/>
              <a:t>appunto</a:t>
            </a:r>
            <a:r>
              <a:rPr lang="en-US" sz="1300" dirty="0"/>
              <a:t> la </a:t>
            </a:r>
            <a:r>
              <a:rPr lang="en-US" sz="1300" dirty="0" err="1"/>
              <a:t>mappa</a:t>
            </a:r>
            <a:r>
              <a:rPr lang="en-US" sz="1300" dirty="0"/>
              <a:t> di Firenze con </a:t>
            </a:r>
            <a:r>
              <a:rPr lang="en-US" sz="1300" dirty="0" err="1"/>
              <a:t>l’indicazione</a:t>
            </a:r>
            <a:r>
              <a:rPr lang="en-US" sz="1300" dirty="0"/>
              <a:t> per </a:t>
            </a:r>
            <a:r>
              <a:rPr lang="en-US" sz="1300" dirty="0" err="1"/>
              <a:t>individuare</a:t>
            </a:r>
            <a:r>
              <a:rPr lang="en-US" sz="1300" dirty="0"/>
              <a:t> </a:t>
            </a:r>
            <a:r>
              <a:rPr lang="en-US" sz="1300" dirty="0" err="1"/>
              <a:t>queste</a:t>
            </a:r>
            <a:r>
              <a:rPr lang="en-US" sz="1300" dirty="0"/>
              <a:t> </a:t>
            </a:r>
            <a:r>
              <a:rPr lang="en-US" sz="1300" dirty="0" err="1"/>
              <a:t>opere</a:t>
            </a:r>
            <a:r>
              <a:rPr lang="en-US" sz="1300" dirty="0"/>
              <a:t>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 err="1"/>
              <a:t>Infine</a:t>
            </a:r>
            <a:r>
              <a:rPr lang="en-US" sz="1300" dirty="0"/>
              <a:t> con il tasto </a:t>
            </a:r>
            <a:r>
              <a:rPr lang="en-US" sz="1300" b="1" dirty="0"/>
              <a:t>“Home” </a:t>
            </a:r>
            <a:r>
              <a:rPr lang="en-US" sz="1300" dirty="0"/>
              <a:t>è possible </a:t>
            </a:r>
            <a:r>
              <a:rPr lang="en-US" sz="1300" dirty="0" err="1"/>
              <a:t>tornare</a:t>
            </a:r>
            <a:r>
              <a:rPr lang="en-US" sz="1300" dirty="0"/>
              <a:t> </a:t>
            </a:r>
            <a:r>
              <a:rPr lang="en-US" sz="1300" dirty="0" err="1"/>
              <a:t>alla</a:t>
            </a:r>
            <a:r>
              <a:rPr lang="en-US" sz="1300" dirty="0"/>
              <a:t> home page del </a:t>
            </a:r>
            <a:r>
              <a:rPr lang="en-US" sz="1300" dirty="0" err="1"/>
              <a:t>sito</a:t>
            </a:r>
            <a:r>
              <a:rPr lang="en-US" sz="13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449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177A58E-EBA5-47F6-B051-EC3A26B5A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6" b="11806"/>
          <a:stretch/>
        </p:blipFill>
        <p:spPr>
          <a:xfrm>
            <a:off x="20" y="1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1BB341-1411-48FB-A11D-ED959E7A7E33}"/>
              </a:ext>
            </a:extLst>
          </p:cNvPr>
          <p:cNvSpPr txBox="1"/>
          <p:nvPr/>
        </p:nvSpPr>
        <p:spPr>
          <a:xfrm>
            <a:off x="112565" y="1353952"/>
            <a:ext cx="3171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Layout complessivo </a:t>
            </a:r>
          </a:p>
          <a:p>
            <a:r>
              <a:rPr lang="it-IT" sz="3600" b="1" i="1" u="sng" dirty="0"/>
              <a:t>HTML</a:t>
            </a:r>
            <a:r>
              <a:rPr lang="it-IT" sz="3600" b="1" i="1" dirty="0"/>
              <a:t>+</a:t>
            </a:r>
            <a:r>
              <a:rPr lang="it-IT" sz="3600" b="1" i="1" u="sng" dirty="0"/>
              <a:t>CSS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E3AEB50-ED41-4304-AA88-9037011B82CA}"/>
              </a:ext>
            </a:extLst>
          </p:cNvPr>
          <p:cNvSpPr txBox="1"/>
          <p:nvPr/>
        </p:nvSpPr>
        <p:spPr>
          <a:xfrm>
            <a:off x="7927892" y="292361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MOBILE: </a:t>
            </a:r>
            <a:r>
              <a:rPr lang="it-IT" b="1" i="1" dirty="0">
                <a:sym typeface="Wingdings" panose="05000000000000000000" pitchFamily="2" charset="2"/>
              </a:rPr>
              <a:t></a:t>
            </a:r>
            <a:endParaRPr lang="it-IT" b="1" i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8463472-2537-4CFA-9D93-EB30F007D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17" y="-1"/>
            <a:ext cx="2504003" cy="6858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266EE72-B92D-4769-AD80-C9FC07FEB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441" y="0"/>
            <a:ext cx="785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2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177A58E-EBA5-47F6-B051-EC3A26B5A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6" b="11806"/>
          <a:stretch/>
        </p:blipFill>
        <p:spPr>
          <a:xfrm>
            <a:off x="20" y="1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A59FA9-1B0D-48F3-AA20-3F713C75C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3512"/>
            <a:ext cx="4264036" cy="386448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7BF53A5-075C-405D-987D-70FCF225B771}"/>
              </a:ext>
            </a:extLst>
          </p:cNvPr>
          <p:cNvSpPr txBox="1"/>
          <p:nvPr/>
        </p:nvSpPr>
        <p:spPr>
          <a:xfrm>
            <a:off x="727788" y="2603241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pic>
        <p:nvPicPr>
          <p:cNvPr id="21" name="Immagine 20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2E95D17F-3E17-4110-B262-7E0E92F17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92" y="-2"/>
            <a:ext cx="8029396" cy="2498234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2E51F2A-9045-4350-8F23-A210FD4B0825}"/>
              </a:ext>
            </a:extLst>
          </p:cNvPr>
          <p:cNvSpPr txBox="1"/>
          <p:nvPr/>
        </p:nvSpPr>
        <p:spPr>
          <a:xfrm>
            <a:off x="6590454" y="2787907"/>
            <a:ext cx="201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8A39EDB-62AA-480A-9561-A18101E91F9D}"/>
              </a:ext>
            </a:extLst>
          </p:cNvPr>
          <p:cNvSpPr txBox="1"/>
          <p:nvPr/>
        </p:nvSpPr>
        <p:spPr>
          <a:xfrm>
            <a:off x="85260" y="83890"/>
            <a:ext cx="39330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0" b="1" dirty="0"/>
              <a:t>HEADER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4B6CA1C9-BE39-4159-90DF-F32D643BC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268" y="3290992"/>
            <a:ext cx="2160704" cy="3567007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A54CA32-02F3-4461-B0BA-853384A576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72" y="4359768"/>
            <a:ext cx="3009099" cy="817835"/>
          </a:xfrm>
          <a:prstGeom prst="rect">
            <a:avLst/>
          </a:prstGeom>
        </p:spPr>
      </p:pic>
      <p:sp>
        <p:nvSpPr>
          <p:cNvPr id="19" name="Parentesi graffa aperta 18">
            <a:extLst>
              <a:ext uri="{FF2B5EF4-FFF2-40B4-BE49-F238E27FC236}">
                <a16:creationId xmlns:a16="http://schemas.microsoft.com/office/drawing/2014/main" id="{34BC94A4-0856-4B94-B169-52EAA26F3BB2}"/>
              </a:ext>
            </a:extLst>
          </p:cNvPr>
          <p:cNvSpPr/>
          <p:nvPr/>
        </p:nvSpPr>
        <p:spPr>
          <a:xfrm>
            <a:off x="2466363" y="20828"/>
            <a:ext cx="1627464" cy="2477405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F8D7998-B57E-46AA-BC0D-BAA7861ABBCE}"/>
              </a:ext>
            </a:extLst>
          </p:cNvPr>
          <p:cNvSpPr txBox="1"/>
          <p:nvPr/>
        </p:nvSpPr>
        <p:spPr>
          <a:xfrm>
            <a:off x="1937857" y="1118311"/>
            <a:ext cx="604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dirty="0">
                <a:solidFill>
                  <a:schemeClr val="accent4"/>
                </a:solidFill>
              </a:rPr>
              <a:t>600px</a:t>
            </a:r>
          </a:p>
        </p:txBody>
      </p:sp>
      <p:sp>
        <p:nvSpPr>
          <p:cNvPr id="35" name="Parentesi graffa aperta 34">
            <a:extLst>
              <a:ext uri="{FF2B5EF4-FFF2-40B4-BE49-F238E27FC236}">
                <a16:creationId xmlns:a16="http://schemas.microsoft.com/office/drawing/2014/main" id="{BB2B230E-72A0-4D90-99FF-40B8CED69ACB}"/>
              </a:ext>
            </a:extLst>
          </p:cNvPr>
          <p:cNvSpPr/>
          <p:nvPr/>
        </p:nvSpPr>
        <p:spPr>
          <a:xfrm rot="5400000">
            <a:off x="7903828" y="-1989481"/>
            <a:ext cx="478172" cy="5007873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900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D84FE9B-CB0B-4584-A610-55F001FFC551}"/>
              </a:ext>
            </a:extLst>
          </p:cNvPr>
          <p:cNvSpPr txBox="1"/>
          <p:nvPr/>
        </p:nvSpPr>
        <p:spPr>
          <a:xfrm>
            <a:off x="6305417" y="299011"/>
            <a:ext cx="28724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dirty="0">
                <a:solidFill>
                  <a:schemeClr val="accent4"/>
                </a:solidFill>
              </a:rPr>
              <a:t>Larghezza massima:1123px</a:t>
            </a:r>
          </a:p>
        </p:txBody>
      </p:sp>
      <p:sp>
        <p:nvSpPr>
          <p:cNvPr id="37" name="Parentesi graffa aperta 36">
            <a:extLst>
              <a:ext uri="{FF2B5EF4-FFF2-40B4-BE49-F238E27FC236}">
                <a16:creationId xmlns:a16="http://schemas.microsoft.com/office/drawing/2014/main" id="{5488310D-0E0B-45A0-8725-7E12FBF02845}"/>
              </a:ext>
            </a:extLst>
          </p:cNvPr>
          <p:cNvSpPr/>
          <p:nvPr/>
        </p:nvSpPr>
        <p:spPr>
          <a:xfrm rot="5400000">
            <a:off x="7780995" y="394720"/>
            <a:ext cx="838449" cy="1243502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C7C4CF1-9A0C-4F0C-B1E2-F13AD842A8B7}"/>
              </a:ext>
            </a:extLst>
          </p:cNvPr>
          <p:cNvSpPr txBox="1"/>
          <p:nvPr/>
        </p:nvSpPr>
        <p:spPr>
          <a:xfrm>
            <a:off x="8211690" y="836333"/>
            <a:ext cx="28724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dirty="0">
                <a:solidFill>
                  <a:schemeClr val="accent3"/>
                </a:solidFill>
              </a:rPr>
              <a:t>Larghezza massima:273px</a:t>
            </a:r>
          </a:p>
        </p:txBody>
      </p:sp>
      <p:sp>
        <p:nvSpPr>
          <p:cNvPr id="39" name="Parentesi graffa aperta 38">
            <a:extLst>
              <a:ext uri="{FF2B5EF4-FFF2-40B4-BE49-F238E27FC236}">
                <a16:creationId xmlns:a16="http://schemas.microsoft.com/office/drawing/2014/main" id="{ADAC424A-155C-483D-86A3-0D334AC3CD79}"/>
              </a:ext>
            </a:extLst>
          </p:cNvPr>
          <p:cNvSpPr/>
          <p:nvPr/>
        </p:nvSpPr>
        <p:spPr>
          <a:xfrm rot="16200000" flipV="1">
            <a:off x="7572006" y="1928391"/>
            <a:ext cx="211132" cy="6147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9902E3C-AF4F-4374-820C-5DE235BEA712}"/>
              </a:ext>
            </a:extLst>
          </p:cNvPr>
          <p:cNvSpPr txBox="1"/>
          <p:nvPr/>
        </p:nvSpPr>
        <p:spPr>
          <a:xfrm>
            <a:off x="7456674" y="2056512"/>
            <a:ext cx="441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16px</a:t>
            </a:r>
          </a:p>
        </p:txBody>
      </p:sp>
      <p:sp>
        <p:nvSpPr>
          <p:cNvPr id="41" name="Parentesi graffa aperta 40">
            <a:extLst>
              <a:ext uri="{FF2B5EF4-FFF2-40B4-BE49-F238E27FC236}">
                <a16:creationId xmlns:a16="http://schemas.microsoft.com/office/drawing/2014/main" id="{52998529-99C8-4A1C-8BE8-AA62C603E4AC}"/>
              </a:ext>
            </a:extLst>
          </p:cNvPr>
          <p:cNvSpPr/>
          <p:nvPr/>
        </p:nvSpPr>
        <p:spPr>
          <a:xfrm rot="16200000" flipV="1">
            <a:off x="8647357" y="1875689"/>
            <a:ext cx="211132" cy="6147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FF029F2-CB38-4368-B59C-5A57B5A6105D}"/>
              </a:ext>
            </a:extLst>
          </p:cNvPr>
          <p:cNvSpPr txBox="1"/>
          <p:nvPr/>
        </p:nvSpPr>
        <p:spPr>
          <a:xfrm>
            <a:off x="8514927" y="2029448"/>
            <a:ext cx="441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16px</a:t>
            </a:r>
          </a:p>
        </p:txBody>
      </p:sp>
      <p:sp>
        <p:nvSpPr>
          <p:cNvPr id="43" name="Parentesi graffa aperta 42">
            <a:extLst>
              <a:ext uri="{FF2B5EF4-FFF2-40B4-BE49-F238E27FC236}">
                <a16:creationId xmlns:a16="http://schemas.microsoft.com/office/drawing/2014/main" id="{BE11683F-8EE4-4F74-AD0B-7CE02DE9A590}"/>
              </a:ext>
            </a:extLst>
          </p:cNvPr>
          <p:cNvSpPr/>
          <p:nvPr/>
        </p:nvSpPr>
        <p:spPr>
          <a:xfrm flipV="1">
            <a:off x="8290799" y="1671100"/>
            <a:ext cx="211132" cy="61472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57BEFFD-0A9D-419B-B9B1-C30646A7591D}"/>
              </a:ext>
            </a:extLst>
          </p:cNvPr>
          <p:cNvSpPr txBox="1"/>
          <p:nvPr/>
        </p:nvSpPr>
        <p:spPr>
          <a:xfrm>
            <a:off x="7922016" y="1594114"/>
            <a:ext cx="441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dirty="0">
                <a:solidFill>
                  <a:schemeClr val="accent6"/>
                </a:solidFill>
              </a:rPr>
              <a:t>5px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E4488D0A-B81E-41EC-9E29-AE1ED31252F4}"/>
              </a:ext>
            </a:extLst>
          </p:cNvPr>
          <p:cNvSpPr txBox="1"/>
          <p:nvPr/>
        </p:nvSpPr>
        <p:spPr>
          <a:xfrm>
            <a:off x="7929135" y="1908886"/>
            <a:ext cx="441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dirty="0">
                <a:solidFill>
                  <a:schemeClr val="accent6"/>
                </a:solidFill>
              </a:rPr>
              <a:t>5px</a:t>
            </a:r>
          </a:p>
        </p:txBody>
      </p:sp>
      <p:sp>
        <p:nvSpPr>
          <p:cNvPr id="46" name="Parentesi graffa aperta 45">
            <a:extLst>
              <a:ext uri="{FF2B5EF4-FFF2-40B4-BE49-F238E27FC236}">
                <a16:creationId xmlns:a16="http://schemas.microsoft.com/office/drawing/2014/main" id="{8002D617-876A-43D0-9D3C-36D5C74E5342}"/>
              </a:ext>
            </a:extLst>
          </p:cNvPr>
          <p:cNvSpPr/>
          <p:nvPr/>
        </p:nvSpPr>
        <p:spPr>
          <a:xfrm flipV="1">
            <a:off x="8229552" y="1985871"/>
            <a:ext cx="211132" cy="61472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0CD16E41-B370-4B23-AEEC-D622B28FA3A0}"/>
              </a:ext>
            </a:extLst>
          </p:cNvPr>
          <p:cNvCxnSpPr/>
          <p:nvPr/>
        </p:nvCxnSpPr>
        <p:spPr>
          <a:xfrm>
            <a:off x="6096000" y="191736"/>
            <a:ext cx="15105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01B71364-8F47-45F5-BB9A-FBB01DCFB92B}"/>
              </a:ext>
            </a:extLst>
          </p:cNvPr>
          <p:cNvCxnSpPr/>
          <p:nvPr/>
        </p:nvCxnSpPr>
        <p:spPr>
          <a:xfrm>
            <a:off x="8692500" y="190311"/>
            <a:ext cx="15105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5837BF9-72E5-450B-889C-F896F7FAAE0A}"/>
              </a:ext>
            </a:extLst>
          </p:cNvPr>
          <p:cNvSpPr txBox="1"/>
          <p:nvPr/>
        </p:nvSpPr>
        <p:spPr>
          <a:xfrm>
            <a:off x="6661268" y="9336"/>
            <a:ext cx="5626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dirty="0">
                <a:solidFill>
                  <a:srgbClr val="FFC000"/>
                </a:solidFill>
              </a:rPr>
              <a:t>auto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39FD1414-7A38-4BD0-8A05-C90ACB1F6054}"/>
              </a:ext>
            </a:extLst>
          </p:cNvPr>
          <p:cNvSpPr txBox="1"/>
          <p:nvPr/>
        </p:nvSpPr>
        <p:spPr>
          <a:xfrm>
            <a:off x="9274861" y="-635"/>
            <a:ext cx="5626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dirty="0">
                <a:solidFill>
                  <a:srgbClr val="FFC000"/>
                </a:solidFill>
              </a:rPr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412203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177A58E-EBA5-47F6-B051-EC3A26B5A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6" b="11806"/>
          <a:stretch/>
        </p:blipFill>
        <p:spPr>
          <a:xfrm>
            <a:off x="20" y="1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A59FA9-1B0D-48F3-AA20-3F713C75C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3512"/>
            <a:ext cx="4264036" cy="3864487"/>
          </a:xfrm>
          <a:prstGeom prst="rect">
            <a:avLst/>
          </a:prstGeom>
        </p:spPr>
      </p:pic>
      <p:pic>
        <p:nvPicPr>
          <p:cNvPr id="21" name="Immagine 20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2E95D17F-3E17-4110-B262-7E0E92F17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067" y="-1"/>
            <a:ext cx="8029396" cy="2498234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91484D0C-361F-4DA6-AC48-3E689F0D4B7B}"/>
              </a:ext>
            </a:extLst>
          </p:cNvPr>
          <p:cNvSpPr/>
          <p:nvPr/>
        </p:nvSpPr>
        <p:spPr>
          <a:xfrm>
            <a:off x="5008228" y="0"/>
            <a:ext cx="6358855" cy="3942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A33824C-7BFC-46C3-B677-AA8497E05D99}"/>
              </a:ext>
            </a:extLst>
          </p:cNvPr>
          <p:cNvSpPr/>
          <p:nvPr/>
        </p:nvSpPr>
        <p:spPr>
          <a:xfrm>
            <a:off x="6322445" y="1563834"/>
            <a:ext cx="4029570" cy="5810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E323DA4-658A-4860-9261-F9F5C150D4F5}"/>
              </a:ext>
            </a:extLst>
          </p:cNvPr>
          <p:cNvSpPr/>
          <p:nvPr/>
        </p:nvSpPr>
        <p:spPr>
          <a:xfrm>
            <a:off x="170059" y="436227"/>
            <a:ext cx="2816422" cy="8640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8A39EDB-62AA-480A-9561-A18101E91F9D}"/>
              </a:ext>
            </a:extLst>
          </p:cNvPr>
          <p:cNvSpPr txBox="1"/>
          <p:nvPr/>
        </p:nvSpPr>
        <p:spPr>
          <a:xfrm>
            <a:off x="170059" y="436226"/>
            <a:ext cx="4733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MENÙ </a:t>
            </a:r>
          </a:p>
          <a:p>
            <a:r>
              <a:rPr lang="it-IT" sz="2800" b="1" dirty="0"/>
              <a:t>NAVIGAZIONE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0ADE372-D6BC-4500-BE63-E2F927437A72}"/>
              </a:ext>
            </a:extLst>
          </p:cNvPr>
          <p:cNvSpPr/>
          <p:nvPr/>
        </p:nvSpPr>
        <p:spPr>
          <a:xfrm>
            <a:off x="4460587" y="4017160"/>
            <a:ext cx="805343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2E51F2A-9045-4350-8F23-A210FD4B0825}"/>
              </a:ext>
            </a:extLst>
          </p:cNvPr>
          <p:cNvSpPr txBox="1"/>
          <p:nvPr/>
        </p:nvSpPr>
        <p:spPr>
          <a:xfrm>
            <a:off x="4413520" y="4027127"/>
            <a:ext cx="201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CSS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endParaRPr lang="it-IT" dirty="0"/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6E9A82ED-6A87-4DC2-8AF1-B461394075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018" y="2823042"/>
            <a:ext cx="4413499" cy="4015166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21806152-E282-4DAA-B4A9-C054F496A7C1}"/>
              </a:ext>
            </a:extLst>
          </p:cNvPr>
          <p:cNvSpPr/>
          <p:nvPr/>
        </p:nvSpPr>
        <p:spPr>
          <a:xfrm>
            <a:off x="823843" y="2568070"/>
            <a:ext cx="609600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7BF53A5-075C-405D-987D-70FCF225B771}"/>
              </a:ext>
            </a:extLst>
          </p:cNvPr>
          <p:cNvSpPr txBox="1"/>
          <p:nvPr/>
        </p:nvSpPr>
        <p:spPr>
          <a:xfrm>
            <a:off x="727788" y="2603241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HTML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816CFEC-42F7-4EF9-9521-0914CCDE52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976" y="3667784"/>
            <a:ext cx="2352042" cy="108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0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D177A58E-EBA5-47F6-B051-EC3A26B5A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6" b="11806"/>
          <a:stretch/>
        </p:blipFill>
        <p:spPr>
          <a:xfrm>
            <a:off x="20" y="-909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F7C134A-7BB2-4351-B378-1007D3200C30}"/>
              </a:ext>
            </a:extLst>
          </p:cNvPr>
          <p:cNvSpPr txBox="1"/>
          <p:nvPr/>
        </p:nvSpPr>
        <p:spPr>
          <a:xfrm>
            <a:off x="122848" y="177282"/>
            <a:ext cx="3338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SEZIONE CONTENUTI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5EE9DDA-411F-4DA5-8467-1DB5D4FDB4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7" b="4587"/>
          <a:stretch/>
        </p:blipFill>
        <p:spPr>
          <a:xfrm>
            <a:off x="5001570" y="0"/>
            <a:ext cx="2912102" cy="6868378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E77C7DFC-12B7-4963-BC7A-FEC8E54A5CD5}"/>
              </a:ext>
            </a:extLst>
          </p:cNvPr>
          <p:cNvSpPr/>
          <p:nvPr/>
        </p:nvSpPr>
        <p:spPr>
          <a:xfrm>
            <a:off x="5008228" y="177282"/>
            <a:ext cx="1087772" cy="7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F6B32FB-B68F-46AD-BCBF-3372CB2DBD27}"/>
              </a:ext>
            </a:extLst>
          </p:cNvPr>
          <p:cNvSpPr/>
          <p:nvPr/>
        </p:nvSpPr>
        <p:spPr>
          <a:xfrm rot="5400000" flipV="1">
            <a:off x="5936246" y="832919"/>
            <a:ext cx="830511" cy="457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286B872-ED99-45DE-A472-3E98290496FE}"/>
              </a:ext>
            </a:extLst>
          </p:cNvPr>
          <p:cNvSpPr/>
          <p:nvPr/>
        </p:nvSpPr>
        <p:spPr>
          <a:xfrm rot="5400000" flipV="1">
            <a:off x="7475557" y="832919"/>
            <a:ext cx="830511" cy="457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1238852C-34B6-4E4E-92B0-19BD3A8BB78B}"/>
              </a:ext>
            </a:extLst>
          </p:cNvPr>
          <p:cNvSpPr/>
          <p:nvPr/>
        </p:nvSpPr>
        <p:spPr>
          <a:xfrm rot="10800000" flipV="1">
            <a:off x="203123" y="5126271"/>
            <a:ext cx="520119" cy="1267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11px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661465A-18C0-4749-A0E5-CF0B06B93A7E}"/>
              </a:ext>
            </a:extLst>
          </p:cNvPr>
          <p:cNvSpPr/>
          <p:nvPr/>
        </p:nvSpPr>
        <p:spPr>
          <a:xfrm rot="5400000" flipV="1">
            <a:off x="5904774" y="2958378"/>
            <a:ext cx="895526" cy="457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ED9A799-68A4-466D-B155-83838F7245CF}"/>
              </a:ext>
            </a:extLst>
          </p:cNvPr>
          <p:cNvSpPr/>
          <p:nvPr/>
        </p:nvSpPr>
        <p:spPr>
          <a:xfrm rot="5400000" flipV="1">
            <a:off x="6112466" y="4107370"/>
            <a:ext cx="883540" cy="457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064CC42-D371-4146-8CD1-69678E12B91E}"/>
              </a:ext>
            </a:extLst>
          </p:cNvPr>
          <p:cNvSpPr/>
          <p:nvPr/>
        </p:nvSpPr>
        <p:spPr>
          <a:xfrm rot="5400000" flipV="1">
            <a:off x="5936247" y="5230148"/>
            <a:ext cx="830512" cy="457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126DFF9-D677-4C4A-939F-ED1FDF52B60D}"/>
              </a:ext>
            </a:extLst>
          </p:cNvPr>
          <p:cNvSpPr/>
          <p:nvPr/>
        </p:nvSpPr>
        <p:spPr>
          <a:xfrm rot="5400000" flipV="1">
            <a:off x="6102526" y="6387078"/>
            <a:ext cx="896123" cy="457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E271421-3A08-4112-9034-ADA9D3EB7383}"/>
              </a:ext>
            </a:extLst>
          </p:cNvPr>
          <p:cNvSpPr/>
          <p:nvPr/>
        </p:nvSpPr>
        <p:spPr>
          <a:xfrm rot="5400000">
            <a:off x="6195115" y="1880987"/>
            <a:ext cx="722361" cy="457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9710599A-6890-4956-A58E-75A04429EF37}"/>
              </a:ext>
            </a:extLst>
          </p:cNvPr>
          <p:cNvSpPr/>
          <p:nvPr/>
        </p:nvSpPr>
        <p:spPr>
          <a:xfrm rot="5400000">
            <a:off x="4669907" y="1880987"/>
            <a:ext cx="722361" cy="457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CA19217-B1AE-471E-BF32-DC82DB4490C6}"/>
              </a:ext>
            </a:extLst>
          </p:cNvPr>
          <p:cNvSpPr/>
          <p:nvPr/>
        </p:nvSpPr>
        <p:spPr>
          <a:xfrm rot="5400000" flipV="1">
            <a:off x="7447229" y="2958378"/>
            <a:ext cx="895526" cy="457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4C1F9AD1-4AC9-430A-BE5D-6A58DD23C7FA}"/>
              </a:ext>
            </a:extLst>
          </p:cNvPr>
          <p:cNvSpPr/>
          <p:nvPr/>
        </p:nvSpPr>
        <p:spPr>
          <a:xfrm rot="5400000" flipV="1">
            <a:off x="4592163" y="4107371"/>
            <a:ext cx="883540" cy="457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C47E436-538C-4DC8-9906-A00481149B8B}"/>
              </a:ext>
            </a:extLst>
          </p:cNvPr>
          <p:cNvSpPr/>
          <p:nvPr/>
        </p:nvSpPr>
        <p:spPr>
          <a:xfrm rot="5400000" flipV="1">
            <a:off x="7465266" y="5230149"/>
            <a:ext cx="830512" cy="457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2E8263B-81D5-4A29-8A5E-A9504EF9997C}"/>
              </a:ext>
            </a:extLst>
          </p:cNvPr>
          <p:cNvSpPr/>
          <p:nvPr/>
        </p:nvSpPr>
        <p:spPr>
          <a:xfrm rot="5400000" flipV="1">
            <a:off x="4583026" y="6387079"/>
            <a:ext cx="896123" cy="457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83662ED4-5887-411C-BDD3-949E5BFBA6F0}"/>
              </a:ext>
            </a:extLst>
          </p:cNvPr>
          <p:cNvSpPr/>
          <p:nvPr/>
        </p:nvSpPr>
        <p:spPr>
          <a:xfrm>
            <a:off x="6659338" y="1271034"/>
            <a:ext cx="1244043" cy="7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67341088-7708-4C16-A662-F416EB2F4593}"/>
              </a:ext>
            </a:extLst>
          </p:cNvPr>
          <p:cNvSpPr/>
          <p:nvPr/>
        </p:nvSpPr>
        <p:spPr>
          <a:xfrm>
            <a:off x="5011073" y="2238212"/>
            <a:ext cx="1244043" cy="7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BBC0DB23-A67D-4B17-978A-76AB2B01B34A}"/>
              </a:ext>
            </a:extLst>
          </p:cNvPr>
          <p:cNvSpPr/>
          <p:nvPr/>
        </p:nvSpPr>
        <p:spPr>
          <a:xfrm>
            <a:off x="6659338" y="3391806"/>
            <a:ext cx="1244043" cy="7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97759160-2AD6-4E0A-A4E4-516224353515}"/>
              </a:ext>
            </a:extLst>
          </p:cNvPr>
          <p:cNvSpPr/>
          <p:nvPr/>
        </p:nvSpPr>
        <p:spPr>
          <a:xfrm>
            <a:off x="5011073" y="4553295"/>
            <a:ext cx="1244043" cy="7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2E288717-767E-428D-83DE-FB125B4A4052}"/>
              </a:ext>
            </a:extLst>
          </p:cNvPr>
          <p:cNvSpPr/>
          <p:nvPr/>
        </p:nvSpPr>
        <p:spPr>
          <a:xfrm>
            <a:off x="6669629" y="5668264"/>
            <a:ext cx="1244043" cy="7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B7006AC0-630E-4D30-ACA4-C08C8277143C}"/>
              </a:ext>
            </a:extLst>
          </p:cNvPr>
          <p:cNvSpPr/>
          <p:nvPr/>
        </p:nvSpPr>
        <p:spPr>
          <a:xfrm>
            <a:off x="4988214" y="410184"/>
            <a:ext cx="793762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21BF4152-8DBB-4C03-B28B-FC7BEF206230}"/>
              </a:ext>
            </a:extLst>
          </p:cNvPr>
          <p:cNvSpPr/>
          <p:nvPr/>
        </p:nvSpPr>
        <p:spPr>
          <a:xfrm>
            <a:off x="7128958" y="1519806"/>
            <a:ext cx="793762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52C8916F-090E-42A0-ACDA-B860F1F1E515}"/>
              </a:ext>
            </a:extLst>
          </p:cNvPr>
          <p:cNvSpPr/>
          <p:nvPr/>
        </p:nvSpPr>
        <p:spPr>
          <a:xfrm>
            <a:off x="5008228" y="2500347"/>
            <a:ext cx="793762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81706C20-6734-4695-832F-57ACF2679552}"/>
              </a:ext>
            </a:extLst>
          </p:cNvPr>
          <p:cNvSpPr/>
          <p:nvPr/>
        </p:nvSpPr>
        <p:spPr>
          <a:xfrm>
            <a:off x="7128958" y="3653732"/>
            <a:ext cx="793762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445A0577-1E4F-4EF9-A6EE-018EA64C5F88}"/>
              </a:ext>
            </a:extLst>
          </p:cNvPr>
          <p:cNvSpPr/>
          <p:nvPr/>
        </p:nvSpPr>
        <p:spPr>
          <a:xfrm>
            <a:off x="5008228" y="4798113"/>
            <a:ext cx="793762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9796879-492C-4321-96A5-2D82F28D7B29}"/>
              </a:ext>
            </a:extLst>
          </p:cNvPr>
          <p:cNvSpPr/>
          <p:nvPr/>
        </p:nvSpPr>
        <p:spPr>
          <a:xfrm>
            <a:off x="7119910" y="5907768"/>
            <a:ext cx="793762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62D0CA0-D615-4E20-AFB8-CA7B6B264933}"/>
              </a:ext>
            </a:extLst>
          </p:cNvPr>
          <p:cNvSpPr/>
          <p:nvPr/>
        </p:nvSpPr>
        <p:spPr>
          <a:xfrm>
            <a:off x="203123" y="5608531"/>
            <a:ext cx="520119" cy="1149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19.90px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C5D52D55-E6EC-45B1-BDFD-14421CF8CF61}"/>
              </a:ext>
            </a:extLst>
          </p:cNvPr>
          <p:cNvSpPr txBox="1"/>
          <p:nvPr/>
        </p:nvSpPr>
        <p:spPr>
          <a:xfrm>
            <a:off x="122848" y="4653085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u="sng" dirty="0">
                <a:latin typeface="Algerian" panose="04020705040A02060702" pitchFamily="82" charset="0"/>
              </a:rPr>
              <a:t>Legenda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D2BA4AB5-5980-41A3-92E1-9AF57C324F97}"/>
              </a:ext>
            </a:extLst>
          </p:cNvPr>
          <p:cNvSpPr/>
          <p:nvPr/>
        </p:nvSpPr>
        <p:spPr>
          <a:xfrm>
            <a:off x="203122" y="5360202"/>
            <a:ext cx="520119" cy="103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39,84px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F9A5E94-E857-4059-83FA-33E3CFE9DFC2}"/>
              </a:ext>
            </a:extLst>
          </p:cNvPr>
          <p:cNvSpPr/>
          <p:nvPr/>
        </p:nvSpPr>
        <p:spPr>
          <a:xfrm>
            <a:off x="5005779" y="319515"/>
            <a:ext cx="425373" cy="514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4093800D-F76B-4371-BEAA-E861A565286E}"/>
              </a:ext>
            </a:extLst>
          </p:cNvPr>
          <p:cNvSpPr/>
          <p:nvPr/>
        </p:nvSpPr>
        <p:spPr>
          <a:xfrm>
            <a:off x="7481932" y="1428261"/>
            <a:ext cx="425373" cy="514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BD194B65-2523-4930-B5F7-200B1D3C4526}"/>
              </a:ext>
            </a:extLst>
          </p:cNvPr>
          <p:cNvSpPr/>
          <p:nvPr/>
        </p:nvSpPr>
        <p:spPr>
          <a:xfrm>
            <a:off x="4998788" y="2401385"/>
            <a:ext cx="425373" cy="514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EB120DEB-CD18-404B-B1BF-4E46EA478A72}"/>
              </a:ext>
            </a:extLst>
          </p:cNvPr>
          <p:cNvSpPr/>
          <p:nvPr/>
        </p:nvSpPr>
        <p:spPr>
          <a:xfrm>
            <a:off x="7491719" y="3560465"/>
            <a:ext cx="425373" cy="514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93B5B94A-A95A-4A2C-AD2B-163EB4E36CD8}"/>
              </a:ext>
            </a:extLst>
          </p:cNvPr>
          <p:cNvSpPr/>
          <p:nvPr/>
        </p:nvSpPr>
        <p:spPr>
          <a:xfrm>
            <a:off x="5000186" y="4701369"/>
            <a:ext cx="425373" cy="514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D08F7B8-4049-4509-94F3-9BC4EDA7F395}"/>
              </a:ext>
            </a:extLst>
          </p:cNvPr>
          <p:cNvSpPr/>
          <p:nvPr/>
        </p:nvSpPr>
        <p:spPr>
          <a:xfrm>
            <a:off x="7483330" y="5825495"/>
            <a:ext cx="425373" cy="514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68363063-CDE0-4D9C-804B-F97E6B8516CF}"/>
              </a:ext>
            </a:extLst>
          </p:cNvPr>
          <p:cNvSpPr/>
          <p:nvPr/>
        </p:nvSpPr>
        <p:spPr>
          <a:xfrm>
            <a:off x="196463" y="5850469"/>
            <a:ext cx="526778" cy="114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5,84px</a:t>
            </a:r>
          </a:p>
        </p:txBody>
      </p:sp>
    </p:spTree>
    <p:extLst>
      <p:ext uri="{BB962C8B-B14F-4D97-AF65-F5344CB8AC3E}">
        <p14:creationId xmlns:p14="http://schemas.microsoft.com/office/powerpoint/2010/main" val="1895126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D177A58E-EBA5-47F6-B051-EC3A26B5A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6" b="11806"/>
          <a:stretch/>
        </p:blipFill>
        <p:spPr>
          <a:xfrm>
            <a:off x="20" y="1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F7C134A-7BB2-4351-B378-1007D3200C30}"/>
              </a:ext>
            </a:extLst>
          </p:cNvPr>
          <p:cNvSpPr txBox="1"/>
          <p:nvPr/>
        </p:nvSpPr>
        <p:spPr>
          <a:xfrm>
            <a:off x="0" y="0"/>
            <a:ext cx="827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/>
              <a:t>SEZIONE CONTENUTI : </a:t>
            </a:r>
            <a:r>
              <a:rPr lang="it-IT" sz="4000" b="1" i="1" u="sng"/>
              <a:t>HTML</a:t>
            </a:r>
            <a:endParaRPr lang="it-IT" sz="4000" b="1" i="1" u="sng" dirty="0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E0E81737-32A0-4D73-B2AD-C9C645DF8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4" y="615821"/>
            <a:ext cx="5570765" cy="3708422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C34DEE63-C77F-4924-93D1-BCBC65B60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72" y="35645"/>
            <a:ext cx="4813973" cy="3393355"/>
          </a:xfrm>
          <a:prstGeom prst="rect">
            <a:avLst/>
          </a:prstGeom>
        </p:spPr>
      </p:pic>
      <p:pic>
        <p:nvPicPr>
          <p:cNvPr id="5" name="Immagine 4" descr="Immagine che contiene testo, screenshot, monitor&#10;&#10;Descrizione generata automaticamente">
            <a:extLst>
              <a:ext uri="{FF2B5EF4-FFF2-40B4-BE49-F238E27FC236}">
                <a16:creationId xmlns:a16="http://schemas.microsoft.com/office/drawing/2014/main" id="{0DD50730-E45F-42F1-BB7B-D3FF6DE5F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994" y="3553087"/>
            <a:ext cx="5942202" cy="318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4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D177A58E-EBA5-47F6-B051-EC3A26B5A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6" b="11806"/>
          <a:stretch/>
        </p:blipFill>
        <p:spPr>
          <a:xfrm>
            <a:off x="20" y="1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F7C134A-7BB2-4351-B378-1007D3200C30}"/>
              </a:ext>
            </a:extLst>
          </p:cNvPr>
          <p:cNvSpPr txBox="1"/>
          <p:nvPr/>
        </p:nvSpPr>
        <p:spPr>
          <a:xfrm>
            <a:off x="0" y="0"/>
            <a:ext cx="827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SEZIONE CONTENUTI : </a:t>
            </a:r>
            <a:r>
              <a:rPr lang="it-IT" sz="4000" b="1" i="1" u="sng" dirty="0"/>
              <a:t>CSS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E7B9A3A-A0C8-4600-8584-C97CE854D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5" y="707886"/>
            <a:ext cx="3499188" cy="4920314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21C8C6B-FD5E-4FFD-B9A1-9EF32D8F8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18" y="1202007"/>
            <a:ext cx="2843856" cy="442619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FB1D967-F925-4EEA-AD35-FBDEF175A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319" y="2408750"/>
            <a:ext cx="45910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2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D177A58E-EBA5-47F6-B051-EC3A26B5A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6" b="11806"/>
          <a:stretch/>
        </p:blipFill>
        <p:spPr>
          <a:xfrm>
            <a:off x="20" y="1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F7C134A-7BB2-4351-B378-1007D3200C30}"/>
              </a:ext>
            </a:extLst>
          </p:cNvPr>
          <p:cNvSpPr txBox="1"/>
          <p:nvPr/>
        </p:nvSpPr>
        <p:spPr>
          <a:xfrm>
            <a:off x="0" y="0"/>
            <a:ext cx="827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FOOTER</a:t>
            </a: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233F209-B19A-4DDF-B8B1-A82D84F79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" y="3429000"/>
            <a:ext cx="5125165" cy="2305372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3397A9A-8135-4938-B077-493D343E01F9}"/>
              </a:ext>
            </a:extLst>
          </p:cNvPr>
          <p:cNvSpPr txBox="1"/>
          <p:nvPr/>
        </p:nvSpPr>
        <p:spPr>
          <a:xfrm>
            <a:off x="614303" y="2875002"/>
            <a:ext cx="143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u="sng" dirty="0"/>
              <a:t>HTML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4FC0A88-1738-4A08-BD0C-612FD3FDC265}"/>
              </a:ext>
            </a:extLst>
          </p:cNvPr>
          <p:cNvSpPr txBox="1"/>
          <p:nvPr/>
        </p:nvSpPr>
        <p:spPr>
          <a:xfrm>
            <a:off x="7555488" y="2622458"/>
            <a:ext cx="143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u="sng" dirty="0"/>
              <a:t>CSS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C428DC2-7BFC-4D7C-9E53-2FEAA803A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250"/>
            <a:ext cx="12192000" cy="1501541"/>
          </a:xfrm>
          <a:prstGeom prst="rect">
            <a:avLst/>
          </a:prstGeom>
        </p:spPr>
      </p:pic>
      <p:pic>
        <p:nvPicPr>
          <p:cNvPr id="8" name="Immagine 7" descr="Immagine che contiene testo, monitor, schermo, nero&#10;&#10;Descrizione generata automaticamente">
            <a:extLst>
              <a:ext uri="{FF2B5EF4-FFF2-40B4-BE49-F238E27FC236}">
                <a16:creationId xmlns:a16="http://schemas.microsoft.com/office/drawing/2014/main" id="{0BB542D0-8FA4-459F-ACB6-B3D0AAF185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488" y="3059668"/>
            <a:ext cx="3476085" cy="2908278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0957914-9769-412C-A021-3B4DFFF9603B}"/>
              </a:ext>
            </a:extLst>
          </p:cNvPr>
          <p:cNvCxnSpPr>
            <a:cxnSpLocks/>
          </p:cNvCxnSpPr>
          <p:nvPr/>
        </p:nvCxnSpPr>
        <p:spPr>
          <a:xfrm>
            <a:off x="6149131" y="1293700"/>
            <a:ext cx="0" cy="1846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F8E4E5C-8CA6-4654-A15F-265F1BADBFA1}"/>
              </a:ext>
            </a:extLst>
          </p:cNvPr>
          <p:cNvSpPr txBox="1"/>
          <p:nvPr/>
        </p:nvSpPr>
        <p:spPr>
          <a:xfrm>
            <a:off x="6149131" y="1279700"/>
            <a:ext cx="46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dirty="0">
                <a:solidFill>
                  <a:srgbClr val="FFC000"/>
                </a:solidFill>
              </a:rPr>
              <a:t>16px</a:t>
            </a:r>
          </a:p>
        </p:txBody>
      </p:sp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1DAC4F49-CB86-45C4-93FA-71E555D6C2C0}"/>
              </a:ext>
            </a:extLst>
          </p:cNvPr>
          <p:cNvSpPr/>
          <p:nvPr/>
        </p:nvSpPr>
        <p:spPr>
          <a:xfrm rot="5400000">
            <a:off x="5763237" y="-2426469"/>
            <a:ext cx="771787" cy="6753131"/>
          </a:xfrm>
          <a:prstGeom prst="leftBrace">
            <a:avLst/>
          </a:prstGeom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155124A-D234-4EBE-83E0-F6639E388B77}"/>
              </a:ext>
            </a:extLst>
          </p:cNvPr>
          <p:cNvSpPr txBox="1"/>
          <p:nvPr/>
        </p:nvSpPr>
        <p:spPr>
          <a:xfrm>
            <a:off x="6224633" y="731701"/>
            <a:ext cx="1890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Max larghezza: 1245px</a:t>
            </a:r>
          </a:p>
        </p:txBody>
      </p:sp>
    </p:spTree>
    <p:extLst>
      <p:ext uri="{BB962C8B-B14F-4D97-AF65-F5344CB8AC3E}">
        <p14:creationId xmlns:p14="http://schemas.microsoft.com/office/powerpoint/2010/main" val="153628329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162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Algerian</vt:lpstr>
      <vt:lpstr>Arial</vt:lpstr>
      <vt:lpstr>Avenir Next LT Pro</vt:lpstr>
      <vt:lpstr>Calibri</vt:lpstr>
      <vt:lpstr>AccentBoxVTI</vt:lpstr>
      <vt:lpstr>MHW1</vt:lpstr>
      <vt:lpstr>Descrizione del progetto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FRANCESCO TRINGALE</dc:creator>
  <cp:lastModifiedBy>FRANCESCO TRINGALE</cp:lastModifiedBy>
  <cp:revision>38</cp:revision>
  <dcterms:created xsi:type="dcterms:W3CDTF">2022-03-29T15:06:58Z</dcterms:created>
  <dcterms:modified xsi:type="dcterms:W3CDTF">2022-03-31T08:32:49Z</dcterms:modified>
</cp:coreProperties>
</file>