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67" r:id="rId5"/>
    <p:sldId id="266" r:id="rId6"/>
    <p:sldId id="274" r:id="rId7"/>
    <p:sldId id="270" r:id="rId8"/>
    <p:sldId id="273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97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6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9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8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7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3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3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C8589-1E19-E62F-8CB6-E2FDAFEAB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4" r="781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50111E-6757-4633-9521-894740A91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it-IT" sz="4800" b="1" dirty="0"/>
              <a:t>MHW3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3A59BD-7E61-4588-973A-A60BB64F4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it-IT" sz="2000"/>
              <a:t>Francesco Tringale</a:t>
            </a:r>
          </a:p>
          <a:p>
            <a:r>
              <a:rPr lang="it-IT" sz="2000"/>
              <a:t>1000001890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527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C8589-1E19-E62F-8CB6-E2FDAFEAB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91" r="6836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F981527-1C7E-4847-B180-945BFB1A8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50111E-6757-4633-9521-894740A91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0470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API UTILIZZATE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3A59BD-7E61-4588-973A-A60BB64F4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0470" y="2718054"/>
            <a:ext cx="3438906" cy="147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In </a:t>
            </a:r>
            <a:r>
              <a:rPr lang="en-US" sz="1300" dirty="0" err="1"/>
              <a:t>questo</a:t>
            </a:r>
            <a:r>
              <a:rPr lang="en-US" sz="1300" dirty="0"/>
              <a:t> mhw3 ho </a:t>
            </a:r>
            <a:r>
              <a:rPr lang="en-US" sz="1300" dirty="0" err="1"/>
              <a:t>utilizzato</a:t>
            </a:r>
            <a:r>
              <a:rPr lang="en-US" sz="1300" dirty="0"/>
              <a:t> 2 API </a:t>
            </a:r>
            <a:r>
              <a:rPr lang="en-US" sz="1300" dirty="0" err="1"/>
              <a:t>offerte</a:t>
            </a:r>
            <a:r>
              <a:rPr lang="en-US" sz="1300" dirty="0"/>
              <a:t> da: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en-US" sz="1300" b="1" dirty="0" err="1"/>
              <a:t>Pixabay</a:t>
            </a:r>
            <a:r>
              <a:rPr lang="en-US" sz="1300" dirty="0"/>
              <a:t>(</a:t>
            </a:r>
            <a:r>
              <a:rPr lang="en-US" sz="1300" i="1" dirty="0"/>
              <a:t>API key</a:t>
            </a:r>
            <a:r>
              <a:rPr lang="en-US" sz="1300" dirty="0"/>
              <a:t>)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en-US" sz="1300" b="1" dirty="0"/>
              <a:t>Spotify</a:t>
            </a:r>
            <a:r>
              <a:rPr lang="en-US" sz="1300" dirty="0"/>
              <a:t>(</a:t>
            </a:r>
            <a:r>
              <a:rPr lang="en-US" sz="1300" i="1" dirty="0" err="1"/>
              <a:t>autenticazione</a:t>
            </a:r>
            <a:r>
              <a:rPr lang="en-US" sz="1300" i="1" dirty="0"/>
              <a:t> </a:t>
            </a:r>
            <a:r>
              <a:rPr lang="it-IT" sz="1050" i="1" dirty="0">
                <a:solidFill>
                  <a:srgbClr val="737373"/>
                </a:solidFill>
                <a:latin typeface="Times New Roman" panose="02020603050405020304" pitchFamily="18" charset="0"/>
              </a:rPr>
              <a:t>OAuth2</a:t>
            </a:r>
            <a:r>
              <a:rPr lang="en-US" sz="13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1300" dirty="0" err="1"/>
              <a:t>Utilizzate</a:t>
            </a:r>
            <a:r>
              <a:rPr lang="en-US" sz="1300" dirty="0"/>
              <a:t> </a:t>
            </a:r>
            <a:r>
              <a:rPr lang="en-US" sz="1300" dirty="0" err="1"/>
              <a:t>sul</a:t>
            </a:r>
            <a:r>
              <a:rPr lang="en-US" sz="1300" dirty="0"/>
              <a:t> </a:t>
            </a:r>
            <a:r>
              <a:rPr lang="en-US" sz="1300" u="sng" dirty="0"/>
              <a:t>mhw1</a:t>
            </a:r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8449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177A58E-EBA5-47F6-B051-EC3A26B5A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6" b="11806"/>
          <a:stretch/>
        </p:blipFill>
        <p:spPr>
          <a:xfrm>
            <a:off x="20" y="1"/>
            <a:ext cx="12191980" cy="6857999"/>
          </a:xfrm>
          <a:custGeom>
            <a:avLst/>
            <a:gdLst/>
            <a:ahLst/>
            <a:cxnLst/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16FAEE-5ABF-405F-8BD3-3852DE554AB5}"/>
              </a:ext>
            </a:extLst>
          </p:cNvPr>
          <p:cNvSpPr txBox="1"/>
          <p:nvPr/>
        </p:nvSpPr>
        <p:spPr>
          <a:xfrm>
            <a:off x="2676089" y="113059"/>
            <a:ext cx="70432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it-IT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FUNZIONALITÀ PIXABY API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94D78CC-799C-4E0F-908F-033623504C32}"/>
              </a:ext>
            </a:extLst>
          </p:cNvPr>
          <p:cNvSpPr txBox="1"/>
          <p:nvPr/>
        </p:nvSpPr>
        <p:spPr>
          <a:xfrm>
            <a:off x="354687" y="1305341"/>
            <a:ext cx="8108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API permette di cercare tra oltre 1 milione di immagini e video, dunque è stata perfetta per la realizzazione del mhw3. </a:t>
            </a:r>
          </a:p>
          <a:p>
            <a:r>
              <a:rPr lang="it-IT" dirty="0"/>
              <a:t>Infatti nel mio caso l’ho utilizzata per permettere di generare altre immagini degli artisti citati all’interno</a:t>
            </a:r>
          </a:p>
          <a:p>
            <a:r>
              <a:rPr lang="it-IT" dirty="0"/>
              <a:t>del mio sito, artisti che possono essere scelti attraverso un Menù a tendina nel quale vi sono i loro nomi.</a:t>
            </a:r>
          </a:p>
        </p:txBody>
      </p:sp>
      <p:pic>
        <p:nvPicPr>
          <p:cNvPr id="15" name="Immagine 14" descr="Immagine che contiene testo, set, screenshot, diverso&#10;&#10;Descrizione generata automaticamente">
            <a:extLst>
              <a:ext uri="{FF2B5EF4-FFF2-40B4-BE49-F238E27FC236}">
                <a16:creationId xmlns:a16="http://schemas.microsoft.com/office/drawing/2014/main" id="{0B801B14-AF1C-4E5B-AF46-A43DB599F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3" y="3429001"/>
            <a:ext cx="11523680" cy="278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2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177A58E-EBA5-47F6-B051-EC3A26B5A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6" b="11806"/>
          <a:stretch/>
        </p:blipFill>
        <p:spPr>
          <a:xfrm>
            <a:off x="20" y="1"/>
            <a:ext cx="12191980" cy="6857999"/>
          </a:xfrm>
          <a:custGeom>
            <a:avLst/>
            <a:gdLst/>
            <a:ahLst/>
            <a:cxnLst/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E083390-BBA5-4335-9EB2-CF17B50C619F}"/>
              </a:ext>
            </a:extLst>
          </p:cNvPr>
          <p:cNvSpPr txBox="1"/>
          <p:nvPr/>
        </p:nvSpPr>
        <p:spPr>
          <a:xfrm>
            <a:off x="1342239" y="1275127"/>
            <a:ext cx="860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 caso di ricerca non andata a buon fine sarà visualizzato il seguente messaggio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1488AF-C23E-4CC4-8151-D9A28D159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4" y="2653676"/>
            <a:ext cx="11290042" cy="12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7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177A58E-EBA5-47F6-B051-EC3A26B5A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6" b="11806"/>
          <a:stretch/>
        </p:blipFill>
        <p:spPr>
          <a:xfrm>
            <a:off x="20" y="1"/>
            <a:ext cx="12191980" cy="6857999"/>
          </a:xfrm>
          <a:custGeom>
            <a:avLst/>
            <a:gdLst/>
            <a:ahLst/>
            <a:cxnLst/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FB99CB1-8EA8-4460-A795-23A33A8875BA}"/>
              </a:ext>
            </a:extLst>
          </p:cNvPr>
          <p:cNvSpPr txBox="1"/>
          <p:nvPr/>
        </p:nvSpPr>
        <p:spPr>
          <a:xfrm>
            <a:off x="102636" y="1248568"/>
            <a:ext cx="6287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Dato che utilizza un meccanismo di autenticazione con </a:t>
            </a:r>
            <a:r>
              <a:rPr lang="it-IT" b="1" i="1" dirty="0"/>
              <a:t>API key</a:t>
            </a:r>
            <a:r>
              <a:rPr lang="it-IT" dirty="0"/>
              <a:t>, è stato necessario iscriversi al sito per poter ricevere la chiave da utilizzare. </a:t>
            </a:r>
          </a:p>
          <a:p>
            <a:r>
              <a:rPr lang="it-IT" dirty="0"/>
              <a:t>Dopo essermi iscritto la key ricevuta è stata la seguente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58D37DF2-AE7E-44C7-AE05-3955C55151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92" r="392"/>
          <a:stretch/>
        </p:blipFill>
        <p:spPr>
          <a:xfrm>
            <a:off x="7027143" y="1429131"/>
            <a:ext cx="4962694" cy="761960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4E7BFC8-5D02-4BEB-A19E-F77C88A84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17" y="5157450"/>
            <a:ext cx="6068272" cy="781159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4165CE-26BD-4F2A-BE3A-ABCDD83683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63" y="2983018"/>
            <a:ext cx="7497221" cy="190526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55BDA91-4846-4D3D-8F21-47A0AFF24357}"/>
              </a:ext>
            </a:extLst>
          </p:cNvPr>
          <p:cNvSpPr txBox="1"/>
          <p:nvPr/>
        </p:nvSpPr>
        <p:spPr>
          <a:xfrm>
            <a:off x="7834415" y="2448897"/>
            <a:ext cx="36008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questo caso il metodo utilizzato è </a:t>
            </a:r>
            <a:r>
              <a:rPr lang="it-IT" b="1" dirty="0"/>
              <a:t>GET</a:t>
            </a:r>
            <a:r>
              <a:rPr lang="it-IT" dirty="0"/>
              <a:t> perché stiamo andando a richiedere tramite la </a:t>
            </a:r>
            <a:r>
              <a:rPr lang="it-IT" i="1" dirty="0"/>
              <a:t>fetch</a:t>
            </a:r>
            <a:r>
              <a:rPr lang="it-IT" dirty="0"/>
              <a:t> le immagini delle opere di un determinato artista, inviando la richiesta all’URL di base (</a:t>
            </a:r>
            <a:r>
              <a:rPr lang="it-IT" b="1" dirty="0"/>
              <a:t>endpoint</a:t>
            </a:r>
            <a:r>
              <a:rPr lang="it-IT" dirty="0"/>
              <a:t>) che ho conservato all’interno di una costante, aggiungendogli poi la chiave e i parametri necessari per cercare quanto voluto, in questo caso </a:t>
            </a:r>
            <a:r>
              <a:rPr lang="it-IT" b="1" i="1" dirty="0"/>
              <a:t>q</a:t>
            </a:r>
            <a:r>
              <a:rPr lang="it-IT" dirty="0"/>
              <a:t> che in questa API si utilizza per cercare l’immagine tramite un determinato termine (in questo caso il nome dell’artista).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7AEC541-2DA8-1F41-7335-BA0AB082B6EF}"/>
              </a:ext>
            </a:extLst>
          </p:cNvPr>
          <p:cNvCxnSpPr>
            <a:cxnSpLocks/>
          </p:cNvCxnSpPr>
          <p:nvPr/>
        </p:nvCxnSpPr>
        <p:spPr>
          <a:xfrm>
            <a:off x="6096000" y="1688841"/>
            <a:ext cx="78297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394E335-57FB-0A7A-E44A-A80973046A1B}"/>
              </a:ext>
            </a:extLst>
          </p:cNvPr>
          <p:cNvSpPr txBox="1"/>
          <p:nvPr/>
        </p:nvSpPr>
        <p:spPr>
          <a:xfrm>
            <a:off x="2811038" y="249621"/>
            <a:ext cx="77947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MECCANISMO AUTENTICAZIONE</a:t>
            </a:r>
          </a:p>
        </p:txBody>
      </p:sp>
    </p:spTree>
    <p:extLst>
      <p:ext uri="{BB962C8B-B14F-4D97-AF65-F5344CB8AC3E}">
        <p14:creationId xmlns:p14="http://schemas.microsoft.com/office/powerpoint/2010/main" val="1231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177A58E-EBA5-47F6-B051-EC3A26B5A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6" b="11806"/>
          <a:stretch/>
        </p:blipFill>
        <p:spPr>
          <a:xfrm>
            <a:off x="20" y="1"/>
            <a:ext cx="12191980" cy="6857999"/>
          </a:xfrm>
          <a:custGeom>
            <a:avLst/>
            <a:gdLst/>
            <a:ahLst/>
            <a:cxnLst/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54A02862-0F6F-3BDD-EED7-5A62D3D3C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733" y="792445"/>
            <a:ext cx="7685591" cy="505436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5325748-5B7B-0DDA-0C9F-565D8A10F095}"/>
              </a:ext>
            </a:extLst>
          </p:cNvPr>
          <p:cNvSpPr txBox="1"/>
          <p:nvPr/>
        </p:nvSpPr>
        <p:spPr>
          <a:xfrm>
            <a:off x="107333" y="1951672"/>
            <a:ext cx="30452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la fetch va a buon fine allora verrà chiamata questa funzione, tramite la quale stamperemo quanto richiesto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CA58C4B-ED31-797C-27C2-D893418550C9}"/>
              </a:ext>
            </a:extLst>
          </p:cNvPr>
          <p:cNvCxnSpPr>
            <a:cxnSpLocks/>
          </p:cNvCxnSpPr>
          <p:nvPr/>
        </p:nvCxnSpPr>
        <p:spPr>
          <a:xfrm>
            <a:off x="3152537" y="2561296"/>
            <a:ext cx="78297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23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177A58E-EBA5-47F6-B051-EC3A26B5A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6" b="11806"/>
          <a:stretch/>
        </p:blipFill>
        <p:spPr>
          <a:xfrm>
            <a:off x="20" y="8390"/>
            <a:ext cx="12191980" cy="6857999"/>
          </a:xfrm>
          <a:custGeom>
            <a:avLst/>
            <a:gdLst/>
            <a:ahLst/>
            <a:cxnLst/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  <p:pic>
        <p:nvPicPr>
          <p:cNvPr id="8" name="Immagine 7" descr="Immagine che contiene testo, diverso, mucchio, posando&#10;&#10;Descrizione generata automaticamente">
            <a:extLst>
              <a:ext uri="{FF2B5EF4-FFF2-40B4-BE49-F238E27FC236}">
                <a16:creationId xmlns:a16="http://schemas.microsoft.com/office/drawing/2014/main" id="{DABDF09C-AD4D-0252-D650-6CE31356D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43" y="831275"/>
            <a:ext cx="9894344" cy="415624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27B3328-AAA9-D19C-54A9-3577D599992B}"/>
              </a:ext>
            </a:extLst>
          </p:cNvPr>
          <p:cNvSpPr txBox="1"/>
          <p:nvPr/>
        </p:nvSpPr>
        <p:spPr>
          <a:xfrm>
            <a:off x="51612" y="5242386"/>
            <a:ext cx="11857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Api di </a:t>
            </a:r>
            <a:r>
              <a:rPr lang="it-IT" dirty="0" err="1"/>
              <a:t>spotify</a:t>
            </a:r>
            <a:r>
              <a:rPr lang="it-IT" dirty="0"/>
              <a:t> che, nel mio caso, ti permette di cercare album musicali inerenti all’arte.</a:t>
            </a:r>
          </a:p>
          <a:p>
            <a:r>
              <a:rPr lang="it-IT" dirty="0"/>
              <a:t>Nel momento in cui viene cliccato il bottone vengono generati gli album di Emanuele Aloia, il quale utilizza l’arte nella proprie canzoni. Lo scopo è appunto quello di consigliare al lettore appassionato d’arte di ascoltare questi album.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997413D-7046-7146-F201-C45712E3D9A3}"/>
              </a:ext>
            </a:extLst>
          </p:cNvPr>
          <p:cNvSpPr txBox="1"/>
          <p:nvPr/>
        </p:nvSpPr>
        <p:spPr>
          <a:xfrm>
            <a:off x="3019338" y="127445"/>
            <a:ext cx="6153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FUNZIONALITÀ SPOTIFY API</a:t>
            </a:r>
          </a:p>
        </p:txBody>
      </p:sp>
    </p:spTree>
    <p:extLst>
      <p:ext uri="{BB962C8B-B14F-4D97-AF65-F5344CB8AC3E}">
        <p14:creationId xmlns:p14="http://schemas.microsoft.com/office/powerpoint/2010/main" val="281014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177A58E-EBA5-47F6-B051-EC3A26B5A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6" b="11806"/>
          <a:stretch/>
        </p:blipFill>
        <p:spPr>
          <a:xfrm>
            <a:off x="20" y="8390"/>
            <a:ext cx="12191980" cy="6857999"/>
          </a:xfrm>
          <a:custGeom>
            <a:avLst/>
            <a:gdLst/>
            <a:ahLst/>
            <a:cxnLst/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F9ECB6-D6ED-7BDF-A5D4-E07D20C22688}"/>
              </a:ext>
            </a:extLst>
          </p:cNvPr>
          <p:cNvSpPr txBox="1"/>
          <p:nvPr/>
        </p:nvSpPr>
        <p:spPr>
          <a:xfrm>
            <a:off x="282405" y="1618334"/>
            <a:ext cx="456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Spotify utilizza un meccanismo di autenticazione con Oauth2.0.</a:t>
            </a:r>
          </a:p>
          <a:p>
            <a:r>
              <a:rPr lang="it-IT" dirty="0"/>
              <a:t>Ciò significa che prima il client effettua una richiesta di tipo </a:t>
            </a:r>
            <a:r>
              <a:rPr lang="it-IT" b="1" dirty="0"/>
              <a:t>POST</a:t>
            </a:r>
            <a:r>
              <a:rPr lang="it-IT" dirty="0"/>
              <a:t> per richiedere il </a:t>
            </a:r>
            <a:r>
              <a:rPr lang="it-IT" b="1" i="1" u="sng" dirty="0"/>
              <a:t>token</a:t>
            </a:r>
            <a:r>
              <a:rPr lang="it-IT" dirty="0"/>
              <a:t>, vengono verificate le credenziali </a:t>
            </a:r>
            <a:r>
              <a:rPr lang="it-IT" i="1" dirty="0" err="1"/>
              <a:t>client_id</a:t>
            </a:r>
            <a:r>
              <a:rPr lang="it-IT" i="1" dirty="0"/>
              <a:t> </a:t>
            </a:r>
            <a:r>
              <a:rPr lang="it-IT" dirty="0"/>
              <a:t>e </a:t>
            </a:r>
            <a:r>
              <a:rPr lang="it-IT" i="1" dirty="0" err="1"/>
              <a:t>client_secret</a:t>
            </a:r>
            <a:r>
              <a:rPr lang="it-IT" dirty="0"/>
              <a:t>, e infine viene restituito il token per effettuare le nostre richieste.</a:t>
            </a: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A9C4B2A-0E73-FDCA-9798-97EA86661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227" y="1699115"/>
            <a:ext cx="4563112" cy="1152686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906DAE4-08F1-7DBB-38D9-A6AB37CE7736}"/>
              </a:ext>
            </a:extLst>
          </p:cNvPr>
          <p:cNvSpPr txBox="1"/>
          <p:nvPr/>
        </p:nvSpPr>
        <p:spPr>
          <a:xfrm>
            <a:off x="282405" y="3935048"/>
            <a:ext cx="4749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ricevere le credenziali </a:t>
            </a:r>
            <a:r>
              <a:rPr lang="it-IT" i="1" dirty="0" err="1"/>
              <a:t>client</a:t>
            </a:r>
            <a:r>
              <a:rPr lang="it-IT" dirty="0" err="1"/>
              <a:t>_id</a:t>
            </a:r>
            <a:r>
              <a:rPr lang="it-IT" dirty="0"/>
              <a:t> e </a:t>
            </a:r>
            <a:r>
              <a:rPr lang="it-IT" dirty="0" err="1"/>
              <a:t>client_</a:t>
            </a:r>
            <a:r>
              <a:rPr lang="it-IT" i="1" dirty="0" err="1"/>
              <a:t>secret</a:t>
            </a:r>
            <a:r>
              <a:rPr lang="it-IT" dirty="0"/>
              <a:t> è stato necessario iscriversi.</a:t>
            </a:r>
          </a:p>
        </p:txBody>
      </p:sp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B49048BC-5C0A-1828-804A-B422DF6AF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609" y="2922953"/>
            <a:ext cx="6830378" cy="3515216"/>
          </a:xfrm>
          <a:prstGeom prst="rect">
            <a:avLst/>
          </a:prstGeom>
        </p:spPr>
      </p:pic>
      <p:pic>
        <p:nvPicPr>
          <p:cNvPr id="24" name="Immagine 23" descr="Immagine che contiene testo, interni&#10;&#10;Descrizione generata automaticamente">
            <a:extLst>
              <a:ext uri="{FF2B5EF4-FFF2-40B4-BE49-F238E27FC236}">
                <a16:creationId xmlns:a16="http://schemas.microsoft.com/office/drawing/2014/main" id="{E3EF628E-D4CC-9EBD-89B7-CA5913718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227" y="930410"/>
            <a:ext cx="3658111" cy="676369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B5AFD5D-F8C6-BCDC-AF7F-8B9633541F40}"/>
              </a:ext>
            </a:extLst>
          </p:cNvPr>
          <p:cNvSpPr txBox="1"/>
          <p:nvPr/>
        </p:nvSpPr>
        <p:spPr>
          <a:xfrm>
            <a:off x="1963024" y="137270"/>
            <a:ext cx="93705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Meccanismo di autenticazione (OAuth2.0)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8ED9153-6255-55AF-127C-AC5E82E44904}"/>
              </a:ext>
            </a:extLst>
          </p:cNvPr>
          <p:cNvSpPr txBox="1"/>
          <p:nvPr/>
        </p:nvSpPr>
        <p:spPr>
          <a:xfrm>
            <a:off x="0" y="5217849"/>
            <a:ext cx="5196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dirty="0"/>
              <a:t>Ecco come viene effettuata la richiesta del token </a:t>
            </a:r>
            <a:r>
              <a:rPr lang="it-IT" sz="1600" b="1" i="1" dirty="0">
                <a:sym typeface="Wingdings" panose="05000000000000000000" pitchFamily="2" charset="2"/>
              </a:rPr>
              <a:t></a:t>
            </a:r>
            <a:endParaRPr lang="it-IT" sz="1600" b="1" i="1" dirty="0"/>
          </a:p>
        </p:txBody>
      </p:sp>
    </p:spTree>
    <p:extLst>
      <p:ext uri="{BB962C8B-B14F-4D97-AF65-F5344CB8AC3E}">
        <p14:creationId xmlns:p14="http://schemas.microsoft.com/office/powerpoint/2010/main" val="220328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177A58E-EBA5-47F6-B051-EC3A26B5A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6" b="11806"/>
          <a:stretch/>
        </p:blipFill>
        <p:spPr>
          <a:xfrm>
            <a:off x="20" y="1"/>
            <a:ext cx="12191980" cy="6857999"/>
          </a:xfrm>
          <a:custGeom>
            <a:avLst/>
            <a:gdLst/>
            <a:ahLst/>
            <a:cxnLst/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C70305B-3B82-2DD0-FF3F-CB45D6B6B627}"/>
              </a:ext>
            </a:extLst>
          </p:cNvPr>
          <p:cNvSpPr txBox="1"/>
          <p:nvPr/>
        </p:nvSpPr>
        <p:spPr>
          <a:xfrm>
            <a:off x="279919" y="436905"/>
            <a:ext cx="4456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Una volta ricevuto il </a:t>
            </a:r>
            <a:r>
              <a:rPr lang="it-IT" b="1" i="1" u="sng" dirty="0"/>
              <a:t>token</a:t>
            </a:r>
            <a:r>
              <a:rPr lang="it-IT" dirty="0"/>
              <a:t> possiamo fare le nostre chiamate tramite il metodo </a:t>
            </a:r>
            <a:r>
              <a:rPr lang="it-IT" b="1" dirty="0"/>
              <a:t>GET</a:t>
            </a:r>
            <a:r>
              <a:rPr lang="it-IT" dirty="0"/>
              <a:t>.</a:t>
            </a:r>
          </a:p>
          <a:p>
            <a:r>
              <a:rPr lang="it-IT" dirty="0"/>
              <a:t>In questo caso cerchiamo gli album dell’artista Emanuele Aloia.</a:t>
            </a:r>
          </a:p>
        </p:txBody>
      </p:sp>
      <p:pic>
        <p:nvPicPr>
          <p:cNvPr id="5" name="Immagine 4" descr="Immagine che contiene testo, screenshot, schermo&#10;&#10;Descrizione generata automaticamente">
            <a:extLst>
              <a:ext uri="{FF2B5EF4-FFF2-40B4-BE49-F238E27FC236}">
                <a16:creationId xmlns:a16="http://schemas.microsoft.com/office/drawing/2014/main" id="{EE576B02-C2AC-4BD2-271C-606BCA61A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326" y="205919"/>
            <a:ext cx="6895735" cy="2617754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CDA45A4F-BFF7-6792-F31B-C0F22A37C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174" y="3000732"/>
            <a:ext cx="4751186" cy="37315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6F591D5-D16E-556F-1AFB-CD2B5AAAFDC4}"/>
              </a:ext>
            </a:extLst>
          </p:cNvPr>
          <p:cNvSpPr txBox="1"/>
          <p:nvPr/>
        </p:nvSpPr>
        <p:spPr>
          <a:xfrm>
            <a:off x="419878" y="4266346"/>
            <a:ext cx="3993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 infine per stampare il contenuto richiesto come mostrato precedentemente, viene chiamata la seguente funzione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7CAFBD1-F264-1C23-7AEB-2D2E07E9C914}"/>
              </a:ext>
            </a:extLst>
          </p:cNvPr>
          <p:cNvCxnSpPr>
            <a:cxnSpLocks/>
          </p:cNvCxnSpPr>
          <p:nvPr/>
        </p:nvCxnSpPr>
        <p:spPr>
          <a:xfrm>
            <a:off x="4273420" y="4730620"/>
            <a:ext cx="78297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17811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860</TotalTime>
  <Words>427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Times New Roman</vt:lpstr>
      <vt:lpstr>Wingdings</vt:lpstr>
      <vt:lpstr>AccentBoxVTI</vt:lpstr>
      <vt:lpstr>MHW3</vt:lpstr>
      <vt:lpstr>API UTILIZZATE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FRANCESCO TRINGALE</dc:creator>
  <cp:lastModifiedBy>FRANCESCO TRINGALE</cp:lastModifiedBy>
  <cp:revision>53</cp:revision>
  <dcterms:created xsi:type="dcterms:W3CDTF">2022-03-29T15:06:58Z</dcterms:created>
  <dcterms:modified xsi:type="dcterms:W3CDTF">2022-04-29T19:48:24Z</dcterms:modified>
</cp:coreProperties>
</file>