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 Light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Bitter"/>
      <p:regular r:id="rId27"/>
      <p:bold r:id="rId28"/>
      <p:italic r:id="rId29"/>
      <p:boldItalic r:id="rId30"/>
    </p:embeddedFont>
    <p:embeddedFont>
      <p:font typeface="Inter Medium"/>
      <p:regular r:id="rId31"/>
      <p:bold r:id="rId32"/>
      <p:italic r:id="rId33"/>
      <p:boldItalic r:id="rId34"/>
    </p:embeddedFont>
    <p:embeddedFont>
      <p:font typeface="Inter Black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bold.fntdata"/><Relationship Id="rId22" Type="http://schemas.openxmlformats.org/officeDocument/2006/relationships/font" Target="fonts/InterLight-boldItalic.fntdata"/><Relationship Id="rId21" Type="http://schemas.openxmlformats.org/officeDocument/2006/relationships/font" Target="fonts/InterLight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Bitter-bold.fntdata"/><Relationship Id="rId27" Type="http://schemas.openxmlformats.org/officeDocument/2006/relationships/font" Target="fonts/Bit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itt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Medium-regular.fntdata"/><Relationship Id="rId30" Type="http://schemas.openxmlformats.org/officeDocument/2006/relationships/font" Target="fonts/Bitter-boldItalic.fntdata"/><Relationship Id="rId11" Type="http://schemas.openxmlformats.org/officeDocument/2006/relationships/slide" Target="slides/slide6.xml"/><Relationship Id="rId33" Type="http://schemas.openxmlformats.org/officeDocument/2006/relationships/font" Target="fonts/InterMedium-italic.fntdata"/><Relationship Id="rId10" Type="http://schemas.openxmlformats.org/officeDocument/2006/relationships/slide" Target="slides/slide5.xml"/><Relationship Id="rId32" Type="http://schemas.openxmlformats.org/officeDocument/2006/relationships/font" Target="fonts/InterMedium-bold.fntdata"/><Relationship Id="rId13" Type="http://schemas.openxmlformats.org/officeDocument/2006/relationships/slide" Target="slides/slide8.xml"/><Relationship Id="rId35" Type="http://schemas.openxmlformats.org/officeDocument/2006/relationships/font" Target="fonts/InterBlack-bold.fntdata"/><Relationship Id="rId12" Type="http://schemas.openxmlformats.org/officeDocument/2006/relationships/slide" Target="slides/slide7.xml"/><Relationship Id="rId34" Type="http://schemas.openxmlformats.org/officeDocument/2006/relationships/font" Target="fonts/Inter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InterBlack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a74c545b6_0_3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a74c545b6_0_3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8623b5d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8623b5d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848613401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848613401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8623b5d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8623b5d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9447b9d7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9447b9d7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01092435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01092435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9447b9d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9447b9d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84861340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84861340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84861340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84861340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9447b9d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9447b9d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848613401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848613401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84861340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84861340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848613401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848613401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_Title top_Dark">
  <p:cSld name="TITLE_1_2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779159" y="962725"/>
            <a:ext cx="40215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-Title Page 2">
  <p:cSld name="TITLE_AND_BODY_1_1_1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 rotWithShape="1">
          <a:blip r:embed="rId2">
            <a:alphaModFix/>
          </a:blip>
          <a:srcRect b="0" l="30904" r="16411" t="0"/>
          <a:stretch/>
        </p:blipFill>
        <p:spPr>
          <a:xfrm>
            <a:off x="4848937" y="294769"/>
            <a:ext cx="4365758" cy="466111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27484" y="4762013"/>
            <a:ext cx="595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779159" y="2060725"/>
            <a:ext cx="40215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9pPr>
          </a:lstStyle>
          <a:p/>
        </p:txBody>
      </p:sp>
      <p:pic>
        <p:nvPicPr>
          <p:cNvPr id="64" name="Google Shape;64;p11"/>
          <p:cNvPicPr preferRelativeResize="0"/>
          <p:nvPr/>
        </p:nvPicPr>
        <p:blipFill rotWithShape="1">
          <a:blip r:embed="rId3">
            <a:alphaModFix/>
          </a:blip>
          <a:srcRect b="3022" l="31316" r="17960" t="712"/>
          <a:stretch/>
        </p:blipFill>
        <p:spPr>
          <a:xfrm>
            <a:off x="4848937" y="294769"/>
            <a:ext cx="4365758" cy="4661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1"/>
          <p:cNvPicPr preferRelativeResize="0"/>
          <p:nvPr/>
        </p:nvPicPr>
        <p:blipFill rotWithShape="1">
          <a:blip r:embed="rId4">
            <a:alphaModFix/>
          </a:blip>
          <a:srcRect b="0" l="21707" r="15912" t="0"/>
          <a:stretch/>
        </p:blipFill>
        <p:spPr>
          <a:xfrm>
            <a:off x="4848938" y="187613"/>
            <a:ext cx="4459733" cy="47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/>
          <p:nvPr/>
        </p:nvSpPr>
        <p:spPr>
          <a:xfrm>
            <a:off x="827466" y="524431"/>
            <a:ext cx="236437" cy="295775"/>
          </a:xfrm>
          <a:custGeom>
            <a:rect b="b" l="l" r="r" t="t"/>
            <a:pathLst>
              <a:path extrusionOk="0" h="34533" w="27605">
                <a:moveTo>
                  <a:pt x="1" y="1"/>
                </a:moveTo>
                <a:lnTo>
                  <a:pt x="1" y="34533"/>
                </a:lnTo>
                <a:lnTo>
                  <a:pt x="5573" y="34533"/>
                </a:lnTo>
                <a:lnTo>
                  <a:pt x="5573" y="10082"/>
                </a:lnTo>
                <a:lnTo>
                  <a:pt x="22399" y="34533"/>
                </a:lnTo>
                <a:lnTo>
                  <a:pt x="27604" y="34533"/>
                </a:lnTo>
                <a:lnTo>
                  <a:pt x="27604" y="1"/>
                </a:lnTo>
                <a:lnTo>
                  <a:pt x="21996" y="1"/>
                </a:lnTo>
                <a:lnTo>
                  <a:pt x="21996" y="24488"/>
                </a:lnTo>
                <a:lnTo>
                  <a:pt x="520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1094977" y="601362"/>
            <a:ext cx="211941" cy="221354"/>
          </a:xfrm>
          <a:custGeom>
            <a:rect b="b" l="l" r="r" t="t"/>
            <a:pathLst>
              <a:path extrusionOk="0" h="25844" w="24745">
                <a:moveTo>
                  <a:pt x="12464" y="4289"/>
                </a:moveTo>
                <a:cubicBezTo>
                  <a:pt x="16167" y="4289"/>
                  <a:pt x="18770" y="6415"/>
                  <a:pt x="19209" y="10154"/>
                </a:cubicBezTo>
                <a:lnTo>
                  <a:pt x="5756" y="10154"/>
                </a:lnTo>
                <a:cubicBezTo>
                  <a:pt x="6159" y="6562"/>
                  <a:pt x="9055" y="4289"/>
                  <a:pt x="12464" y="4289"/>
                </a:cubicBezTo>
                <a:close/>
                <a:moveTo>
                  <a:pt x="12428" y="0"/>
                </a:moveTo>
                <a:cubicBezTo>
                  <a:pt x="4949" y="0"/>
                  <a:pt x="1" y="5205"/>
                  <a:pt x="1" y="12977"/>
                </a:cubicBezTo>
                <a:cubicBezTo>
                  <a:pt x="1" y="20712"/>
                  <a:pt x="4986" y="25844"/>
                  <a:pt x="12904" y="25844"/>
                </a:cubicBezTo>
                <a:cubicBezTo>
                  <a:pt x="19173" y="25844"/>
                  <a:pt x="23425" y="22068"/>
                  <a:pt x="24305" y="17083"/>
                </a:cubicBezTo>
                <a:lnTo>
                  <a:pt x="18990" y="17083"/>
                </a:lnTo>
                <a:cubicBezTo>
                  <a:pt x="18256" y="19905"/>
                  <a:pt x="15874" y="21518"/>
                  <a:pt x="12611" y="21518"/>
                </a:cubicBezTo>
                <a:cubicBezTo>
                  <a:pt x="8432" y="21518"/>
                  <a:pt x="5719" y="18696"/>
                  <a:pt x="5573" y="14407"/>
                </a:cubicBezTo>
                <a:lnTo>
                  <a:pt x="5573" y="14077"/>
                </a:lnTo>
                <a:lnTo>
                  <a:pt x="24598" y="14077"/>
                </a:lnTo>
                <a:cubicBezTo>
                  <a:pt x="24708" y="13380"/>
                  <a:pt x="24745" y="12684"/>
                  <a:pt x="24745" y="12060"/>
                </a:cubicBezTo>
                <a:cubicBezTo>
                  <a:pt x="24598" y="4656"/>
                  <a:pt x="19869" y="0"/>
                  <a:pt x="124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1329829" y="601362"/>
            <a:ext cx="215401" cy="221354"/>
          </a:xfrm>
          <a:custGeom>
            <a:rect b="b" l="l" r="r" t="t"/>
            <a:pathLst>
              <a:path extrusionOk="0" h="25844" w="25149">
                <a:moveTo>
                  <a:pt x="17157" y="14333"/>
                </a:moveTo>
                <a:lnTo>
                  <a:pt x="17157" y="15213"/>
                </a:lnTo>
                <a:cubicBezTo>
                  <a:pt x="17120" y="19099"/>
                  <a:pt x="14554" y="21702"/>
                  <a:pt x="10119" y="21702"/>
                </a:cubicBezTo>
                <a:cubicBezTo>
                  <a:pt x="7186" y="21702"/>
                  <a:pt x="5426" y="20235"/>
                  <a:pt x="5426" y="18109"/>
                </a:cubicBezTo>
                <a:cubicBezTo>
                  <a:pt x="5426" y="15543"/>
                  <a:pt x="7259" y="14333"/>
                  <a:pt x="10558" y="14333"/>
                </a:cubicBezTo>
                <a:close/>
                <a:moveTo>
                  <a:pt x="11878" y="0"/>
                </a:moveTo>
                <a:cubicBezTo>
                  <a:pt x="5500" y="0"/>
                  <a:pt x="1284" y="3043"/>
                  <a:pt x="734" y="7991"/>
                </a:cubicBezTo>
                <a:lnTo>
                  <a:pt x="5976" y="7991"/>
                </a:lnTo>
                <a:cubicBezTo>
                  <a:pt x="6343" y="5792"/>
                  <a:pt x="8469" y="4289"/>
                  <a:pt x="11622" y="4289"/>
                </a:cubicBezTo>
                <a:cubicBezTo>
                  <a:pt x="15141" y="4289"/>
                  <a:pt x="17157" y="6012"/>
                  <a:pt x="17157" y="8835"/>
                </a:cubicBezTo>
                <a:lnTo>
                  <a:pt x="17157" y="10374"/>
                </a:lnTo>
                <a:lnTo>
                  <a:pt x="10778" y="10374"/>
                </a:lnTo>
                <a:cubicBezTo>
                  <a:pt x="3740" y="10374"/>
                  <a:pt x="1" y="13270"/>
                  <a:pt x="1" y="18439"/>
                </a:cubicBezTo>
                <a:cubicBezTo>
                  <a:pt x="1" y="23131"/>
                  <a:pt x="3850" y="25844"/>
                  <a:pt x="9349" y="25844"/>
                </a:cubicBezTo>
                <a:cubicBezTo>
                  <a:pt x="13454" y="25844"/>
                  <a:pt x="16020" y="24084"/>
                  <a:pt x="17707" y="21518"/>
                </a:cubicBezTo>
                <a:cubicBezTo>
                  <a:pt x="17707" y="24011"/>
                  <a:pt x="18880" y="25551"/>
                  <a:pt x="22326" y="25551"/>
                </a:cubicBezTo>
                <a:lnTo>
                  <a:pt x="25148" y="25551"/>
                </a:lnTo>
                <a:lnTo>
                  <a:pt x="25148" y="20932"/>
                </a:lnTo>
                <a:lnTo>
                  <a:pt x="24049" y="20932"/>
                </a:lnTo>
                <a:cubicBezTo>
                  <a:pt x="22986" y="20932"/>
                  <a:pt x="22436" y="20565"/>
                  <a:pt x="22436" y="19282"/>
                </a:cubicBezTo>
                <a:lnTo>
                  <a:pt x="22436" y="9201"/>
                </a:lnTo>
                <a:cubicBezTo>
                  <a:pt x="22436" y="3226"/>
                  <a:pt x="18587" y="0"/>
                  <a:pt x="118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1575679" y="524431"/>
            <a:ext cx="278816" cy="295775"/>
          </a:xfrm>
          <a:custGeom>
            <a:rect b="b" l="l" r="r" t="t"/>
            <a:pathLst>
              <a:path extrusionOk="0" h="34533" w="32553">
                <a:moveTo>
                  <a:pt x="27457" y="1"/>
                </a:moveTo>
                <a:cubicBezTo>
                  <a:pt x="22582" y="1"/>
                  <a:pt x="20419" y="2384"/>
                  <a:pt x="20419" y="6929"/>
                </a:cubicBezTo>
                <a:lnTo>
                  <a:pt x="20419" y="9275"/>
                </a:lnTo>
                <a:lnTo>
                  <a:pt x="12757" y="9275"/>
                </a:lnTo>
                <a:cubicBezTo>
                  <a:pt x="8615" y="9275"/>
                  <a:pt x="6599" y="10962"/>
                  <a:pt x="5316" y="13088"/>
                </a:cubicBezTo>
                <a:lnTo>
                  <a:pt x="4729" y="9275"/>
                </a:lnTo>
                <a:lnTo>
                  <a:pt x="0" y="9275"/>
                </a:lnTo>
                <a:lnTo>
                  <a:pt x="0" y="34533"/>
                </a:lnTo>
                <a:lnTo>
                  <a:pt x="5316" y="34533"/>
                </a:lnTo>
                <a:lnTo>
                  <a:pt x="5316" y="21849"/>
                </a:lnTo>
                <a:cubicBezTo>
                  <a:pt x="5316" y="17963"/>
                  <a:pt x="6855" y="14261"/>
                  <a:pt x="11584" y="14261"/>
                </a:cubicBezTo>
                <a:lnTo>
                  <a:pt x="20419" y="14261"/>
                </a:lnTo>
                <a:lnTo>
                  <a:pt x="20419" y="34533"/>
                </a:lnTo>
                <a:lnTo>
                  <a:pt x="25808" y="34533"/>
                </a:lnTo>
                <a:lnTo>
                  <a:pt x="25808" y="14261"/>
                </a:lnTo>
                <a:lnTo>
                  <a:pt x="32553" y="14261"/>
                </a:lnTo>
                <a:lnTo>
                  <a:pt x="32553" y="9275"/>
                </a:lnTo>
                <a:lnTo>
                  <a:pt x="25698" y="9275"/>
                </a:lnTo>
                <a:lnTo>
                  <a:pt x="25698" y="7149"/>
                </a:lnTo>
                <a:cubicBezTo>
                  <a:pt x="25698" y="5426"/>
                  <a:pt x="26431" y="4693"/>
                  <a:pt x="28154" y="4693"/>
                </a:cubicBezTo>
                <a:lnTo>
                  <a:pt x="32553" y="4693"/>
                </a:lnTo>
                <a:lnTo>
                  <a:pt x="3255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1859823" y="601362"/>
            <a:ext cx="220737" cy="221671"/>
          </a:xfrm>
          <a:custGeom>
            <a:rect b="b" l="l" r="r" t="t"/>
            <a:pathLst>
              <a:path extrusionOk="0" h="25881" w="25772">
                <a:moveTo>
                  <a:pt x="12904" y="4546"/>
                </a:moveTo>
                <a:cubicBezTo>
                  <a:pt x="17377" y="4546"/>
                  <a:pt x="20346" y="8065"/>
                  <a:pt x="20346" y="12940"/>
                </a:cubicBezTo>
                <a:cubicBezTo>
                  <a:pt x="20346" y="17816"/>
                  <a:pt x="17377" y="21335"/>
                  <a:pt x="12904" y="21335"/>
                </a:cubicBezTo>
                <a:cubicBezTo>
                  <a:pt x="8395" y="21335"/>
                  <a:pt x="5500" y="17816"/>
                  <a:pt x="5500" y="12940"/>
                </a:cubicBezTo>
                <a:cubicBezTo>
                  <a:pt x="5500" y="8065"/>
                  <a:pt x="8395" y="4546"/>
                  <a:pt x="12904" y="4546"/>
                </a:cubicBezTo>
                <a:close/>
                <a:moveTo>
                  <a:pt x="12904" y="0"/>
                </a:moveTo>
                <a:cubicBezTo>
                  <a:pt x="5206" y="0"/>
                  <a:pt x="1" y="5205"/>
                  <a:pt x="1" y="12940"/>
                </a:cubicBezTo>
                <a:cubicBezTo>
                  <a:pt x="1" y="20675"/>
                  <a:pt x="5206" y="25881"/>
                  <a:pt x="12904" y="25881"/>
                </a:cubicBezTo>
                <a:cubicBezTo>
                  <a:pt x="20603" y="25881"/>
                  <a:pt x="25771" y="20638"/>
                  <a:pt x="25771" y="12940"/>
                </a:cubicBezTo>
                <a:cubicBezTo>
                  <a:pt x="25771" y="5242"/>
                  <a:pt x="20603" y="0"/>
                  <a:pt x="129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2110067" y="603872"/>
            <a:ext cx="119636" cy="216335"/>
          </a:xfrm>
          <a:custGeom>
            <a:rect b="b" l="l" r="r" t="t"/>
            <a:pathLst>
              <a:path extrusionOk="0" h="25258" w="13968">
                <a:moveTo>
                  <a:pt x="0" y="0"/>
                </a:moveTo>
                <a:lnTo>
                  <a:pt x="0" y="25258"/>
                </a:lnTo>
                <a:lnTo>
                  <a:pt x="5352" y="25258"/>
                </a:lnTo>
                <a:lnTo>
                  <a:pt x="5352" y="12574"/>
                </a:lnTo>
                <a:cubicBezTo>
                  <a:pt x="5352" y="8688"/>
                  <a:pt x="6855" y="4986"/>
                  <a:pt x="11584" y="4986"/>
                </a:cubicBezTo>
                <a:lnTo>
                  <a:pt x="13967" y="4986"/>
                </a:lnTo>
                <a:lnTo>
                  <a:pt x="13967" y="0"/>
                </a:lnTo>
                <a:lnTo>
                  <a:pt x="12794" y="0"/>
                </a:lnTo>
                <a:cubicBezTo>
                  <a:pt x="8652" y="0"/>
                  <a:pt x="6635" y="1687"/>
                  <a:pt x="5352" y="3813"/>
                </a:cubicBezTo>
                <a:lnTo>
                  <a:pt x="472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2257633" y="601362"/>
            <a:ext cx="330001" cy="218844"/>
          </a:xfrm>
          <a:custGeom>
            <a:rect b="b" l="l" r="r" t="t"/>
            <a:pathLst>
              <a:path extrusionOk="0" h="25551" w="38529">
                <a:moveTo>
                  <a:pt x="12611" y="0"/>
                </a:moveTo>
                <a:cubicBezTo>
                  <a:pt x="8835" y="73"/>
                  <a:pt x="6672" y="1723"/>
                  <a:pt x="5243" y="3592"/>
                </a:cubicBezTo>
                <a:lnTo>
                  <a:pt x="4620" y="293"/>
                </a:lnTo>
                <a:lnTo>
                  <a:pt x="1" y="293"/>
                </a:lnTo>
                <a:lnTo>
                  <a:pt x="1" y="25551"/>
                </a:lnTo>
                <a:lnTo>
                  <a:pt x="5316" y="25551"/>
                </a:lnTo>
                <a:lnTo>
                  <a:pt x="5316" y="12024"/>
                </a:lnTo>
                <a:cubicBezTo>
                  <a:pt x="5316" y="7552"/>
                  <a:pt x="7735" y="4582"/>
                  <a:pt x="11255" y="4582"/>
                </a:cubicBezTo>
                <a:cubicBezTo>
                  <a:pt x="14737" y="4582"/>
                  <a:pt x="16570" y="6892"/>
                  <a:pt x="16570" y="11327"/>
                </a:cubicBezTo>
                <a:lnTo>
                  <a:pt x="16570" y="25551"/>
                </a:lnTo>
                <a:lnTo>
                  <a:pt x="21959" y="25551"/>
                </a:lnTo>
                <a:lnTo>
                  <a:pt x="21959" y="11877"/>
                </a:lnTo>
                <a:cubicBezTo>
                  <a:pt x="21959" y="7368"/>
                  <a:pt x="24268" y="4582"/>
                  <a:pt x="27934" y="4582"/>
                </a:cubicBezTo>
                <a:cubicBezTo>
                  <a:pt x="31380" y="4582"/>
                  <a:pt x="33213" y="6892"/>
                  <a:pt x="33213" y="11364"/>
                </a:cubicBezTo>
                <a:lnTo>
                  <a:pt x="33213" y="25551"/>
                </a:lnTo>
                <a:lnTo>
                  <a:pt x="38528" y="25551"/>
                </a:lnTo>
                <a:lnTo>
                  <a:pt x="38528" y="10997"/>
                </a:lnTo>
                <a:cubicBezTo>
                  <a:pt x="38528" y="3006"/>
                  <a:pt x="34276" y="0"/>
                  <a:pt x="29071" y="0"/>
                </a:cubicBezTo>
                <a:cubicBezTo>
                  <a:pt x="24928" y="0"/>
                  <a:pt x="22032" y="1833"/>
                  <a:pt x="20419" y="4582"/>
                </a:cubicBezTo>
                <a:cubicBezTo>
                  <a:pt x="18880" y="1356"/>
                  <a:pt x="15947" y="0"/>
                  <a:pt x="1261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2612113" y="820198"/>
            <a:ext cx="177724" cy="43656"/>
          </a:xfrm>
          <a:custGeom>
            <a:rect b="b" l="l" r="r" t="t"/>
            <a:pathLst>
              <a:path extrusionOk="0" h="5097" w="20750">
                <a:moveTo>
                  <a:pt x="1" y="1"/>
                </a:moveTo>
                <a:lnTo>
                  <a:pt x="1" y="5096"/>
                </a:lnTo>
                <a:lnTo>
                  <a:pt x="20749" y="5096"/>
                </a:lnTo>
                <a:lnTo>
                  <a:pt x="207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61">
          <p15:clr>
            <a:srgbClr val="E46962"/>
          </p15:clr>
        </p15:guide>
        <p15:guide id="2" orient="horz" pos="2881">
          <p15:clr>
            <a:srgbClr val="E46962"/>
          </p15:clr>
        </p15:guide>
        <p15:guide id="3" pos="521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avy">
  <p:cSld name="SECTION_HEADER_2_1_1_1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1">
  <p:cSld name="SECTION_HEADER_1_1_1_1">
    <p:bg>
      <p:bgPr>
        <a:solidFill>
          <a:schemeClr val="dk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0" y="10425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4"/>
          <p:cNvGrpSpPr/>
          <p:nvPr/>
        </p:nvGrpSpPr>
        <p:grpSpPr>
          <a:xfrm>
            <a:off x="7232979" y="4718108"/>
            <a:ext cx="1651719" cy="241467"/>
            <a:chOff x="1104725" y="2466450"/>
            <a:chExt cx="5383700" cy="787050"/>
          </a:xfrm>
        </p:grpSpPr>
        <p:sp>
          <p:nvSpPr>
            <p:cNvPr id="82" name="Google Shape;82;p14"/>
            <p:cNvSpPr/>
            <p:nvPr/>
          </p:nvSpPr>
          <p:spPr>
            <a:xfrm>
              <a:off x="1104725" y="2466450"/>
              <a:ext cx="851700" cy="787050"/>
            </a:xfrm>
            <a:custGeom>
              <a:rect b="b" l="l" r="r" t="t"/>
              <a:pathLst>
                <a:path extrusionOk="0" h="31482" w="34068">
                  <a:moveTo>
                    <a:pt x="30406" y="2269"/>
                  </a:moveTo>
                  <a:cubicBezTo>
                    <a:pt x="31242" y="2269"/>
                    <a:pt x="31878" y="2946"/>
                    <a:pt x="31878" y="3742"/>
                  </a:cubicBezTo>
                  <a:lnTo>
                    <a:pt x="31878" y="24556"/>
                  </a:lnTo>
                  <a:lnTo>
                    <a:pt x="23521" y="13612"/>
                  </a:lnTo>
                  <a:lnTo>
                    <a:pt x="23521" y="2269"/>
                  </a:lnTo>
                  <a:close/>
                  <a:moveTo>
                    <a:pt x="2189" y="6886"/>
                  </a:moveTo>
                  <a:lnTo>
                    <a:pt x="10547" y="17870"/>
                  </a:lnTo>
                  <a:lnTo>
                    <a:pt x="10547" y="29213"/>
                  </a:lnTo>
                  <a:lnTo>
                    <a:pt x="3662" y="29213"/>
                  </a:lnTo>
                  <a:cubicBezTo>
                    <a:pt x="2866" y="29213"/>
                    <a:pt x="2189" y="28576"/>
                    <a:pt x="2189" y="27780"/>
                  </a:cubicBezTo>
                  <a:lnTo>
                    <a:pt x="2189" y="6886"/>
                  </a:lnTo>
                  <a:close/>
                  <a:moveTo>
                    <a:pt x="9830" y="2269"/>
                  </a:moveTo>
                  <a:cubicBezTo>
                    <a:pt x="11223" y="2269"/>
                    <a:pt x="12576" y="2946"/>
                    <a:pt x="13412" y="4060"/>
                  </a:cubicBezTo>
                  <a:lnTo>
                    <a:pt x="31361" y="27461"/>
                  </a:lnTo>
                  <a:cubicBezTo>
                    <a:pt x="31918" y="28178"/>
                    <a:pt x="31401" y="29213"/>
                    <a:pt x="30525" y="29213"/>
                  </a:cubicBezTo>
                  <a:lnTo>
                    <a:pt x="24237" y="29213"/>
                  </a:lnTo>
                  <a:cubicBezTo>
                    <a:pt x="22844" y="29213"/>
                    <a:pt x="21491" y="28576"/>
                    <a:pt x="20655" y="27461"/>
                  </a:cubicBezTo>
                  <a:lnTo>
                    <a:pt x="2706" y="4021"/>
                  </a:lnTo>
                  <a:cubicBezTo>
                    <a:pt x="2189" y="3304"/>
                    <a:pt x="2667" y="2269"/>
                    <a:pt x="3582" y="2269"/>
                  </a:cubicBezTo>
                  <a:close/>
                  <a:moveTo>
                    <a:pt x="3662" y="1"/>
                  </a:moveTo>
                  <a:cubicBezTo>
                    <a:pt x="1632" y="1"/>
                    <a:pt x="0" y="1672"/>
                    <a:pt x="0" y="3702"/>
                  </a:cubicBezTo>
                  <a:lnTo>
                    <a:pt x="0" y="27820"/>
                  </a:lnTo>
                  <a:cubicBezTo>
                    <a:pt x="0" y="29849"/>
                    <a:pt x="1632" y="31481"/>
                    <a:pt x="3662" y="31481"/>
                  </a:cubicBezTo>
                  <a:lnTo>
                    <a:pt x="11581" y="31481"/>
                  </a:lnTo>
                  <a:cubicBezTo>
                    <a:pt x="12218" y="31481"/>
                    <a:pt x="12735" y="31003"/>
                    <a:pt x="12735" y="30367"/>
                  </a:cubicBezTo>
                  <a:lnTo>
                    <a:pt x="12735" y="20616"/>
                  </a:lnTo>
                  <a:lnTo>
                    <a:pt x="18864" y="28815"/>
                  </a:lnTo>
                  <a:cubicBezTo>
                    <a:pt x="20138" y="30486"/>
                    <a:pt x="22168" y="31481"/>
                    <a:pt x="24277" y="31481"/>
                  </a:cubicBezTo>
                  <a:lnTo>
                    <a:pt x="30366" y="31481"/>
                  </a:lnTo>
                  <a:cubicBezTo>
                    <a:pt x="32396" y="31481"/>
                    <a:pt x="34067" y="29849"/>
                    <a:pt x="34067" y="27820"/>
                  </a:cubicBezTo>
                  <a:lnTo>
                    <a:pt x="34067" y="3702"/>
                  </a:lnTo>
                  <a:cubicBezTo>
                    <a:pt x="34067" y="1672"/>
                    <a:pt x="32396" y="1"/>
                    <a:pt x="30366" y="1"/>
                  </a:cubicBezTo>
                  <a:lnTo>
                    <a:pt x="22486" y="1"/>
                  </a:lnTo>
                  <a:cubicBezTo>
                    <a:pt x="21849" y="1"/>
                    <a:pt x="21372" y="518"/>
                    <a:pt x="21372" y="1155"/>
                  </a:cubicBezTo>
                  <a:lnTo>
                    <a:pt x="21372" y="10826"/>
                  </a:lnTo>
                  <a:lnTo>
                    <a:pt x="15163" y="2667"/>
                  </a:lnTo>
                  <a:cubicBezTo>
                    <a:pt x="13890" y="996"/>
                    <a:pt x="11900" y="1"/>
                    <a:pt x="9790" y="1"/>
                  </a:cubicBezTo>
                  <a:close/>
                </a:path>
              </a:pathLst>
            </a:custGeom>
            <a:solidFill>
              <a:srgbClr val="130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408100" y="2534125"/>
              <a:ext cx="599975" cy="652700"/>
            </a:xfrm>
            <a:custGeom>
              <a:rect b="b" l="l" r="r" t="t"/>
              <a:pathLst>
                <a:path extrusionOk="0" h="26108" w="23999">
                  <a:moveTo>
                    <a:pt x="1" y="0"/>
                  </a:moveTo>
                  <a:lnTo>
                    <a:pt x="1" y="26108"/>
                  </a:lnTo>
                  <a:lnTo>
                    <a:pt x="6488" y="26108"/>
                  </a:lnTo>
                  <a:lnTo>
                    <a:pt x="6488" y="11780"/>
                  </a:lnTo>
                  <a:lnTo>
                    <a:pt x="18984" y="26108"/>
                  </a:lnTo>
                  <a:lnTo>
                    <a:pt x="23999" y="26108"/>
                  </a:lnTo>
                  <a:lnTo>
                    <a:pt x="23999" y="0"/>
                  </a:lnTo>
                  <a:lnTo>
                    <a:pt x="17512" y="0"/>
                  </a:lnTo>
                  <a:lnTo>
                    <a:pt x="17512" y="14686"/>
                  </a:lnTo>
                  <a:lnTo>
                    <a:pt x="4936" y="0"/>
                  </a:lnTo>
                  <a:close/>
                </a:path>
              </a:pathLst>
            </a:custGeom>
            <a:solidFill>
              <a:srgbClr val="130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31925" y="2711225"/>
              <a:ext cx="485575" cy="485550"/>
            </a:xfrm>
            <a:custGeom>
              <a:rect b="b" l="l" r="r" t="t"/>
              <a:pathLst>
                <a:path extrusionOk="0" h="19422" w="19423">
                  <a:moveTo>
                    <a:pt x="9911" y="4776"/>
                  </a:moveTo>
                  <a:cubicBezTo>
                    <a:pt x="11901" y="4776"/>
                    <a:pt x="13214" y="5851"/>
                    <a:pt x="13572" y="7880"/>
                  </a:cubicBezTo>
                  <a:lnTo>
                    <a:pt x="5971" y="7880"/>
                  </a:lnTo>
                  <a:cubicBezTo>
                    <a:pt x="6448" y="6010"/>
                    <a:pt x="7801" y="4776"/>
                    <a:pt x="9911" y="4776"/>
                  </a:cubicBezTo>
                  <a:close/>
                  <a:moveTo>
                    <a:pt x="9911" y="0"/>
                  </a:moveTo>
                  <a:cubicBezTo>
                    <a:pt x="3941" y="0"/>
                    <a:pt x="1" y="4060"/>
                    <a:pt x="1" y="9671"/>
                  </a:cubicBezTo>
                  <a:cubicBezTo>
                    <a:pt x="1" y="15362"/>
                    <a:pt x="4060" y="19422"/>
                    <a:pt x="10149" y="19422"/>
                  </a:cubicBezTo>
                  <a:cubicBezTo>
                    <a:pt x="14766" y="19422"/>
                    <a:pt x="18348" y="17034"/>
                    <a:pt x="19223" y="13173"/>
                  </a:cubicBezTo>
                  <a:lnTo>
                    <a:pt x="13094" y="13173"/>
                  </a:lnTo>
                  <a:cubicBezTo>
                    <a:pt x="12537" y="14009"/>
                    <a:pt x="11542" y="14526"/>
                    <a:pt x="10229" y="14526"/>
                  </a:cubicBezTo>
                  <a:cubicBezTo>
                    <a:pt x="7841" y="14526"/>
                    <a:pt x="6568" y="13213"/>
                    <a:pt x="6050" y="11542"/>
                  </a:cubicBezTo>
                  <a:lnTo>
                    <a:pt x="19263" y="11542"/>
                  </a:lnTo>
                  <a:lnTo>
                    <a:pt x="19303" y="11422"/>
                  </a:lnTo>
                  <a:cubicBezTo>
                    <a:pt x="19422" y="10706"/>
                    <a:pt x="19422" y="9989"/>
                    <a:pt x="19422" y="9313"/>
                  </a:cubicBezTo>
                  <a:cubicBezTo>
                    <a:pt x="19422" y="3701"/>
                    <a:pt x="15283" y="0"/>
                    <a:pt x="9911" y="0"/>
                  </a:cubicBezTo>
                  <a:close/>
                </a:path>
              </a:pathLst>
            </a:custGeom>
            <a:solidFill>
              <a:srgbClr val="130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533400" y="2711225"/>
              <a:ext cx="514400" cy="484550"/>
            </a:xfrm>
            <a:custGeom>
              <a:rect b="b" l="l" r="r" t="t"/>
              <a:pathLst>
                <a:path extrusionOk="0" h="19382" w="20576">
                  <a:moveTo>
                    <a:pt x="10467" y="5055"/>
                  </a:moveTo>
                  <a:cubicBezTo>
                    <a:pt x="11860" y="5055"/>
                    <a:pt x="13213" y="5453"/>
                    <a:pt x="14367" y="6806"/>
                  </a:cubicBezTo>
                  <a:lnTo>
                    <a:pt x="14367" y="12576"/>
                  </a:lnTo>
                  <a:cubicBezTo>
                    <a:pt x="13213" y="13890"/>
                    <a:pt x="11860" y="14288"/>
                    <a:pt x="10467" y="14288"/>
                  </a:cubicBezTo>
                  <a:cubicBezTo>
                    <a:pt x="7960" y="14288"/>
                    <a:pt x="6089" y="12258"/>
                    <a:pt x="6089" y="9671"/>
                  </a:cubicBezTo>
                  <a:cubicBezTo>
                    <a:pt x="6089" y="7124"/>
                    <a:pt x="7960" y="5055"/>
                    <a:pt x="10467" y="5055"/>
                  </a:cubicBezTo>
                  <a:close/>
                  <a:moveTo>
                    <a:pt x="9233" y="0"/>
                  </a:moveTo>
                  <a:cubicBezTo>
                    <a:pt x="4219" y="0"/>
                    <a:pt x="0" y="4139"/>
                    <a:pt x="0" y="9671"/>
                  </a:cubicBezTo>
                  <a:cubicBezTo>
                    <a:pt x="0" y="15203"/>
                    <a:pt x="4219" y="19382"/>
                    <a:pt x="9233" y="19382"/>
                  </a:cubicBezTo>
                  <a:cubicBezTo>
                    <a:pt x="11263" y="19382"/>
                    <a:pt x="12974" y="18864"/>
                    <a:pt x="14367" y="17989"/>
                  </a:cubicBezTo>
                  <a:lnTo>
                    <a:pt x="14367" y="19024"/>
                  </a:lnTo>
                  <a:lnTo>
                    <a:pt x="20576" y="19024"/>
                  </a:lnTo>
                  <a:lnTo>
                    <a:pt x="20576" y="398"/>
                  </a:lnTo>
                  <a:lnTo>
                    <a:pt x="14367" y="398"/>
                  </a:lnTo>
                  <a:lnTo>
                    <a:pt x="14367" y="1393"/>
                  </a:lnTo>
                  <a:cubicBezTo>
                    <a:pt x="12974" y="518"/>
                    <a:pt x="11263" y="0"/>
                    <a:pt x="9233" y="0"/>
                  </a:cubicBezTo>
                  <a:close/>
                </a:path>
              </a:pathLst>
            </a:custGeom>
            <a:solidFill>
              <a:srgbClr val="130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083600" y="2713200"/>
              <a:ext cx="315425" cy="473625"/>
            </a:xfrm>
            <a:custGeom>
              <a:rect b="b" l="l" r="r" t="t"/>
              <a:pathLst>
                <a:path extrusionOk="0" h="18945" w="12617">
                  <a:moveTo>
                    <a:pt x="12616" y="1"/>
                  </a:moveTo>
                  <a:cubicBezTo>
                    <a:pt x="9870" y="1"/>
                    <a:pt x="7841" y="916"/>
                    <a:pt x="6209" y="2309"/>
                  </a:cubicBezTo>
                  <a:lnTo>
                    <a:pt x="6209" y="319"/>
                  </a:lnTo>
                  <a:lnTo>
                    <a:pt x="0" y="319"/>
                  </a:lnTo>
                  <a:lnTo>
                    <a:pt x="0" y="18945"/>
                  </a:lnTo>
                  <a:lnTo>
                    <a:pt x="6209" y="18945"/>
                  </a:lnTo>
                  <a:lnTo>
                    <a:pt x="6209" y="8319"/>
                  </a:lnTo>
                  <a:cubicBezTo>
                    <a:pt x="7681" y="6846"/>
                    <a:pt x="9592" y="6050"/>
                    <a:pt x="12616" y="5931"/>
                  </a:cubicBezTo>
                  <a:lnTo>
                    <a:pt x="12616" y="1"/>
                  </a:lnTo>
                  <a:close/>
                </a:path>
              </a:pathLst>
            </a:custGeom>
            <a:solidFill>
              <a:srgbClr val="130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4420900" y="2534125"/>
              <a:ext cx="486550" cy="652700"/>
            </a:xfrm>
            <a:custGeom>
              <a:rect b="b" l="l" r="r" t="t"/>
              <a:pathLst>
                <a:path extrusionOk="0" h="26108" w="19462">
                  <a:moveTo>
                    <a:pt x="0" y="0"/>
                  </a:moveTo>
                  <a:lnTo>
                    <a:pt x="0" y="26108"/>
                  </a:lnTo>
                  <a:lnTo>
                    <a:pt x="6487" y="26108"/>
                  </a:lnTo>
                  <a:lnTo>
                    <a:pt x="6487" y="16874"/>
                  </a:lnTo>
                  <a:lnTo>
                    <a:pt x="16198" y="16874"/>
                  </a:lnTo>
                  <a:lnTo>
                    <a:pt x="16198" y="16795"/>
                  </a:lnTo>
                  <a:cubicBezTo>
                    <a:pt x="16198" y="14725"/>
                    <a:pt x="16715" y="12855"/>
                    <a:pt x="17591" y="11263"/>
                  </a:cubicBezTo>
                  <a:lnTo>
                    <a:pt x="6487" y="11263"/>
                  </a:lnTo>
                  <a:lnTo>
                    <a:pt x="6487" y="5731"/>
                  </a:lnTo>
                  <a:lnTo>
                    <a:pt x="19461" y="5731"/>
                  </a:lnTo>
                  <a:lnTo>
                    <a:pt x="19461" y="0"/>
                  </a:lnTo>
                  <a:close/>
                </a:path>
              </a:pathLst>
            </a:custGeom>
            <a:solidFill>
              <a:srgbClr val="130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375050" y="2713200"/>
              <a:ext cx="315425" cy="473625"/>
            </a:xfrm>
            <a:custGeom>
              <a:rect b="b" l="l" r="r" t="t"/>
              <a:pathLst>
                <a:path extrusionOk="0" h="18945" w="12617">
                  <a:moveTo>
                    <a:pt x="12616" y="1"/>
                  </a:moveTo>
                  <a:cubicBezTo>
                    <a:pt x="9830" y="1"/>
                    <a:pt x="7841" y="916"/>
                    <a:pt x="6209" y="2309"/>
                  </a:cubicBezTo>
                  <a:lnTo>
                    <a:pt x="6209" y="319"/>
                  </a:lnTo>
                  <a:lnTo>
                    <a:pt x="0" y="319"/>
                  </a:lnTo>
                  <a:lnTo>
                    <a:pt x="0" y="18945"/>
                  </a:lnTo>
                  <a:lnTo>
                    <a:pt x="6209" y="18945"/>
                  </a:lnTo>
                  <a:lnTo>
                    <a:pt x="6209" y="8319"/>
                  </a:lnTo>
                  <a:cubicBezTo>
                    <a:pt x="7642" y="6846"/>
                    <a:pt x="9592" y="6050"/>
                    <a:pt x="12616" y="5931"/>
                  </a:cubicBezTo>
                  <a:lnTo>
                    <a:pt x="12616" y="1"/>
                  </a:lnTo>
                  <a:close/>
                </a:path>
              </a:pathLst>
            </a:custGeom>
            <a:solidFill>
              <a:srgbClr val="130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715325" y="2707250"/>
              <a:ext cx="773100" cy="479575"/>
            </a:xfrm>
            <a:custGeom>
              <a:rect b="b" l="l" r="r" t="t"/>
              <a:pathLst>
                <a:path extrusionOk="0" h="19183" w="30924">
                  <a:moveTo>
                    <a:pt x="10865" y="0"/>
                  </a:moveTo>
                  <a:cubicBezTo>
                    <a:pt x="8796" y="0"/>
                    <a:pt x="7482" y="597"/>
                    <a:pt x="6209" y="1672"/>
                  </a:cubicBezTo>
                  <a:lnTo>
                    <a:pt x="6209" y="557"/>
                  </a:lnTo>
                  <a:lnTo>
                    <a:pt x="0" y="557"/>
                  </a:lnTo>
                  <a:lnTo>
                    <a:pt x="0" y="19183"/>
                  </a:lnTo>
                  <a:lnTo>
                    <a:pt x="6209" y="19183"/>
                  </a:lnTo>
                  <a:lnTo>
                    <a:pt x="6209" y="7283"/>
                  </a:lnTo>
                  <a:cubicBezTo>
                    <a:pt x="7124" y="6089"/>
                    <a:pt x="8039" y="5612"/>
                    <a:pt x="8995" y="5612"/>
                  </a:cubicBezTo>
                  <a:cubicBezTo>
                    <a:pt x="11024" y="5612"/>
                    <a:pt x="12338" y="6885"/>
                    <a:pt x="12338" y="9552"/>
                  </a:cubicBezTo>
                  <a:lnTo>
                    <a:pt x="12338" y="19183"/>
                  </a:lnTo>
                  <a:lnTo>
                    <a:pt x="18546" y="19183"/>
                  </a:lnTo>
                  <a:lnTo>
                    <a:pt x="18546" y="8557"/>
                  </a:lnTo>
                  <a:cubicBezTo>
                    <a:pt x="18546" y="8079"/>
                    <a:pt x="18506" y="7641"/>
                    <a:pt x="18467" y="7164"/>
                  </a:cubicBezTo>
                  <a:cubicBezTo>
                    <a:pt x="19382" y="6049"/>
                    <a:pt x="20377" y="5612"/>
                    <a:pt x="21332" y="5612"/>
                  </a:cubicBezTo>
                  <a:cubicBezTo>
                    <a:pt x="23402" y="5612"/>
                    <a:pt x="24675" y="6885"/>
                    <a:pt x="24675" y="9552"/>
                  </a:cubicBezTo>
                  <a:lnTo>
                    <a:pt x="24675" y="19183"/>
                  </a:lnTo>
                  <a:lnTo>
                    <a:pt x="30923" y="19183"/>
                  </a:lnTo>
                  <a:lnTo>
                    <a:pt x="30923" y="8557"/>
                  </a:lnTo>
                  <a:cubicBezTo>
                    <a:pt x="30923" y="3263"/>
                    <a:pt x="27620" y="0"/>
                    <a:pt x="23163" y="0"/>
                  </a:cubicBezTo>
                  <a:cubicBezTo>
                    <a:pt x="20417" y="0"/>
                    <a:pt x="18506" y="756"/>
                    <a:pt x="16556" y="2468"/>
                  </a:cubicBezTo>
                  <a:cubicBezTo>
                    <a:pt x="15163" y="876"/>
                    <a:pt x="13173" y="0"/>
                    <a:pt x="10865" y="0"/>
                  </a:cubicBezTo>
                  <a:close/>
                </a:path>
              </a:pathLst>
            </a:custGeom>
            <a:solidFill>
              <a:srgbClr val="130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4850700" y="2711225"/>
              <a:ext cx="504475" cy="489525"/>
            </a:xfrm>
            <a:custGeom>
              <a:rect b="b" l="l" r="r" t="t"/>
              <a:pathLst>
                <a:path extrusionOk="0" h="19581" w="20179">
                  <a:moveTo>
                    <a:pt x="10149" y="5373"/>
                  </a:moveTo>
                  <a:cubicBezTo>
                    <a:pt x="12657" y="5373"/>
                    <a:pt x="14328" y="7323"/>
                    <a:pt x="14328" y="9711"/>
                  </a:cubicBezTo>
                  <a:cubicBezTo>
                    <a:pt x="14328" y="12218"/>
                    <a:pt x="12657" y="14208"/>
                    <a:pt x="10149" y="14208"/>
                  </a:cubicBezTo>
                  <a:cubicBezTo>
                    <a:pt x="7602" y="14208"/>
                    <a:pt x="5931" y="12218"/>
                    <a:pt x="5931" y="9711"/>
                  </a:cubicBezTo>
                  <a:cubicBezTo>
                    <a:pt x="5931" y="7323"/>
                    <a:pt x="7602" y="5373"/>
                    <a:pt x="10149" y="5373"/>
                  </a:cubicBezTo>
                  <a:close/>
                  <a:moveTo>
                    <a:pt x="10109" y="0"/>
                  </a:moveTo>
                  <a:cubicBezTo>
                    <a:pt x="4219" y="0"/>
                    <a:pt x="1" y="4099"/>
                    <a:pt x="1" y="9671"/>
                  </a:cubicBezTo>
                  <a:cubicBezTo>
                    <a:pt x="1" y="15362"/>
                    <a:pt x="4219" y="19581"/>
                    <a:pt x="10109" y="19581"/>
                  </a:cubicBezTo>
                  <a:cubicBezTo>
                    <a:pt x="15960" y="19581"/>
                    <a:pt x="20178" y="15362"/>
                    <a:pt x="20178" y="9671"/>
                  </a:cubicBezTo>
                  <a:cubicBezTo>
                    <a:pt x="20178" y="4099"/>
                    <a:pt x="15960" y="0"/>
                    <a:pt x="10109" y="0"/>
                  </a:cubicBezTo>
                  <a:close/>
                </a:path>
              </a:pathLst>
            </a:custGeom>
            <a:solidFill>
              <a:srgbClr val="1300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_Title_Dark">
  <p:cSld name="TITLE_1_2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827484" y="1956900"/>
            <a:ext cx="40215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97" name="Google Shape;97;p16"/>
          <p:cNvGrpSpPr/>
          <p:nvPr/>
        </p:nvGrpSpPr>
        <p:grpSpPr>
          <a:xfrm>
            <a:off x="827466" y="524431"/>
            <a:ext cx="1962370" cy="339422"/>
            <a:chOff x="927275" y="2421250"/>
            <a:chExt cx="5727875" cy="990725"/>
          </a:xfrm>
        </p:grpSpPr>
        <p:sp>
          <p:nvSpPr>
            <p:cNvPr id="98" name="Google Shape;98;p16"/>
            <p:cNvSpPr/>
            <p:nvPr/>
          </p:nvSpPr>
          <p:spPr>
            <a:xfrm>
              <a:off x="927275" y="2421250"/>
              <a:ext cx="690125" cy="863325"/>
            </a:xfrm>
            <a:custGeom>
              <a:rect b="b" l="l" r="r" t="t"/>
              <a:pathLst>
                <a:path extrusionOk="0" h="34533" w="27605">
                  <a:moveTo>
                    <a:pt x="1" y="1"/>
                  </a:moveTo>
                  <a:lnTo>
                    <a:pt x="1" y="34533"/>
                  </a:lnTo>
                  <a:lnTo>
                    <a:pt x="5573" y="34533"/>
                  </a:lnTo>
                  <a:lnTo>
                    <a:pt x="5573" y="10082"/>
                  </a:lnTo>
                  <a:lnTo>
                    <a:pt x="22399" y="34533"/>
                  </a:lnTo>
                  <a:lnTo>
                    <a:pt x="27604" y="34533"/>
                  </a:lnTo>
                  <a:lnTo>
                    <a:pt x="27604" y="1"/>
                  </a:lnTo>
                  <a:lnTo>
                    <a:pt x="21996" y="1"/>
                  </a:lnTo>
                  <a:lnTo>
                    <a:pt x="21996" y="24488"/>
                  </a:lnTo>
                  <a:lnTo>
                    <a:pt x="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708100" y="2645800"/>
              <a:ext cx="618625" cy="646100"/>
            </a:xfrm>
            <a:custGeom>
              <a:rect b="b" l="l" r="r" t="t"/>
              <a:pathLst>
                <a:path extrusionOk="0" h="25844" w="24745">
                  <a:moveTo>
                    <a:pt x="12464" y="4289"/>
                  </a:moveTo>
                  <a:cubicBezTo>
                    <a:pt x="16167" y="4289"/>
                    <a:pt x="18770" y="6415"/>
                    <a:pt x="19209" y="10154"/>
                  </a:cubicBezTo>
                  <a:lnTo>
                    <a:pt x="5756" y="10154"/>
                  </a:lnTo>
                  <a:cubicBezTo>
                    <a:pt x="6159" y="6562"/>
                    <a:pt x="9055" y="4289"/>
                    <a:pt x="12464" y="4289"/>
                  </a:cubicBezTo>
                  <a:close/>
                  <a:moveTo>
                    <a:pt x="12428" y="0"/>
                  </a:moveTo>
                  <a:cubicBezTo>
                    <a:pt x="4949" y="0"/>
                    <a:pt x="1" y="5205"/>
                    <a:pt x="1" y="12977"/>
                  </a:cubicBezTo>
                  <a:cubicBezTo>
                    <a:pt x="1" y="20712"/>
                    <a:pt x="4986" y="25844"/>
                    <a:pt x="12904" y="25844"/>
                  </a:cubicBezTo>
                  <a:cubicBezTo>
                    <a:pt x="19173" y="25844"/>
                    <a:pt x="23425" y="22068"/>
                    <a:pt x="24305" y="17083"/>
                  </a:cubicBezTo>
                  <a:lnTo>
                    <a:pt x="18990" y="17083"/>
                  </a:lnTo>
                  <a:cubicBezTo>
                    <a:pt x="18256" y="19905"/>
                    <a:pt x="15874" y="21518"/>
                    <a:pt x="12611" y="21518"/>
                  </a:cubicBezTo>
                  <a:cubicBezTo>
                    <a:pt x="8432" y="21518"/>
                    <a:pt x="5719" y="18696"/>
                    <a:pt x="5573" y="14407"/>
                  </a:cubicBezTo>
                  <a:lnTo>
                    <a:pt x="5573" y="14077"/>
                  </a:lnTo>
                  <a:lnTo>
                    <a:pt x="24598" y="14077"/>
                  </a:lnTo>
                  <a:cubicBezTo>
                    <a:pt x="24708" y="13380"/>
                    <a:pt x="24745" y="12684"/>
                    <a:pt x="24745" y="12060"/>
                  </a:cubicBezTo>
                  <a:cubicBezTo>
                    <a:pt x="24598" y="4656"/>
                    <a:pt x="19869" y="0"/>
                    <a:pt x="1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393600" y="2645800"/>
              <a:ext cx="628725" cy="646100"/>
            </a:xfrm>
            <a:custGeom>
              <a:rect b="b" l="l" r="r" t="t"/>
              <a:pathLst>
                <a:path extrusionOk="0" h="25844" w="25149">
                  <a:moveTo>
                    <a:pt x="17157" y="14333"/>
                  </a:moveTo>
                  <a:lnTo>
                    <a:pt x="17157" y="15213"/>
                  </a:lnTo>
                  <a:cubicBezTo>
                    <a:pt x="17120" y="19099"/>
                    <a:pt x="14554" y="21702"/>
                    <a:pt x="10119" y="21702"/>
                  </a:cubicBezTo>
                  <a:cubicBezTo>
                    <a:pt x="7186" y="21702"/>
                    <a:pt x="5426" y="20235"/>
                    <a:pt x="5426" y="18109"/>
                  </a:cubicBezTo>
                  <a:cubicBezTo>
                    <a:pt x="5426" y="15543"/>
                    <a:pt x="7259" y="14333"/>
                    <a:pt x="10558" y="14333"/>
                  </a:cubicBezTo>
                  <a:close/>
                  <a:moveTo>
                    <a:pt x="11878" y="0"/>
                  </a:moveTo>
                  <a:cubicBezTo>
                    <a:pt x="5500" y="0"/>
                    <a:pt x="1284" y="3043"/>
                    <a:pt x="734" y="7991"/>
                  </a:cubicBezTo>
                  <a:lnTo>
                    <a:pt x="5976" y="7991"/>
                  </a:lnTo>
                  <a:cubicBezTo>
                    <a:pt x="6343" y="5792"/>
                    <a:pt x="8469" y="4289"/>
                    <a:pt x="11622" y="4289"/>
                  </a:cubicBezTo>
                  <a:cubicBezTo>
                    <a:pt x="15141" y="4289"/>
                    <a:pt x="17157" y="6012"/>
                    <a:pt x="17157" y="8835"/>
                  </a:cubicBezTo>
                  <a:lnTo>
                    <a:pt x="17157" y="10374"/>
                  </a:lnTo>
                  <a:lnTo>
                    <a:pt x="10778" y="10374"/>
                  </a:lnTo>
                  <a:cubicBezTo>
                    <a:pt x="3740" y="10374"/>
                    <a:pt x="1" y="13270"/>
                    <a:pt x="1" y="18439"/>
                  </a:cubicBezTo>
                  <a:cubicBezTo>
                    <a:pt x="1" y="23131"/>
                    <a:pt x="3850" y="25844"/>
                    <a:pt x="9349" y="25844"/>
                  </a:cubicBezTo>
                  <a:cubicBezTo>
                    <a:pt x="13454" y="25844"/>
                    <a:pt x="16020" y="24084"/>
                    <a:pt x="17707" y="21518"/>
                  </a:cubicBezTo>
                  <a:cubicBezTo>
                    <a:pt x="17707" y="24011"/>
                    <a:pt x="18880" y="25551"/>
                    <a:pt x="22326" y="25551"/>
                  </a:cubicBezTo>
                  <a:lnTo>
                    <a:pt x="25148" y="25551"/>
                  </a:lnTo>
                  <a:lnTo>
                    <a:pt x="25148" y="20932"/>
                  </a:lnTo>
                  <a:lnTo>
                    <a:pt x="24049" y="20932"/>
                  </a:lnTo>
                  <a:cubicBezTo>
                    <a:pt x="22986" y="20932"/>
                    <a:pt x="22436" y="20565"/>
                    <a:pt x="22436" y="19282"/>
                  </a:cubicBezTo>
                  <a:lnTo>
                    <a:pt x="22436" y="9201"/>
                  </a:lnTo>
                  <a:cubicBezTo>
                    <a:pt x="22436" y="3226"/>
                    <a:pt x="18587" y="0"/>
                    <a:pt x="11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111200" y="2421250"/>
              <a:ext cx="813825" cy="863325"/>
            </a:xfrm>
            <a:custGeom>
              <a:rect b="b" l="l" r="r" t="t"/>
              <a:pathLst>
                <a:path extrusionOk="0" h="34533" w="32553">
                  <a:moveTo>
                    <a:pt x="27457" y="1"/>
                  </a:moveTo>
                  <a:cubicBezTo>
                    <a:pt x="22582" y="1"/>
                    <a:pt x="20419" y="2384"/>
                    <a:pt x="20419" y="6929"/>
                  </a:cubicBezTo>
                  <a:lnTo>
                    <a:pt x="20419" y="9275"/>
                  </a:lnTo>
                  <a:lnTo>
                    <a:pt x="12757" y="9275"/>
                  </a:lnTo>
                  <a:cubicBezTo>
                    <a:pt x="8615" y="9275"/>
                    <a:pt x="6599" y="10962"/>
                    <a:pt x="5316" y="13088"/>
                  </a:cubicBezTo>
                  <a:lnTo>
                    <a:pt x="4729" y="9275"/>
                  </a:lnTo>
                  <a:lnTo>
                    <a:pt x="0" y="9275"/>
                  </a:lnTo>
                  <a:lnTo>
                    <a:pt x="0" y="34533"/>
                  </a:lnTo>
                  <a:lnTo>
                    <a:pt x="5316" y="34533"/>
                  </a:lnTo>
                  <a:lnTo>
                    <a:pt x="5316" y="21849"/>
                  </a:lnTo>
                  <a:cubicBezTo>
                    <a:pt x="5316" y="17963"/>
                    <a:pt x="6855" y="14261"/>
                    <a:pt x="11584" y="14261"/>
                  </a:cubicBezTo>
                  <a:lnTo>
                    <a:pt x="20419" y="14261"/>
                  </a:lnTo>
                  <a:lnTo>
                    <a:pt x="20419" y="34533"/>
                  </a:lnTo>
                  <a:lnTo>
                    <a:pt x="25808" y="34533"/>
                  </a:lnTo>
                  <a:lnTo>
                    <a:pt x="25808" y="14261"/>
                  </a:lnTo>
                  <a:lnTo>
                    <a:pt x="32553" y="14261"/>
                  </a:lnTo>
                  <a:lnTo>
                    <a:pt x="32553" y="9275"/>
                  </a:lnTo>
                  <a:lnTo>
                    <a:pt x="25698" y="9275"/>
                  </a:lnTo>
                  <a:lnTo>
                    <a:pt x="25698" y="7149"/>
                  </a:lnTo>
                  <a:cubicBezTo>
                    <a:pt x="25698" y="5426"/>
                    <a:pt x="26431" y="4693"/>
                    <a:pt x="28154" y="4693"/>
                  </a:cubicBezTo>
                  <a:lnTo>
                    <a:pt x="32553" y="4693"/>
                  </a:lnTo>
                  <a:lnTo>
                    <a:pt x="32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940575" y="2645800"/>
              <a:ext cx="644300" cy="647025"/>
            </a:xfrm>
            <a:custGeom>
              <a:rect b="b" l="l" r="r" t="t"/>
              <a:pathLst>
                <a:path extrusionOk="0" h="25881" w="25772">
                  <a:moveTo>
                    <a:pt x="12904" y="4546"/>
                  </a:moveTo>
                  <a:cubicBezTo>
                    <a:pt x="17377" y="4546"/>
                    <a:pt x="20346" y="8065"/>
                    <a:pt x="20346" y="12940"/>
                  </a:cubicBezTo>
                  <a:cubicBezTo>
                    <a:pt x="20346" y="17816"/>
                    <a:pt x="17377" y="21335"/>
                    <a:pt x="12904" y="21335"/>
                  </a:cubicBezTo>
                  <a:cubicBezTo>
                    <a:pt x="8395" y="21335"/>
                    <a:pt x="5500" y="17816"/>
                    <a:pt x="5500" y="12940"/>
                  </a:cubicBezTo>
                  <a:cubicBezTo>
                    <a:pt x="5500" y="8065"/>
                    <a:pt x="8395" y="4546"/>
                    <a:pt x="12904" y="4546"/>
                  </a:cubicBezTo>
                  <a:close/>
                  <a:moveTo>
                    <a:pt x="12904" y="0"/>
                  </a:moveTo>
                  <a:cubicBezTo>
                    <a:pt x="5206" y="0"/>
                    <a:pt x="1" y="5205"/>
                    <a:pt x="1" y="12940"/>
                  </a:cubicBezTo>
                  <a:cubicBezTo>
                    <a:pt x="1" y="20675"/>
                    <a:pt x="5206" y="25881"/>
                    <a:pt x="12904" y="25881"/>
                  </a:cubicBezTo>
                  <a:cubicBezTo>
                    <a:pt x="20603" y="25881"/>
                    <a:pt x="25771" y="20638"/>
                    <a:pt x="25771" y="12940"/>
                  </a:cubicBezTo>
                  <a:cubicBezTo>
                    <a:pt x="25771" y="5242"/>
                    <a:pt x="20603" y="0"/>
                    <a:pt x="12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671000" y="2653125"/>
              <a:ext cx="349200" cy="631450"/>
            </a:xfrm>
            <a:custGeom>
              <a:rect b="b" l="l" r="r" t="t"/>
              <a:pathLst>
                <a:path extrusionOk="0" h="25258" w="13968">
                  <a:moveTo>
                    <a:pt x="0" y="0"/>
                  </a:moveTo>
                  <a:lnTo>
                    <a:pt x="0" y="25258"/>
                  </a:lnTo>
                  <a:lnTo>
                    <a:pt x="5352" y="25258"/>
                  </a:lnTo>
                  <a:lnTo>
                    <a:pt x="5352" y="12574"/>
                  </a:lnTo>
                  <a:cubicBezTo>
                    <a:pt x="5352" y="8688"/>
                    <a:pt x="6855" y="4986"/>
                    <a:pt x="11584" y="4986"/>
                  </a:cubicBezTo>
                  <a:lnTo>
                    <a:pt x="13967" y="4986"/>
                  </a:lnTo>
                  <a:lnTo>
                    <a:pt x="13967" y="0"/>
                  </a:lnTo>
                  <a:lnTo>
                    <a:pt x="12794" y="0"/>
                  </a:lnTo>
                  <a:cubicBezTo>
                    <a:pt x="8652" y="0"/>
                    <a:pt x="6635" y="1687"/>
                    <a:pt x="5352" y="3813"/>
                  </a:cubicBezTo>
                  <a:lnTo>
                    <a:pt x="4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101725" y="2645800"/>
              <a:ext cx="963225" cy="638775"/>
            </a:xfrm>
            <a:custGeom>
              <a:rect b="b" l="l" r="r" t="t"/>
              <a:pathLst>
                <a:path extrusionOk="0" h="25551" w="38529">
                  <a:moveTo>
                    <a:pt x="12611" y="0"/>
                  </a:moveTo>
                  <a:cubicBezTo>
                    <a:pt x="8835" y="73"/>
                    <a:pt x="6672" y="1723"/>
                    <a:pt x="5243" y="3592"/>
                  </a:cubicBezTo>
                  <a:lnTo>
                    <a:pt x="4620" y="293"/>
                  </a:lnTo>
                  <a:lnTo>
                    <a:pt x="1" y="293"/>
                  </a:lnTo>
                  <a:lnTo>
                    <a:pt x="1" y="25551"/>
                  </a:lnTo>
                  <a:lnTo>
                    <a:pt x="5316" y="25551"/>
                  </a:lnTo>
                  <a:lnTo>
                    <a:pt x="5316" y="12024"/>
                  </a:lnTo>
                  <a:cubicBezTo>
                    <a:pt x="5316" y="7552"/>
                    <a:pt x="7735" y="4582"/>
                    <a:pt x="11255" y="4582"/>
                  </a:cubicBezTo>
                  <a:cubicBezTo>
                    <a:pt x="14737" y="4582"/>
                    <a:pt x="16570" y="6892"/>
                    <a:pt x="16570" y="11327"/>
                  </a:cubicBezTo>
                  <a:lnTo>
                    <a:pt x="16570" y="25551"/>
                  </a:lnTo>
                  <a:lnTo>
                    <a:pt x="21959" y="25551"/>
                  </a:lnTo>
                  <a:lnTo>
                    <a:pt x="21959" y="11877"/>
                  </a:lnTo>
                  <a:cubicBezTo>
                    <a:pt x="21959" y="7368"/>
                    <a:pt x="24268" y="4582"/>
                    <a:pt x="27934" y="4582"/>
                  </a:cubicBezTo>
                  <a:cubicBezTo>
                    <a:pt x="31380" y="4582"/>
                    <a:pt x="33213" y="6892"/>
                    <a:pt x="33213" y="11364"/>
                  </a:cubicBezTo>
                  <a:lnTo>
                    <a:pt x="33213" y="25551"/>
                  </a:lnTo>
                  <a:lnTo>
                    <a:pt x="38528" y="25551"/>
                  </a:lnTo>
                  <a:lnTo>
                    <a:pt x="38528" y="10997"/>
                  </a:lnTo>
                  <a:cubicBezTo>
                    <a:pt x="38528" y="3006"/>
                    <a:pt x="34276" y="0"/>
                    <a:pt x="29071" y="0"/>
                  </a:cubicBezTo>
                  <a:cubicBezTo>
                    <a:pt x="24928" y="0"/>
                    <a:pt x="22032" y="1833"/>
                    <a:pt x="20419" y="4582"/>
                  </a:cubicBezTo>
                  <a:cubicBezTo>
                    <a:pt x="18880" y="1356"/>
                    <a:pt x="15947" y="0"/>
                    <a:pt x="12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6136400" y="3284550"/>
              <a:ext cx="518750" cy="127425"/>
            </a:xfrm>
            <a:custGeom>
              <a:rect b="b" l="l" r="r" t="t"/>
              <a:pathLst>
                <a:path extrusionOk="0" h="5097" w="20750">
                  <a:moveTo>
                    <a:pt x="1" y="1"/>
                  </a:moveTo>
                  <a:lnTo>
                    <a:pt x="1" y="5096"/>
                  </a:lnTo>
                  <a:lnTo>
                    <a:pt x="20749" y="5096"/>
                  </a:lnTo>
                  <a:lnTo>
                    <a:pt x="20749" y="1"/>
                  </a:lnTo>
                  <a:close/>
                </a:path>
              </a:pathLst>
            </a:custGeom>
            <a:solidFill>
              <a:srgbClr val="00E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827474" y="3749063"/>
            <a:ext cx="3333900" cy="101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/>
        </p:nvSpPr>
        <p:spPr>
          <a:xfrm>
            <a:off x="827488" y="4762013"/>
            <a:ext cx="25020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7879A9"/>
                </a:solidFill>
                <a:latin typeface="Inter"/>
                <a:ea typeface="Inter"/>
                <a:cs typeface="Inter"/>
                <a:sym typeface="Inter"/>
              </a:rPr>
              <a:t>© Copyright 2023 Nearform Ltd. All Rights Reserved.</a:t>
            </a:r>
            <a:endParaRPr sz="500">
              <a:solidFill>
                <a:srgbClr val="7879A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_Standard_Light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27484" y="381497"/>
            <a:ext cx="6072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b="0">
              <a:solidFill>
                <a:schemeClr val="dk1"/>
              </a:solidFill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8752286" y="4825323"/>
            <a:ext cx="198914" cy="154031"/>
            <a:chOff x="2291250" y="1842150"/>
            <a:chExt cx="2977750" cy="2305850"/>
          </a:xfrm>
        </p:grpSpPr>
        <p:sp>
          <p:nvSpPr>
            <p:cNvPr id="112" name="Google Shape;112;p17"/>
            <p:cNvSpPr/>
            <p:nvPr/>
          </p:nvSpPr>
          <p:spPr>
            <a:xfrm>
              <a:off x="2291250" y="1842150"/>
              <a:ext cx="1606200" cy="2009350"/>
            </a:xfrm>
            <a:custGeom>
              <a:rect b="b" l="l" r="r" t="t"/>
              <a:pathLst>
                <a:path extrusionOk="0" h="80374" w="64248">
                  <a:moveTo>
                    <a:pt x="1" y="1"/>
                  </a:moveTo>
                  <a:lnTo>
                    <a:pt x="1" y="80374"/>
                  </a:lnTo>
                  <a:lnTo>
                    <a:pt x="12970" y="80374"/>
                  </a:lnTo>
                  <a:lnTo>
                    <a:pt x="12970" y="23464"/>
                  </a:lnTo>
                  <a:lnTo>
                    <a:pt x="52132" y="80374"/>
                  </a:lnTo>
                  <a:lnTo>
                    <a:pt x="64248" y="80374"/>
                  </a:lnTo>
                  <a:lnTo>
                    <a:pt x="64248" y="1"/>
                  </a:lnTo>
                  <a:lnTo>
                    <a:pt x="51194" y="1"/>
                  </a:lnTo>
                  <a:lnTo>
                    <a:pt x="51194" y="56996"/>
                  </a:lnTo>
                  <a:lnTo>
                    <a:pt x="12116" y="1"/>
                  </a:lnTo>
                  <a:close/>
                </a:path>
              </a:pathLst>
            </a:custGeom>
            <a:solidFill>
              <a:srgbClr val="000E3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059550" y="3851475"/>
              <a:ext cx="1209450" cy="296525"/>
            </a:xfrm>
            <a:custGeom>
              <a:rect b="b" l="l" r="r" t="t"/>
              <a:pathLst>
                <a:path extrusionOk="0" h="11861" w="48378">
                  <a:moveTo>
                    <a:pt x="0" y="1"/>
                  </a:moveTo>
                  <a:lnTo>
                    <a:pt x="0" y="11861"/>
                  </a:lnTo>
                  <a:lnTo>
                    <a:pt x="48377" y="11861"/>
                  </a:lnTo>
                  <a:lnTo>
                    <a:pt x="48377" y="1"/>
                  </a:lnTo>
                  <a:close/>
                </a:path>
              </a:pathLst>
            </a:custGeom>
            <a:solidFill>
              <a:srgbClr val="00E5A4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_Standard_Dark">
  <p:cSld name="TITLE_AND_BODY_2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27484" y="381497"/>
            <a:ext cx="676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27484" y="4762013"/>
            <a:ext cx="595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7" name="Google Shape;117;p18"/>
          <p:cNvGrpSpPr/>
          <p:nvPr/>
        </p:nvGrpSpPr>
        <p:grpSpPr>
          <a:xfrm>
            <a:off x="8752286" y="4825323"/>
            <a:ext cx="198914" cy="154031"/>
            <a:chOff x="2291250" y="1842150"/>
            <a:chExt cx="2977750" cy="2305850"/>
          </a:xfrm>
        </p:grpSpPr>
        <p:sp>
          <p:nvSpPr>
            <p:cNvPr id="118" name="Google Shape;118;p18"/>
            <p:cNvSpPr/>
            <p:nvPr/>
          </p:nvSpPr>
          <p:spPr>
            <a:xfrm>
              <a:off x="2291250" y="1842150"/>
              <a:ext cx="1606200" cy="2009350"/>
            </a:xfrm>
            <a:custGeom>
              <a:rect b="b" l="l" r="r" t="t"/>
              <a:pathLst>
                <a:path extrusionOk="0" h="80374" w="64248">
                  <a:moveTo>
                    <a:pt x="1" y="1"/>
                  </a:moveTo>
                  <a:lnTo>
                    <a:pt x="1" y="80374"/>
                  </a:lnTo>
                  <a:lnTo>
                    <a:pt x="12970" y="80374"/>
                  </a:lnTo>
                  <a:lnTo>
                    <a:pt x="12970" y="23464"/>
                  </a:lnTo>
                  <a:lnTo>
                    <a:pt x="52132" y="80374"/>
                  </a:lnTo>
                  <a:lnTo>
                    <a:pt x="64248" y="80374"/>
                  </a:lnTo>
                  <a:lnTo>
                    <a:pt x="64248" y="1"/>
                  </a:lnTo>
                  <a:lnTo>
                    <a:pt x="51194" y="1"/>
                  </a:lnTo>
                  <a:lnTo>
                    <a:pt x="51194" y="56996"/>
                  </a:lnTo>
                  <a:lnTo>
                    <a:pt x="12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4059550" y="3851475"/>
              <a:ext cx="1209450" cy="296525"/>
            </a:xfrm>
            <a:custGeom>
              <a:rect b="b" l="l" r="r" t="t"/>
              <a:pathLst>
                <a:path extrusionOk="0" h="11861" w="48378">
                  <a:moveTo>
                    <a:pt x="0" y="1"/>
                  </a:moveTo>
                  <a:lnTo>
                    <a:pt x="0" y="11861"/>
                  </a:lnTo>
                  <a:lnTo>
                    <a:pt x="48377" y="11861"/>
                  </a:lnTo>
                  <a:lnTo>
                    <a:pt x="48377" y="1"/>
                  </a:lnTo>
                  <a:close/>
                </a:path>
              </a:pathLst>
            </a:custGeom>
            <a:solidFill>
              <a:srgbClr val="00E5A4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_Title Centre_Dark 1">
  <p:cSld name="TITLE_1_2_1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79159" y="1948400"/>
            <a:ext cx="40215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Break_50/50">
  <p:cSld name="CUSTOM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/>
          <p:cNvPicPr preferRelativeResize="0"/>
          <p:nvPr/>
        </p:nvPicPr>
        <p:blipFill rotWithShape="1">
          <a:blip r:embed="rId2">
            <a:alphaModFix/>
          </a:blip>
          <a:srcRect b="0" l="30904" r="16411" t="0"/>
          <a:stretch/>
        </p:blipFill>
        <p:spPr>
          <a:xfrm>
            <a:off x="4848937" y="294769"/>
            <a:ext cx="4365758" cy="466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27484" y="4762013"/>
            <a:ext cx="595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779159" y="962725"/>
            <a:ext cx="40215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0" sz="3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3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Break_50/50 1">
  <p:cSld name="CUSTOM_1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b="0" l="30904" r="16411" t="0"/>
          <a:stretch/>
        </p:blipFill>
        <p:spPr>
          <a:xfrm>
            <a:off x="4848937" y="294769"/>
            <a:ext cx="4365758" cy="466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27484" y="4762013"/>
            <a:ext cx="595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Google Shape;20;p5"/>
          <p:cNvSpPr txBox="1"/>
          <p:nvPr>
            <p:ph type="title"/>
          </p:nvPr>
        </p:nvSpPr>
        <p:spPr>
          <a:xfrm>
            <a:off x="779159" y="962725"/>
            <a:ext cx="40215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9pPr>
          </a:lstStyle>
          <a:p/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3">
            <a:alphaModFix/>
          </a:blip>
          <a:srcRect b="3022" l="31316" r="17960" t="712"/>
          <a:stretch/>
        </p:blipFill>
        <p:spPr>
          <a:xfrm>
            <a:off x="4848937" y="294769"/>
            <a:ext cx="4365758" cy="4661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23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_Standard_Ligh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27484" y="381497"/>
            <a:ext cx="60729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b="0">
              <a:solidFill>
                <a:schemeClr val="dk1"/>
              </a:solidFill>
            </a:endParaRPr>
          </a:p>
        </p:txBody>
      </p:sp>
      <p:grpSp>
        <p:nvGrpSpPr>
          <p:cNvPr id="25" name="Google Shape;25;p6"/>
          <p:cNvGrpSpPr/>
          <p:nvPr/>
        </p:nvGrpSpPr>
        <p:grpSpPr>
          <a:xfrm>
            <a:off x="8752286" y="4825323"/>
            <a:ext cx="198914" cy="154031"/>
            <a:chOff x="2291250" y="1842150"/>
            <a:chExt cx="2977750" cy="2305850"/>
          </a:xfrm>
        </p:grpSpPr>
        <p:sp>
          <p:nvSpPr>
            <p:cNvPr id="26" name="Google Shape;26;p6"/>
            <p:cNvSpPr/>
            <p:nvPr/>
          </p:nvSpPr>
          <p:spPr>
            <a:xfrm>
              <a:off x="2291250" y="1842150"/>
              <a:ext cx="1606200" cy="2009350"/>
            </a:xfrm>
            <a:custGeom>
              <a:rect b="b" l="l" r="r" t="t"/>
              <a:pathLst>
                <a:path extrusionOk="0" h="80374" w="64248">
                  <a:moveTo>
                    <a:pt x="1" y="1"/>
                  </a:moveTo>
                  <a:lnTo>
                    <a:pt x="1" y="80374"/>
                  </a:lnTo>
                  <a:lnTo>
                    <a:pt x="12970" y="80374"/>
                  </a:lnTo>
                  <a:lnTo>
                    <a:pt x="12970" y="23464"/>
                  </a:lnTo>
                  <a:lnTo>
                    <a:pt x="52132" y="80374"/>
                  </a:lnTo>
                  <a:lnTo>
                    <a:pt x="64248" y="80374"/>
                  </a:lnTo>
                  <a:lnTo>
                    <a:pt x="64248" y="1"/>
                  </a:lnTo>
                  <a:lnTo>
                    <a:pt x="51194" y="1"/>
                  </a:lnTo>
                  <a:lnTo>
                    <a:pt x="51194" y="56996"/>
                  </a:lnTo>
                  <a:lnTo>
                    <a:pt x="12116" y="1"/>
                  </a:lnTo>
                  <a:close/>
                </a:path>
              </a:pathLst>
            </a:custGeom>
            <a:solidFill>
              <a:srgbClr val="000E3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6"/>
            <p:cNvSpPr/>
            <p:nvPr/>
          </p:nvSpPr>
          <p:spPr>
            <a:xfrm>
              <a:off x="4059550" y="3851475"/>
              <a:ext cx="1209450" cy="296525"/>
            </a:xfrm>
            <a:custGeom>
              <a:rect b="b" l="l" r="r" t="t"/>
              <a:pathLst>
                <a:path extrusionOk="0" h="11861" w="48378">
                  <a:moveTo>
                    <a:pt x="0" y="1"/>
                  </a:moveTo>
                  <a:lnTo>
                    <a:pt x="0" y="11861"/>
                  </a:lnTo>
                  <a:lnTo>
                    <a:pt x="48377" y="11861"/>
                  </a:lnTo>
                  <a:lnTo>
                    <a:pt x="48377" y="1"/>
                  </a:lnTo>
                  <a:close/>
                </a:path>
              </a:pathLst>
            </a:custGeom>
            <a:solidFill>
              <a:srgbClr val="00E5A4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_Standard_Dark">
  <p:cSld name="TITLE_AND_BODY_2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27484" y="381497"/>
            <a:ext cx="676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27484" y="4762013"/>
            <a:ext cx="595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buClr>
                <a:schemeClr val="lt1"/>
              </a:buClr>
              <a:buSzPts val="700"/>
              <a:buFont typeface="Inter"/>
              <a:buNone/>
              <a:defRPr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1" name="Google Shape;31;p7"/>
          <p:cNvGrpSpPr/>
          <p:nvPr/>
        </p:nvGrpSpPr>
        <p:grpSpPr>
          <a:xfrm>
            <a:off x="8752286" y="4825323"/>
            <a:ext cx="198914" cy="154031"/>
            <a:chOff x="2291250" y="1842150"/>
            <a:chExt cx="2977750" cy="2305850"/>
          </a:xfrm>
        </p:grpSpPr>
        <p:sp>
          <p:nvSpPr>
            <p:cNvPr id="32" name="Google Shape;32;p7"/>
            <p:cNvSpPr/>
            <p:nvPr/>
          </p:nvSpPr>
          <p:spPr>
            <a:xfrm>
              <a:off x="2291250" y="1842150"/>
              <a:ext cx="1606200" cy="2009350"/>
            </a:xfrm>
            <a:custGeom>
              <a:rect b="b" l="l" r="r" t="t"/>
              <a:pathLst>
                <a:path extrusionOk="0" h="80374" w="64248">
                  <a:moveTo>
                    <a:pt x="1" y="1"/>
                  </a:moveTo>
                  <a:lnTo>
                    <a:pt x="1" y="80374"/>
                  </a:lnTo>
                  <a:lnTo>
                    <a:pt x="12970" y="80374"/>
                  </a:lnTo>
                  <a:lnTo>
                    <a:pt x="12970" y="23464"/>
                  </a:lnTo>
                  <a:lnTo>
                    <a:pt x="52132" y="80374"/>
                  </a:lnTo>
                  <a:lnTo>
                    <a:pt x="64248" y="80374"/>
                  </a:lnTo>
                  <a:lnTo>
                    <a:pt x="64248" y="1"/>
                  </a:lnTo>
                  <a:lnTo>
                    <a:pt x="51194" y="1"/>
                  </a:lnTo>
                  <a:lnTo>
                    <a:pt x="51194" y="56996"/>
                  </a:lnTo>
                  <a:lnTo>
                    <a:pt x="121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4059550" y="3851475"/>
              <a:ext cx="1209450" cy="296525"/>
            </a:xfrm>
            <a:custGeom>
              <a:rect b="b" l="l" r="r" t="t"/>
              <a:pathLst>
                <a:path extrusionOk="0" h="11861" w="48378">
                  <a:moveTo>
                    <a:pt x="0" y="1"/>
                  </a:moveTo>
                  <a:lnTo>
                    <a:pt x="0" y="11861"/>
                  </a:lnTo>
                  <a:lnTo>
                    <a:pt x="48377" y="11861"/>
                  </a:lnTo>
                  <a:lnTo>
                    <a:pt x="48377" y="1"/>
                  </a:lnTo>
                  <a:close/>
                </a:path>
              </a:pathLst>
            </a:custGeom>
            <a:solidFill>
              <a:srgbClr val="00E5A4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_Standard_Green">
  <p:cSld name="TITLE_AND_BODY_2_1">
    <p:bg>
      <p:bgPr>
        <a:solidFill>
          <a:schemeClr val="accen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27484" y="381497"/>
            <a:ext cx="676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27484" y="4762013"/>
            <a:ext cx="595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Clr>
                <a:schemeClr val="lt1"/>
              </a:buClr>
              <a:buSzPts val="700"/>
              <a:buFont typeface="Inter"/>
              <a:buNone/>
              <a:defRPr/>
            </a:lvl1pPr>
            <a:lvl2pPr lvl="1" rtl="0">
              <a:buClr>
                <a:schemeClr val="lt1"/>
              </a:buClr>
              <a:buSzPts val="700"/>
              <a:buFont typeface="Inter"/>
              <a:buNone/>
              <a:defRPr/>
            </a:lvl2pPr>
            <a:lvl3pPr lvl="2" rtl="0">
              <a:buClr>
                <a:schemeClr val="lt1"/>
              </a:buClr>
              <a:buSzPts val="700"/>
              <a:buFont typeface="Inter"/>
              <a:buNone/>
              <a:defRPr/>
            </a:lvl3pPr>
            <a:lvl4pPr lvl="3" rtl="0">
              <a:buClr>
                <a:schemeClr val="lt1"/>
              </a:buClr>
              <a:buSzPts val="700"/>
              <a:buFont typeface="Inter"/>
              <a:buNone/>
              <a:defRPr/>
            </a:lvl4pPr>
            <a:lvl5pPr lvl="4" rtl="0">
              <a:buClr>
                <a:schemeClr val="lt1"/>
              </a:buClr>
              <a:buSzPts val="700"/>
              <a:buFont typeface="Inter"/>
              <a:buNone/>
              <a:defRPr/>
            </a:lvl5pPr>
            <a:lvl6pPr lvl="5" rtl="0">
              <a:buClr>
                <a:schemeClr val="lt1"/>
              </a:buClr>
              <a:buSzPts val="700"/>
              <a:buFont typeface="Inter"/>
              <a:buNone/>
              <a:defRPr/>
            </a:lvl6pPr>
            <a:lvl7pPr lvl="6" rtl="0">
              <a:buClr>
                <a:schemeClr val="lt1"/>
              </a:buClr>
              <a:buSzPts val="700"/>
              <a:buFont typeface="Inter"/>
              <a:buNone/>
              <a:defRPr/>
            </a:lvl7pPr>
            <a:lvl8pPr lvl="7" rtl="0">
              <a:buClr>
                <a:schemeClr val="lt1"/>
              </a:buClr>
              <a:buSzPts val="700"/>
              <a:buFont typeface="Inter"/>
              <a:buNone/>
              <a:defRPr/>
            </a:lvl8pPr>
            <a:lvl9pPr lvl="8" rtl="0">
              <a:buClr>
                <a:schemeClr val="lt1"/>
              </a:buClr>
              <a:buSzPts val="700"/>
              <a:buFont typeface="Inter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—</a:t>
            </a:r>
            <a:endParaRPr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7" name="Google Shape;37;p8"/>
          <p:cNvGrpSpPr/>
          <p:nvPr/>
        </p:nvGrpSpPr>
        <p:grpSpPr>
          <a:xfrm>
            <a:off x="8752286" y="4825323"/>
            <a:ext cx="198914" cy="154031"/>
            <a:chOff x="2291250" y="1842150"/>
            <a:chExt cx="2977750" cy="2305850"/>
          </a:xfrm>
        </p:grpSpPr>
        <p:sp>
          <p:nvSpPr>
            <p:cNvPr id="38" name="Google Shape;38;p8"/>
            <p:cNvSpPr/>
            <p:nvPr/>
          </p:nvSpPr>
          <p:spPr>
            <a:xfrm>
              <a:off x="2291250" y="1842150"/>
              <a:ext cx="1606200" cy="2009350"/>
            </a:xfrm>
            <a:custGeom>
              <a:rect b="b" l="l" r="r" t="t"/>
              <a:pathLst>
                <a:path extrusionOk="0" h="80374" w="64248">
                  <a:moveTo>
                    <a:pt x="1" y="1"/>
                  </a:moveTo>
                  <a:lnTo>
                    <a:pt x="1" y="80374"/>
                  </a:lnTo>
                  <a:lnTo>
                    <a:pt x="12970" y="80374"/>
                  </a:lnTo>
                  <a:lnTo>
                    <a:pt x="12970" y="23464"/>
                  </a:lnTo>
                  <a:lnTo>
                    <a:pt x="52132" y="80374"/>
                  </a:lnTo>
                  <a:lnTo>
                    <a:pt x="64248" y="80374"/>
                  </a:lnTo>
                  <a:lnTo>
                    <a:pt x="64248" y="1"/>
                  </a:lnTo>
                  <a:lnTo>
                    <a:pt x="51194" y="1"/>
                  </a:lnTo>
                  <a:lnTo>
                    <a:pt x="51194" y="56996"/>
                  </a:lnTo>
                  <a:lnTo>
                    <a:pt x="12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4059550" y="3851475"/>
              <a:ext cx="1209450" cy="296525"/>
            </a:xfrm>
            <a:custGeom>
              <a:rect b="b" l="l" r="r" t="t"/>
              <a:pathLst>
                <a:path extrusionOk="0" h="11861" w="48378">
                  <a:moveTo>
                    <a:pt x="0" y="1"/>
                  </a:moveTo>
                  <a:lnTo>
                    <a:pt x="0" y="11861"/>
                  </a:lnTo>
                  <a:lnTo>
                    <a:pt x="48377" y="11861"/>
                  </a:lnTo>
                  <a:lnTo>
                    <a:pt x="483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-White">
  <p:cSld name="TITLE_AND_BOD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/>
        </p:nvSpPr>
        <p:spPr>
          <a:xfrm>
            <a:off x="836676" y="381500"/>
            <a:ext cx="7324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E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827488" y="4762013"/>
            <a:ext cx="5958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00E59A"/>
                </a:solidFill>
                <a:latin typeface="Inter Black"/>
                <a:ea typeface="Inter Black"/>
                <a:cs typeface="Inter Black"/>
                <a:sym typeface="Inter Black"/>
              </a:rPr>
              <a:t>—</a:t>
            </a:r>
            <a:endParaRPr sz="500">
              <a:solidFill>
                <a:srgbClr val="00E59A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500">
                <a:solidFill>
                  <a:srgbClr val="000E38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500">
              <a:solidFill>
                <a:srgbClr val="000E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3" name="Google Shape;43;p9"/>
          <p:cNvGrpSpPr/>
          <p:nvPr/>
        </p:nvGrpSpPr>
        <p:grpSpPr>
          <a:xfrm>
            <a:off x="8752286" y="4830404"/>
            <a:ext cx="198914" cy="154031"/>
            <a:chOff x="2291250" y="1842150"/>
            <a:chExt cx="2977750" cy="2305850"/>
          </a:xfrm>
        </p:grpSpPr>
        <p:sp>
          <p:nvSpPr>
            <p:cNvPr id="44" name="Google Shape;44;p9"/>
            <p:cNvSpPr/>
            <p:nvPr/>
          </p:nvSpPr>
          <p:spPr>
            <a:xfrm>
              <a:off x="2291250" y="1842150"/>
              <a:ext cx="1606200" cy="2009350"/>
            </a:xfrm>
            <a:custGeom>
              <a:rect b="b" l="l" r="r" t="t"/>
              <a:pathLst>
                <a:path extrusionOk="0" h="80374" w="64248">
                  <a:moveTo>
                    <a:pt x="1" y="1"/>
                  </a:moveTo>
                  <a:lnTo>
                    <a:pt x="1" y="80374"/>
                  </a:lnTo>
                  <a:lnTo>
                    <a:pt x="12970" y="80374"/>
                  </a:lnTo>
                  <a:lnTo>
                    <a:pt x="12970" y="23464"/>
                  </a:lnTo>
                  <a:lnTo>
                    <a:pt x="52132" y="80374"/>
                  </a:lnTo>
                  <a:lnTo>
                    <a:pt x="64248" y="80374"/>
                  </a:lnTo>
                  <a:lnTo>
                    <a:pt x="64248" y="1"/>
                  </a:lnTo>
                  <a:lnTo>
                    <a:pt x="51194" y="1"/>
                  </a:lnTo>
                  <a:lnTo>
                    <a:pt x="51194" y="56996"/>
                  </a:lnTo>
                  <a:lnTo>
                    <a:pt x="12116" y="1"/>
                  </a:lnTo>
                  <a:close/>
                </a:path>
              </a:pathLst>
            </a:custGeom>
            <a:solidFill>
              <a:srgbClr val="000E3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>
              <a:off x="4059550" y="3851475"/>
              <a:ext cx="1209450" cy="296525"/>
            </a:xfrm>
            <a:custGeom>
              <a:rect b="b" l="l" r="r" t="t"/>
              <a:pathLst>
                <a:path extrusionOk="0" h="11861" w="48378">
                  <a:moveTo>
                    <a:pt x="0" y="1"/>
                  </a:moveTo>
                  <a:lnTo>
                    <a:pt x="0" y="11861"/>
                  </a:lnTo>
                  <a:lnTo>
                    <a:pt x="48377" y="11861"/>
                  </a:lnTo>
                  <a:lnTo>
                    <a:pt x="48377" y="1"/>
                  </a:lnTo>
                  <a:close/>
                </a:path>
              </a:pathLst>
            </a:custGeom>
            <a:solidFill>
              <a:srgbClr val="00E59A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F-Title Page 1">
  <p:cSld name="TITLE_AND_BODY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/>
          <p:nvPr/>
        </p:nvSpPr>
        <p:spPr>
          <a:xfrm>
            <a:off x="827484" y="4800600"/>
            <a:ext cx="30000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Copyright 2024 Nearform Ltd. All Rights Reserved.</a:t>
            </a:r>
            <a:endParaRPr sz="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9" name="Google Shape;49;p10"/>
          <p:cNvGrpSpPr/>
          <p:nvPr/>
        </p:nvGrpSpPr>
        <p:grpSpPr>
          <a:xfrm>
            <a:off x="827466" y="524431"/>
            <a:ext cx="1962370" cy="339422"/>
            <a:chOff x="927275" y="2421250"/>
            <a:chExt cx="5727875" cy="990725"/>
          </a:xfrm>
        </p:grpSpPr>
        <p:sp>
          <p:nvSpPr>
            <p:cNvPr id="50" name="Google Shape;50;p10"/>
            <p:cNvSpPr/>
            <p:nvPr/>
          </p:nvSpPr>
          <p:spPr>
            <a:xfrm>
              <a:off x="927275" y="2421250"/>
              <a:ext cx="690125" cy="863325"/>
            </a:xfrm>
            <a:custGeom>
              <a:rect b="b" l="l" r="r" t="t"/>
              <a:pathLst>
                <a:path extrusionOk="0" h="34533" w="27605">
                  <a:moveTo>
                    <a:pt x="1" y="1"/>
                  </a:moveTo>
                  <a:lnTo>
                    <a:pt x="1" y="34533"/>
                  </a:lnTo>
                  <a:lnTo>
                    <a:pt x="5573" y="34533"/>
                  </a:lnTo>
                  <a:lnTo>
                    <a:pt x="5573" y="10082"/>
                  </a:lnTo>
                  <a:lnTo>
                    <a:pt x="22399" y="34533"/>
                  </a:lnTo>
                  <a:lnTo>
                    <a:pt x="27604" y="34533"/>
                  </a:lnTo>
                  <a:lnTo>
                    <a:pt x="27604" y="1"/>
                  </a:lnTo>
                  <a:lnTo>
                    <a:pt x="21996" y="1"/>
                  </a:lnTo>
                  <a:lnTo>
                    <a:pt x="21996" y="24488"/>
                  </a:lnTo>
                  <a:lnTo>
                    <a:pt x="52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>
              <a:off x="1708100" y="2645800"/>
              <a:ext cx="618625" cy="646100"/>
            </a:xfrm>
            <a:custGeom>
              <a:rect b="b" l="l" r="r" t="t"/>
              <a:pathLst>
                <a:path extrusionOk="0" h="25844" w="24745">
                  <a:moveTo>
                    <a:pt x="12464" y="4289"/>
                  </a:moveTo>
                  <a:cubicBezTo>
                    <a:pt x="16167" y="4289"/>
                    <a:pt x="18770" y="6415"/>
                    <a:pt x="19209" y="10154"/>
                  </a:cubicBezTo>
                  <a:lnTo>
                    <a:pt x="5756" y="10154"/>
                  </a:lnTo>
                  <a:cubicBezTo>
                    <a:pt x="6159" y="6562"/>
                    <a:pt x="9055" y="4289"/>
                    <a:pt x="12464" y="4289"/>
                  </a:cubicBezTo>
                  <a:close/>
                  <a:moveTo>
                    <a:pt x="12428" y="0"/>
                  </a:moveTo>
                  <a:cubicBezTo>
                    <a:pt x="4949" y="0"/>
                    <a:pt x="1" y="5205"/>
                    <a:pt x="1" y="12977"/>
                  </a:cubicBezTo>
                  <a:cubicBezTo>
                    <a:pt x="1" y="20712"/>
                    <a:pt x="4986" y="25844"/>
                    <a:pt x="12904" y="25844"/>
                  </a:cubicBezTo>
                  <a:cubicBezTo>
                    <a:pt x="19173" y="25844"/>
                    <a:pt x="23425" y="22068"/>
                    <a:pt x="24305" y="17083"/>
                  </a:cubicBezTo>
                  <a:lnTo>
                    <a:pt x="18990" y="17083"/>
                  </a:lnTo>
                  <a:cubicBezTo>
                    <a:pt x="18256" y="19905"/>
                    <a:pt x="15874" y="21518"/>
                    <a:pt x="12611" y="21518"/>
                  </a:cubicBezTo>
                  <a:cubicBezTo>
                    <a:pt x="8432" y="21518"/>
                    <a:pt x="5719" y="18696"/>
                    <a:pt x="5573" y="14407"/>
                  </a:cubicBezTo>
                  <a:lnTo>
                    <a:pt x="5573" y="14077"/>
                  </a:lnTo>
                  <a:lnTo>
                    <a:pt x="24598" y="14077"/>
                  </a:lnTo>
                  <a:cubicBezTo>
                    <a:pt x="24708" y="13380"/>
                    <a:pt x="24745" y="12684"/>
                    <a:pt x="24745" y="12060"/>
                  </a:cubicBezTo>
                  <a:cubicBezTo>
                    <a:pt x="24598" y="4656"/>
                    <a:pt x="19869" y="0"/>
                    <a:pt x="1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2393600" y="2645800"/>
              <a:ext cx="628725" cy="646100"/>
            </a:xfrm>
            <a:custGeom>
              <a:rect b="b" l="l" r="r" t="t"/>
              <a:pathLst>
                <a:path extrusionOk="0" h="25844" w="25149">
                  <a:moveTo>
                    <a:pt x="17157" y="14333"/>
                  </a:moveTo>
                  <a:lnTo>
                    <a:pt x="17157" y="15213"/>
                  </a:lnTo>
                  <a:cubicBezTo>
                    <a:pt x="17120" y="19099"/>
                    <a:pt x="14554" y="21702"/>
                    <a:pt x="10119" y="21702"/>
                  </a:cubicBezTo>
                  <a:cubicBezTo>
                    <a:pt x="7186" y="21702"/>
                    <a:pt x="5426" y="20235"/>
                    <a:pt x="5426" y="18109"/>
                  </a:cubicBezTo>
                  <a:cubicBezTo>
                    <a:pt x="5426" y="15543"/>
                    <a:pt x="7259" y="14333"/>
                    <a:pt x="10558" y="14333"/>
                  </a:cubicBezTo>
                  <a:close/>
                  <a:moveTo>
                    <a:pt x="11878" y="0"/>
                  </a:moveTo>
                  <a:cubicBezTo>
                    <a:pt x="5500" y="0"/>
                    <a:pt x="1284" y="3043"/>
                    <a:pt x="734" y="7991"/>
                  </a:cubicBezTo>
                  <a:lnTo>
                    <a:pt x="5976" y="7991"/>
                  </a:lnTo>
                  <a:cubicBezTo>
                    <a:pt x="6343" y="5792"/>
                    <a:pt x="8469" y="4289"/>
                    <a:pt x="11622" y="4289"/>
                  </a:cubicBezTo>
                  <a:cubicBezTo>
                    <a:pt x="15141" y="4289"/>
                    <a:pt x="17157" y="6012"/>
                    <a:pt x="17157" y="8835"/>
                  </a:cubicBezTo>
                  <a:lnTo>
                    <a:pt x="17157" y="10374"/>
                  </a:lnTo>
                  <a:lnTo>
                    <a:pt x="10778" y="10374"/>
                  </a:lnTo>
                  <a:cubicBezTo>
                    <a:pt x="3740" y="10374"/>
                    <a:pt x="1" y="13270"/>
                    <a:pt x="1" y="18439"/>
                  </a:cubicBezTo>
                  <a:cubicBezTo>
                    <a:pt x="1" y="23131"/>
                    <a:pt x="3850" y="25844"/>
                    <a:pt x="9349" y="25844"/>
                  </a:cubicBezTo>
                  <a:cubicBezTo>
                    <a:pt x="13454" y="25844"/>
                    <a:pt x="16020" y="24084"/>
                    <a:pt x="17707" y="21518"/>
                  </a:cubicBezTo>
                  <a:cubicBezTo>
                    <a:pt x="17707" y="24011"/>
                    <a:pt x="18880" y="25551"/>
                    <a:pt x="22326" y="25551"/>
                  </a:cubicBezTo>
                  <a:lnTo>
                    <a:pt x="25148" y="25551"/>
                  </a:lnTo>
                  <a:lnTo>
                    <a:pt x="25148" y="20932"/>
                  </a:lnTo>
                  <a:lnTo>
                    <a:pt x="24049" y="20932"/>
                  </a:lnTo>
                  <a:cubicBezTo>
                    <a:pt x="22986" y="20932"/>
                    <a:pt x="22436" y="20565"/>
                    <a:pt x="22436" y="19282"/>
                  </a:cubicBezTo>
                  <a:lnTo>
                    <a:pt x="22436" y="9201"/>
                  </a:lnTo>
                  <a:cubicBezTo>
                    <a:pt x="22436" y="3226"/>
                    <a:pt x="18587" y="0"/>
                    <a:pt x="11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3111200" y="2421250"/>
              <a:ext cx="813825" cy="863325"/>
            </a:xfrm>
            <a:custGeom>
              <a:rect b="b" l="l" r="r" t="t"/>
              <a:pathLst>
                <a:path extrusionOk="0" h="34533" w="32553">
                  <a:moveTo>
                    <a:pt x="27457" y="1"/>
                  </a:moveTo>
                  <a:cubicBezTo>
                    <a:pt x="22582" y="1"/>
                    <a:pt x="20419" y="2384"/>
                    <a:pt x="20419" y="6929"/>
                  </a:cubicBezTo>
                  <a:lnTo>
                    <a:pt x="20419" y="9275"/>
                  </a:lnTo>
                  <a:lnTo>
                    <a:pt x="12757" y="9275"/>
                  </a:lnTo>
                  <a:cubicBezTo>
                    <a:pt x="8615" y="9275"/>
                    <a:pt x="6599" y="10962"/>
                    <a:pt x="5316" y="13088"/>
                  </a:cubicBezTo>
                  <a:lnTo>
                    <a:pt x="4729" y="9275"/>
                  </a:lnTo>
                  <a:lnTo>
                    <a:pt x="0" y="9275"/>
                  </a:lnTo>
                  <a:lnTo>
                    <a:pt x="0" y="34533"/>
                  </a:lnTo>
                  <a:lnTo>
                    <a:pt x="5316" y="34533"/>
                  </a:lnTo>
                  <a:lnTo>
                    <a:pt x="5316" y="21849"/>
                  </a:lnTo>
                  <a:cubicBezTo>
                    <a:pt x="5316" y="17963"/>
                    <a:pt x="6855" y="14261"/>
                    <a:pt x="11584" y="14261"/>
                  </a:cubicBezTo>
                  <a:lnTo>
                    <a:pt x="20419" y="14261"/>
                  </a:lnTo>
                  <a:lnTo>
                    <a:pt x="20419" y="34533"/>
                  </a:lnTo>
                  <a:lnTo>
                    <a:pt x="25808" y="34533"/>
                  </a:lnTo>
                  <a:lnTo>
                    <a:pt x="25808" y="14261"/>
                  </a:lnTo>
                  <a:lnTo>
                    <a:pt x="32553" y="14261"/>
                  </a:lnTo>
                  <a:lnTo>
                    <a:pt x="32553" y="9275"/>
                  </a:lnTo>
                  <a:lnTo>
                    <a:pt x="25698" y="9275"/>
                  </a:lnTo>
                  <a:lnTo>
                    <a:pt x="25698" y="7149"/>
                  </a:lnTo>
                  <a:cubicBezTo>
                    <a:pt x="25698" y="5426"/>
                    <a:pt x="26431" y="4693"/>
                    <a:pt x="28154" y="4693"/>
                  </a:cubicBezTo>
                  <a:lnTo>
                    <a:pt x="32553" y="4693"/>
                  </a:lnTo>
                  <a:lnTo>
                    <a:pt x="32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>
              <a:off x="3940575" y="2645800"/>
              <a:ext cx="644300" cy="647025"/>
            </a:xfrm>
            <a:custGeom>
              <a:rect b="b" l="l" r="r" t="t"/>
              <a:pathLst>
                <a:path extrusionOk="0" h="25881" w="25772">
                  <a:moveTo>
                    <a:pt x="12904" y="4546"/>
                  </a:moveTo>
                  <a:cubicBezTo>
                    <a:pt x="17377" y="4546"/>
                    <a:pt x="20346" y="8065"/>
                    <a:pt x="20346" y="12940"/>
                  </a:cubicBezTo>
                  <a:cubicBezTo>
                    <a:pt x="20346" y="17816"/>
                    <a:pt x="17377" y="21335"/>
                    <a:pt x="12904" y="21335"/>
                  </a:cubicBezTo>
                  <a:cubicBezTo>
                    <a:pt x="8395" y="21335"/>
                    <a:pt x="5500" y="17816"/>
                    <a:pt x="5500" y="12940"/>
                  </a:cubicBezTo>
                  <a:cubicBezTo>
                    <a:pt x="5500" y="8065"/>
                    <a:pt x="8395" y="4546"/>
                    <a:pt x="12904" y="4546"/>
                  </a:cubicBezTo>
                  <a:close/>
                  <a:moveTo>
                    <a:pt x="12904" y="0"/>
                  </a:moveTo>
                  <a:cubicBezTo>
                    <a:pt x="5206" y="0"/>
                    <a:pt x="1" y="5205"/>
                    <a:pt x="1" y="12940"/>
                  </a:cubicBezTo>
                  <a:cubicBezTo>
                    <a:pt x="1" y="20675"/>
                    <a:pt x="5206" y="25881"/>
                    <a:pt x="12904" y="25881"/>
                  </a:cubicBezTo>
                  <a:cubicBezTo>
                    <a:pt x="20603" y="25881"/>
                    <a:pt x="25771" y="20638"/>
                    <a:pt x="25771" y="12940"/>
                  </a:cubicBezTo>
                  <a:cubicBezTo>
                    <a:pt x="25771" y="5242"/>
                    <a:pt x="20603" y="0"/>
                    <a:pt x="12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4671000" y="2653125"/>
              <a:ext cx="349200" cy="631450"/>
            </a:xfrm>
            <a:custGeom>
              <a:rect b="b" l="l" r="r" t="t"/>
              <a:pathLst>
                <a:path extrusionOk="0" h="25258" w="13968">
                  <a:moveTo>
                    <a:pt x="0" y="0"/>
                  </a:moveTo>
                  <a:lnTo>
                    <a:pt x="0" y="25258"/>
                  </a:lnTo>
                  <a:lnTo>
                    <a:pt x="5352" y="25258"/>
                  </a:lnTo>
                  <a:lnTo>
                    <a:pt x="5352" y="12574"/>
                  </a:lnTo>
                  <a:cubicBezTo>
                    <a:pt x="5352" y="8688"/>
                    <a:pt x="6855" y="4986"/>
                    <a:pt x="11584" y="4986"/>
                  </a:cubicBezTo>
                  <a:lnTo>
                    <a:pt x="13967" y="4986"/>
                  </a:lnTo>
                  <a:lnTo>
                    <a:pt x="13967" y="0"/>
                  </a:lnTo>
                  <a:lnTo>
                    <a:pt x="12794" y="0"/>
                  </a:lnTo>
                  <a:cubicBezTo>
                    <a:pt x="8652" y="0"/>
                    <a:pt x="6635" y="1687"/>
                    <a:pt x="5352" y="3813"/>
                  </a:cubicBez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5101725" y="2645800"/>
              <a:ext cx="963225" cy="638775"/>
            </a:xfrm>
            <a:custGeom>
              <a:rect b="b" l="l" r="r" t="t"/>
              <a:pathLst>
                <a:path extrusionOk="0" h="25551" w="38529">
                  <a:moveTo>
                    <a:pt x="12611" y="0"/>
                  </a:moveTo>
                  <a:cubicBezTo>
                    <a:pt x="8835" y="73"/>
                    <a:pt x="6672" y="1723"/>
                    <a:pt x="5243" y="3592"/>
                  </a:cubicBezTo>
                  <a:lnTo>
                    <a:pt x="4620" y="293"/>
                  </a:lnTo>
                  <a:lnTo>
                    <a:pt x="1" y="293"/>
                  </a:lnTo>
                  <a:lnTo>
                    <a:pt x="1" y="25551"/>
                  </a:lnTo>
                  <a:lnTo>
                    <a:pt x="5316" y="25551"/>
                  </a:lnTo>
                  <a:lnTo>
                    <a:pt x="5316" y="12024"/>
                  </a:lnTo>
                  <a:cubicBezTo>
                    <a:pt x="5316" y="7552"/>
                    <a:pt x="7735" y="4582"/>
                    <a:pt x="11255" y="4582"/>
                  </a:cubicBezTo>
                  <a:cubicBezTo>
                    <a:pt x="14737" y="4582"/>
                    <a:pt x="16570" y="6892"/>
                    <a:pt x="16570" y="11327"/>
                  </a:cubicBezTo>
                  <a:lnTo>
                    <a:pt x="16570" y="25551"/>
                  </a:lnTo>
                  <a:lnTo>
                    <a:pt x="21959" y="25551"/>
                  </a:lnTo>
                  <a:lnTo>
                    <a:pt x="21959" y="11877"/>
                  </a:lnTo>
                  <a:cubicBezTo>
                    <a:pt x="21959" y="7368"/>
                    <a:pt x="24268" y="4582"/>
                    <a:pt x="27934" y="4582"/>
                  </a:cubicBezTo>
                  <a:cubicBezTo>
                    <a:pt x="31380" y="4582"/>
                    <a:pt x="33213" y="6892"/>
                    <a:pt x="33213" y="11364"/>
                  </a:cubicBezTo>
                  <a:lnTo>
                    <a:pt x="33213" y="25551"/>
                  </a:lnTo>
                  <a:lnTo>
                    <a:pt x="38528" y="25551"/>
                  </a:lnTo>
                  <a:lnTo>
                    <a:pt x="38528" y="10997"/>
                  </a:lnTo>
                  <a:cubicBezTo>
                    <a:pt x="38528" y="3006"/>
                    <a:pt x="34276" y="0"/>
                    <a:pt x="29071" y="0"/>
                  </a:cubicBezTo>
                  <a:cubicBezTo>
                    <a:pt x="24928" y="0"/>
                    <a:pt x="22032" y="1833"/>
                    <a:pt x="20419" y="4582"/>
                  </a:cubicBezTo>
                  <a:cubicBezTo>
                    <a:pt x="18880" y="1356"/>
                    <a:pt x="15947" y="0"/>
                    <a:pt x="12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6136400" y="3284550"/>
              <a:ext cx="518750" cy="127425"/>
            </a:xfrm>
            <a:custGeom>
              <a:rect b="b" l="l" r="r" t="t"/>
              <a:pathLst>
                <a:path extrusionOk="0" h="5097" w="20750">
                  <a:moveTo>
                    <a:pt x="1" y="1"/>
                  </a:moveTo>
                  <a:lnTo>
                    <a:pt x="1" y="5096"/>
                  </a:lnTo>
                  <a:lnTo>
                    <a:pt x="20749" y="5096"/>
                  </a:lnTo>
                  <a:lnTo>
                    <a:pt x="207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lt1"/>
                </a:solidFill>
              </a:endParaRPr>
            </a:p>
          </p:txBody>
        </p:sp>
      </p:grpSp>
      <p:sp>
        <p:nvSpPr>
          <p:cNvPr id="58" name="Google Shape;58;p10"/>
          <p:cNvSpPr txBox="1"/>
          <p:nvPr>
            <p:ph type="title"/>
          </p:nvPr>
        </p:nvSpPr>
        <p:spPr>
          <a:xfrm>
            <a:off x="850200" y="4357575"/>
            <a:ext cx="66225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0"/>
          <p:cNvSpPr txBox="1"/>
          <p:nvPr>
            <p:ph idx="2" type="title"/>
          </p:nvPr>
        </p:nvSpPr>
        <p:spPr>
          <a:xfrm>
            <a:off x="758300" y="2109300"/>
            <a:ext cx="66225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61">
          <p15:clr>
            <a:srgbClr val="E46962"/>
          </p15:clr>
        </p15:guide>
        <p15:guide id="2" orient="horz" pos="2881">
          <p15:clr>
            <a:srgbClr val="E46962"/>
          </p15:clr>
        </p15:guide>
        <p15:guide id="3" pos="521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27484" y="381497"/>
            <a:ext cx="676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i="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b="1" i="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b="1" i="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b="1" i="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b="1" i="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b="1" i="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b="1" i="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b="1" i="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None/>
              <a:defRPr b="1" i="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27488" y="932963"/>
            <a:ext cx="67653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/>
              <a:buChar char="•"/>
              <a:defRPr i="0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/>
              <a:buChar char="➖"/>
              <a:defRPr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/>
              <a:buChar char="ー"/>
              <a:defRPr i="0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/>
              <a:buChar char="•"/>
              <a:defRPr i="1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/>
              <a:buChar char="•"/>
              <a:defRPr i="0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/>
              <a:buChar char="•"/>
              <a:defRPr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/>
              <a:buChar char="•"/>
              <a:defRPr i="0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/>
              <a:buChar char="•"/>
              <a:defRPr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/>
              <a:buChar char="➖"/>
              <a:defRPr i="0" sz="11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7488" y="4762011"/>
            <a:ext cx="5958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Clr>
                <a:schemeClr val="lt1"/>
              </a:buClr>
              <a:buSzPts val="700"/>
              <a:buFont typeface="Inter"/>
              <a:buNone/>
              <a:defRPr sz="6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buClr>
                <a:schemeClr val="lt1"/>
              </a:buClr>
              <a:buSzPts val="700"/>
              <a:buFont typeface="Inter"/>
              <a:buNone/>
              <a:defRPr sz="6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buClr>
                <a:schemeClr val="lt1"/>
              </a:buClr>
              <a:buSzPts val="700"/>
              <a:buFont typeface="Inter"/>
              <a:buNone/>
              <a:defRPr sz="6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buClr>
                <a:schemeClr val="lt1"/>
              </a:buClr>
              <a:buSzPts val="700"/>
              <a:buFont typeface="Inter"/>
              <a:buNone/>
              <a:defRPr sz="6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buClr>
                <a:schemeClr val="lt1"/>
              </a:buClr>
              <a:buSzPts val="700"/>
              <a:buFont typeface="Inter"/>
              <a:buNone/>
              <a:defRPr sz="6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buClr>
                <a:schemeClr val="lt1"/>
              </a:buClr>
              <a:buSzPts val="700"/>
              <a:buFont typeface="Inter"/>
              <a:buNone/>
              <a:defRPr sz="6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buClr>
                <a:schemeClr val="lt1"/>
              </a:buClr>
              <a:buSzPts val="700"/>
              <a:buFont typeface="Inter"/>
              <a:buNone/>
              <a:defRPr sz="6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buClr>
                <a:schemeClr val="lt1"/>
              </a:buClr>
              <a:buSzPts val="700"/>
              <a:buFont typeface="Inter"/>
              <a:buNone/>
              <a:defRPr sz="6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buClr>
                <a:schemeClr val="lt1"/>
              </a:buClr>
              <a:buSzPts val="700"/>
              <a:buFont typeface="Inter"/>
              <a:buNone/>
              <a:defRPr sz="6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21">
          <p15:clr>
            <a:srgbClr val="1155CC"/>
          </p15:clr>
        </p15:guide>
        <p15:guide id="2" pos="5211">
          <p15:clr>
            <a:srgbClr val="EA4335"/>
          </p15:clr>
        </p15:guide>
        <p15:guide id="3" orient="horz" pos="2706">
          <p15:clr>
            <a:srgbClr val="EA4335"/>
          </p15:clr>
        </p15:guide>
        <p15:guide id="4" orient="horz" pos="118">
          <p15:clr>
            <a:srgbClr val="1155CC"/>
          </p15:clr>
        </p15:guide>
        <p15:guide id="5" orient="horz" pos="240">
          <p15:clr>
            <a:srgbClr val="1155CC"/>
          </p15:clr>
        </p15:guide>
        <p15:guide id="6" pos="5265">
          <p15:clr>
            <a:srgbClr val="EA4335"/>
          </p15:clr>
        </p15:guide>
        <p15:guide id="7" pos="2245">
          <p15:clr>
            <a:srgbClr val="EA4335"/>
          </p15:clr>
        </p15:guide>
        <p15:guide id="8" pos="3542">
          <p15:clr>
            <a:srgbClr val="EA4335"/>
          </p15:clr>
        </p15:guide>
        <p15:guide id="9" pos="4347">
          <p15:clr>
            <a:srgbClr val="EA4335"/>
          </p15:clr>
        </p15:guide>
        <p15:guide id="10" orient="horz" pos="2640">
          <p15:clr>
            <a:srgbClr val="EA4335"/>
          </p15:clr>
        </p15:guide>
        <p15:guide id="11" pos="2621">
          <p15:clr>
            <a:srgbClr val="EA4335"/>
          </p15:clr>
        </p15:guide>
        <p15:guide id="12" pos="2675">
          <p15:clr>
            <a:srgbClr val="EA4335"/>
          </p15:clr>
        </p15:guide>
        <p15:guide id="13" pos="1326">
          <p15:clr>
            <a:srgbClr val="EA4335"/>
          </p15:clr>
        </p15:guide>
        <p15:guide id="14" pos="897">
          <p15:clr>
            <a:srgbClr val="EA4335"/>
          </p15:clr>
        </p15:guide>
        <p15:guide id="15" pos="4404">
          <p15:clr>
            <a:srgbClr val="EA4335"/>
          </p15:clr>
        </p15:guide>
        <p15:guide id="16" pos="4783">
          <p15:clr>
            <a:srgbClr val="EA4335"/>
          </p15:clr>
        </p15:guide>
        <p15:guide id="17" pos="120">
          <p15:clr>
            <a:srgbClr val="EA4335"/>
          </p15:clr>
        </p15:guide>
        <p15:guide id="18" orient="horz" pos="3000">
          <p15:clr>
            <a:srgbClr val="1155CC"/>
          </p15:clr>
        </p15:guide>
        <p15:guide id="19" orient="horz" pos="3122">
          <p15:clr>
            <a:srgbClr val="EA4335"/>
          </p15:clr>
        </p15:guide>
        <p15:guide id="20" orient="horz" pos="2288">
          <p15:clr>
            <a:srgbClr val="EA4335"/>
          </p15:clr>
        </p15:guide>
        <p15:guide id="21" orient="horz" pos="526">
          <p15:clr>
            <a:srgbClr val="E46962"/>
          </p15:clr>
        </p15:guide>
        <p15:guide id="22" orient="horz" pos="879">
          <p15:clr>
            <a:srgbClr val="E46962"/>
          </p15:clr>
        </p15:guide>
        <p15:guide id="23" orient="horz" pos="1233">
          <p15:clr>
            <a:srgbClr val="E46962"/>
          </p15:clr>
        </p15:guide>
        <p15:guide id="24" orient="horz" pos="1296">
          <p15:clr>
            <a:srgbClr val="E46962"/>
          </p15:clr>
        </p15:guide>
        <p15:guide id="25" orient="horz" pos="1583">
          <p15:clr>
            <a:srgbClr val="E46962"/>
          </p15:clr>
        </p15:guide>
        <p15:guide id="26" orient="horz" pos="1944">
          <p15:clr>
            <a:srgbClr val="E46962"/>
          </p15:clr>
        </p15:guide>
        <p15:guide id="27" orient="horz" pos="2354">
          <p15:clr>
            <a:srgbClr val="E46962"/>
          </p15:clr>
        </p15:guide>
        <p15:guide id="28" orient="horz" pos="1649">
          <p15:clr>
            <a:srgbClr val="E46962"/>
          </p15:clr>
        </p15:guide>
        <p15:guide id="29" orient="horz" pos="935">
          <p15:clr>
            <a:srgbClr val="E46962"/>
          </p15:clr>
        </p15:guide>
        <p15:guide id="30" orient="horz" pos="588">
          <p15:clr>
            <a:srgbClr val="1155CC"/>
          </p15:clr>
        </p15:guide>
        <p15:guide id="31" pos="960">
          <p15:clr>
            <a:srgbClr val="EA4335"/>
          </p15:clr>
        </p15:guide>
        <p15:guide id="32" pos="1817">
          <p15:clr>
            <a:srgbClr val="EA4335"/>
          </p15:clr>
        </p15:guide>
        <p15:guide id="33" pos="3487">
          <p15:clr>
            <a:srgbClr val="EA4335"/>
          </p15:clr>
        </p15:guide>
        <p15:guide id="34" pos="4834">
          <p15:clr>
            <a:srgbClr val="EA4335"/>
          </p15:clr>
        </p15:guide>
        <p15:guide id="35" pos="3973">
          <p15:clr>
            <a:srgbClr val="EA4335"/>
          </p15:clr>
        </p15:guide>
        <p15:guide id="36" pos="3917">
          <p15:clr>
            <a:srgbClr val="EA4335"/>
          </p15:clr>
        </p15:guide>
        <p15:guide id="37" pos="1757">
          <p15:clr>
            <a:srgbClr val="EA4335"/>
          </p15:clr>
        </p15:guide>
        <p15:guide id="38" pos="1388">
          <p15:clr>
            <a:srgbClr val="EA4335"/>
          </p15:clr>
        </p15:guide>
        <p15:guide id="39" pos="3054">
          <p15:clr>
            <a:srgbClr val="1155CC"/>
          </p15:clr>
        </p15:guide>
        <p15:guide id="40" pos="3105">
          <p15:clr>
            <a:srgbClr val="1155CC"/>
          </p15:clr>
        </p15:guide>
        <p15:guide id="41" pos="2190">
          <p15:clr>
            <a:srgbClr val="EA4335"/>
          </p15:clr>
        </p15:guide>
        <p15:guide id="42" pos="5639">
          <p15:clr>
            <a:srgbClr val="1155CC"/>
          </p15:clr>
        </p15:guide>
        <p15:guide id="43" orient="horz" pos="2002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27484" y="381497"/>
            <a:ext cx="6765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None/>
              <a:defRPr i="0" sz="14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b="1" i="0" sz="3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b="1" i="0" sz="3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b="1" i="0" sz="3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b="1" i="0" sz="3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b="1" i="0" sz="3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b="1" i="0" sz="3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b="1" i="0" sz="3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b="1" i="0" sz="3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827488" y="932963"/>
            <a:ext cx="67653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  <a:defRPr i="0" sz="12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➖"/>
              <a:defRPr sz="12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ー"/>
              <a:defRPr i="0" sz="12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  <a:defRPr i="1" sz="12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  <a:defRPr i="0" sz="12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  <a:defRPr sz="12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  <a:defRPr i="0" sz="12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  <a:defRPr sz="12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➖"/>
              <a:defRPr i="0" sz="1200" u="none" cap="none" strike="noStrik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27488" y="4762011"/>
            <a:ext cx="5958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buClr>
                <a:schemeClr val="lt1"/>
              </a:buClr>
              <a:buSzPts val="700"/>
              <a:buFont typeface="Inter"/>
              <a:buNone/>
              <a:defRPr sz="500">
                <a:solidFill>
                  <a:schemeClr val="accent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21">
          <p15:clr>
            <a:srgbClr val="1155CC"/>
          </p15:clr>
        </p15:guide>
        <p15:guide id="2" pos="5211">
          <p15:clr>
            <a:srgbClr val="EA4335"/>
          </p15:clr>
        </p15:guide>
        <p15:guide id="3" orient="horz" pos="2706">
          <p15:clr>
            <a:srgbClr val="EA4335"/>
          </p15:clr>
        </p15:guide>
        <p15:guide id="4" orient="horz" pos="118">
          <p15:clr>
            <a:srgbClr val="1155CC"/>
          </p15:clr>
        </p15:guide>
        <p15:guide id="5" orient="horz" pos="240">
          <p15:clr>
            <a:srgbClr val="1155CC"/>
          </p15:clr>
        </p15:guide>
        <p15:guide id="6" pos="5265">
          <p15:clr>
            <a:srgbClr val="EA4335"/>
          </p15:clr>
        </p15:guide>
        <p15:guide id="7" pos="2245">
          <p15:clr>
            <a:srgbClr val="EA4335"/>
          </p15:clr>
        </p15:guide>
        <p15:guide id="8" pos="3542">
          <p15:clr>
            <a:srgbClr val="EA4335"/>
          </p15:clr>
        </p15:guide>
        <p15:guide id="9" pos="4347">
          <p15:clr>
            <a:srgbClr val="EA4335"/>
          </p15:clr>
        </p15:guide>
        <p15:guide id="10" orient="horz" pos="2640">
          <p15:clr>
            <a:srgbClr val="EA4335"/>
          </p15:clr>
        </p15:guide>
        <p15:guide id="11" pos="2621">
          <p15:clr>
            <a:srgbClr val="EA4335"/>
          </p15:clr>
        </p15:guide>
        <p15:guide id="12" pos="2675">
          <p15:clr>
            <a:srgbClr val="EA4335"/>
          </p15:clr>
        </p15:guide>
        <p15:guide id="13" pos="1326">
          <p15:clr>
            <a:srgbClr val="EA4335"/>
          </p15:clr>
        </p15:guide>
        <p15:guide id="14" pos="897">
          <p15:clr>
            <a:srgbClr val="EA4335"/>
          </p15:clr>
        </p15:guide>
        <p15:guide id="15" pos="4404">
          <p15:clr>
            <a:srgbClr val="EA4335"/>
          </p15:clr>
        </p15:guide>
        <p15:guide id="16" pos="4783">
          <p15:clr>
            <a:srgbClr val="EA4335"/>
          </p15:clr>
        </p15:guide>
        <p15:guide id="17" pos="120">
          <p15:clr>
            <a:srgbClr val="EA4335"/>
          </p15:clr>
        </p15:guide>
        <p15:guide id="18" orient="horz" pos="3000">
          <p15:clr>
            <a:srgbClr val="1155CC"/>
          </p15:clr>
        </p15:guide>
        <p15:guide id="19" orient="horz" pos="3122">
          <p15:clr>
            <a:srgbClr val="EA4335"/>
          </p15:clr>
        </p15:guide>
        <p15:guide id="20" orient="horz" pos="2288">
          <p15:clr>
            <a:srgbClr val="EA4335"/>
          </p15:clr>
        </p15:guide>
        <p15:guide id="21" orient="horz" pos="526">
          <p15:clr>
            <a:srgbClr val="E46962"/>
          </p15:clr>
        </p15:guide>
        <p15:guide id="22" orient="horz" pos="879">
          <p15:clr>
            <a:srgbClr val="E46962"/>
          </p15:clr>
        </p15:guide>
        <p15:guide id="23" orient="horz" pos="1233">
          <p15:clr>
            <a:srgbClr val="E46962"/>
          </p15:clr>
        </p15:guide>
        <p15:guide id="24" orient="horz" pos="1296">
          <p15:clr>
            <a:srgbClr val="E46962"/>
          </p15:clr>
        </p15:guide>
        <p15:guide id="25" orient="horz" pos="1583">
          <p15:clr>
            <a:srgbClr val="E46962"/>
          </p15:clr>
        </p15:guide>
        <p15:guide id="26" orient="horz" pos="1944">
          <p15:clr>
            <a:srgbClr val="E46962"/>
          </p15:clr>
        </p15:guide>
        <p15:guide id="27" orient="horz" pos="2354">
          <p15:clr>
            <a:srgbClr val="E46962"/>
          </p15:clr>
        </p15:guide>
        <p15:guide id="28" orient="horz" pos="1649">
          <p15:clr>
            <a:srgbClr val="E46962"/>
          </p15:clr>
        </p15:guide>
        <p15:guide id="29" orient="horz" pos="935">
          <p15:clr>
            <a:srgbClr val="E46962"/>
          </p15:clr>
        </p15:guide>
        <p15:guide id="30" orient="horz" pos="588">
          <p15:clr>
            <a:srgbClr val="1155CC"/>
          </p15:clr>
        </p15:guide>
        <p15:guide id="31" pos="960">
          <p15:clr>
            <a:srgbClr val="EA4335"/>
          </p15:clr>
        </p15:guide>
        <p15:guide id="32" pos="1817">
          <p15:clr>
            <a:srgbClr val="EA4335"/>
          </p15:clr>
        </p15:guide>
        <p15:guide id="33" pos="3487">
          <p15:clr>
            <a:srgbClr val="EA4335"/>
          </p15:clr>
        </p15:guide>
        <p15:guide id="34" pos="4834">
          <p15:clr>
            <a:srgbClr val="EA4335"/>
          </p15:clr>
        </p15:guide>
        <p15:guide id="35" pos="3973">
          <p15:clr>
            <a:srgbClr val="EA4335"/>
          </p15:clr>
        </p15:guide>
        <p15:guide id="36" pos="3917">
          <p15:clr>
            <a:srgbClr val="EA4335"/>
          </p15:clr>
        </p15:guide>
        <p15:guide id="37" pos="1757">
          <p15:clr>
            <a:srgbClr val="EA4335"/>
          </p15:clr>
        </p15:guide>
        <p15:guide id="38" pos="1388">
          <p15:clr>
            <a:srgbClr val="EA4335"/>
          </p15:clr>
        </p15:guide>
        <p15:guide id="39" pos="3054">
          <p15:clr>
            <a:srgbClr val="1155CC"/>
          </p15:clr>
        </p15:guide>
        <p15:guide id="40" pos="3105">
          <p15:clr>
            <a:srgbClr val="1155CC"/>
          </p15:clr>
        </p15:guide>
        <p15:guide id="41" pos="2190">
          <p15:clr>
            <a:srgbClr val="EA4335"/>
          </p15:clr>
        </p15:guide>
        <p15:guide id="42" pos="5639">
          <p15:clr>
            <a:srgbClr val="1155CC"/>
          </p15:clr>
        </p15:guide>
        <p15:guide id="43" orient="horz" pos="200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privacy-and-security/risks/strandhogg" TargetMode="External"/><Relationship Id="rId4" Type="http://schemas.openxmlformats.org/officeDocument/2006/relationships/hyperlink" Target="https://github.com/talsec/Free-RASP-ReactNative" TargetMode="External"/><Relationship Id="rId5" Type="http://schemas.openxmlformats.org/officeDocument/2006/relationships/hyperlink" Target="https://github.com/talsec/Free-RASP-ReactNativ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ortswigger.net/burp/community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frw/react-native-ssl-public-key-pin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ensepost/objection" TargetMode="External"/><Relationship Id="rId4" Type="http://schemas.openxmlformats.org/officeDocument/2006/relationships/hyperlink" Target="https://frida.r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alsec/Free-RASP-ReactNative" TargetMode="External"/><Relationship Id="rId4" Type="http://schemas.openxmlformats.org/officeDocument/2006/relationships/hyperlink" Target="https://github.com/talsec/Free-RASP-ReactNative" TargetMode="External"/><Relationship Id="rId5" Type="http://schemas.openxmlformats.org/officeDocument/2006/relationships/hyperlink" Target="https://github.com/talsec/Free-RASP-ReactNativ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79150" y="2029525"/>
            <a:ext cx="5134500" cy="17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1"/>
                </a:solidFill>
              </a:rPr>
              <a:t>Mobile app security_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125" name="Google Shape;125;p19"/>
          <p:cNvSpPr txBox="1"/>
          <p:nvPr>
            <p:ph idx="4294967295" type="subTitle"/>
          </p:nvPr>
        </p:nvSpPr>
        <p:spPr>
          <a:xfrm>
            <a:off x="827489" y="3737000"/>
            <a:ext cx="4021500" cy="102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April 2025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27466" y="381506"/>
            <a:ext cx="1870151" cy="323373"/>
            <a:chOff x="927275" y="2421250"/>
            <a:chExt cx="5727875" cy="990725"/>
          </a:xfrm>
        </p:grpSpPr>
        <p:sp>
          <p:nvSpPr>
            <p:cNvPr id="127" name="Google Shape;127;p19"/>
            <p:cNvSpPr/>
            <p:nvPr/>
          </p:nvSpPr>
          <p:spPr>
            <a:xfrm>
              <a:off x="927275" y="2421250"/>
              <a:ext cx="690125" cy="863325"/>
            </a:xfrm>
            <a:custGeom>
              <a:rect b="b" l="l" r="r" t="t"/>
              <a:pathLst>
                <a:path extrusionOk="0" h="34533" w="27605">
                  <a:moveTo>
                    <a:pt x="1" y="1"/>
                  </a:moveTo>
                  <a:lnTo>
                    <a:pt x="1" y="34533"/>
                  </a:lnTo>
                  <a:lnTo>
                    <a:pt x="5573" y="34533"/>
                  </a:lnTo>
                  <a:lnTo>
                    <a:pt x="5573" y="10082"/>
                  </a:lnTo>
                  <a:lnTo>
                    <a:pt x="22399" y="34533"/>
                  </a:lnTo>
                  <a:lnTo>
                    <a:pt x="27604" y="34533"/>
                  </a:lnTo>
                  <a:lnTo>
                    <a:pt x="27604" y="1"/>
                  </a:lnTo>
                  <a:lnTo>
                    <a:pt x="21996" y="1"/>
                  </a:lnTo>
                  <a:lnTo>
                    <a:pt x="21996" y="24488"/>
                  </a:lnTo>
                  <a:lnTo>
                    <a:pt x="52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708100" y="2645800"/>
              <a:ext cx="618625" cy="646100"/>
            </a:xfrm>
            <a:custGeom>
              <a:rect b="b" l="l" r="r" t="t"/>
              <a:pathLst>
                <a:path extrusionOk="0" h="25844" w="24745">
                  <a:moveTo>
                    <a:pt x="12464" y="4289"/>
                  </a:moveTo>
                  <a:cubicBezTo>
                    <a:pt x="16167" y="4289"/>
                    <a:pt x="18770" y="6415"/>
                    <a:pt x="19209" y="10154"/>
                  </a:cubicBezTo>
                  <a:lnTo>
                    <a:pt x="5756" y="10154"/>
                  </a:lnTo>
                  <a:cubicBezTo>
                    <a:pt x="6159" y="6562"/>
                    <a:pt x="9055" y="4289"/>
                    <a:pt x="12464" y="4289"/>
                  </a:cubicBezTo>
                  <a:close/>
                  <a:moveTo>
                    <a:pt x="12428" y="0"/>
                  </a:moveTo>
                  <a:cubicBezTo>
                    <a:pt x="4949" y="0"/>
                    <a:pt x="1" y="5205"/>
                    <a:pt x="1" y="12977"/>
                  </a:cubicBezTo>
                  <a:cubicBezTo>
                    <a:pt x="1" y="20712"/>
                    <a:pt x="4986" y="25844"/>
                    <a:pt x="12904" y="25844"/>
                  </a:cubicBezTo>
                  <a:cubicBezTo>
                    <a:pt x="19173" y="25844"/>
                    <a:pt x="23425" y="22068"/>
                    <a:pt x="24305" y="17083"/>
                  </a:cubicBezTo>
                  <a:lnTo>
                    <a:pt x="18990" y="17083"/>
                  </a:lnTo>
                  <a:cubicBezTo>
                    <a:pt x="18256" y="19905"/>
                    <a:pt x="15874" y="21518"/>
                    <a:pt x="12611" y="21518"/>
                  </a:cubicBezTo>
                  <a:cubicBezTo>
                    <a:pt x="8432" y="21518"/>
                    <a:pt x="5719" y="18696"/>
                    <a:pt x="5573" y="14407"/>
                  </a:cubicBezTo>
                  <a:lnTo>
                    <a:pt x="5573" y="14077"/>
                  </a:lnTo>
                  <a:lnTo>
                    <a:pt x="24598" y="14077"/>
                  </a:lnTo>
                  <a:cubicBezTo>
                    <a:pt x="24708" y="13380"/>
                    <a:pt x="24745" y="12684"/>
                    <a:pt x="24745" y="12060"/>
                  </a:cubicBezTo>
                  <a:cubicBezTo>
                    <a:pt x="24598" y="4656"/>
                    <a:pt x="19869" y="0"/>
                    <a:pt x="1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393600" y="2645800"/>
              <a:ext cx="628725" cy="646100"/>
            </a:xfrm>
            <a:custGeom>
              <a:rect b="b" l="l" r="r" t="t"/>
              <a:pathLst>
                <a:path extrusionOk="0" h="25844" w="25149">
                  <a:moveTo>
                    <a:pt x="17157" y="14333"/>
                  </a:moveTo>
                  <a:lnTo>
                    <a:pt x="17157" y="15213"/>
                  </a:lnTo>
                  <a:cubicBezTo>
                    <a:pt x="17120" y="19099"/>
                    <a:pt x="14554" y="21702"/>
                    <a:pt x="10119" y="21702"/>
                  </a:cubicBezTo>
                  <a:cubicBezTo>
                    <a:pt x="7186" y="21702"/>
                    <a:pt x="5426" y="20235"/>
                    <a:pt x="5426" y="18109"/>
                  </a:cubicBezTo>
                  <a:cubicBezTo>
                    <a:pt x="5426" y="15543"/>
                    <a:pt x="7259" y="14333"/>
                    <a:pt x="10558" y="14333"/>
                  </a:cubicBezTo>
                  <a:close/>
                  <a:moveTo>
                    <a:pt x="11878" y="0"/>
                  </a:moveTo>
                  <a:cubicBezTo>
                    <a:pt x="5500" y="0"/>
                    <a:pt x="1284" y="3043"/>
                    <a:pt x="734" y="7991"/>
                  </a:cubicBezTo>
                  <a:lnTo>
                    <a:pt x="5976" y="7991"/>
                  </a:lnTo>
                  <a:cubicBezTo>
                    <a:pt x="6343" y="5792"/>
                    <a:pt x="8469" y="4289"/>
                    <a:pt x="11622" y="4289"/>
                  </a:cubicBezTo>
                  <a:cubicBezTo>
                    <a:pt x="15141" y="4289"/>
                    <a:pt x="17157" y="6012"/>
                    <a:pt x="17157" y="8835"/>
                  </a:cubicBezTo>
                  <a:lnTo>
                    <a:pt x="17157" y="10374"/>
                  </a:lnTo>
                  <a:lnTo>
                    <a:pt x="10778" y="10374"/>
                  </a:lnTo>
                  <a:cubicBezTo>
                    <a:pt x="3740" y="10374"/>
                    <a:pt x="1" y="13270"/>
                    <a:pt x="1" y="18439"/>
                  </a:cubicBezTo>
                  <a:cubicBezTo>
                    <a:pt x="1" y="23131"/>
                    <a:pt x="3850" y="25844"/>
                    <a:pt x="9349" y="25844"/>
                  </a:cubicBezTo>
                  <a:cubicBezTo>
                    <a:pt x="13454" y="25844"/>
                    <a:pt x="16020" y="24084"/>
                    <a:pt x="17707" y="21518"/>
                  </a:cubicBezTo>
                  <a:cubicBezTo>
                    <a:pt x="17707" y="24011"/>
                    <a:pt x="18880" y="25551"/>
                    <a:pt x="22326" y="25551"/>
                  </a:cubicBezTo>
                  <a:lnTo>
                    <a:pt x="25148" y="25551"/>
                  </a:lnTo>
                  <a:lnTo>
                    <a:pt x="25148" y="20932"/>
                  </a:lnTo>
                  <a:lnTo>
                    <a:pt x="24049" y="20932"/>
                  </a:lnTo>
                  <a:cubicBezTo>
                    <a:pt x="22986" y="20932"/>
                    <a:pt x="22436" y="20565"/>
                    <a:pt x="22436" y="19282"/>
                  </a:cubicBezTo>
                  <a:lnTo>
                    <a:pt x="22436" y="9201"/>
                  </a:lnTo>
                  <a:cubicBezTo>
                    <a:pt x="22436" y="3226"/>
                    <a:pt x="18587" y="0"/>
                    <a:pt x="11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111200" y="2421250"/>
              <a:ext cx="813825" cy="863325"/>
            </a:xfrm>
            <a:custGeom>
              <a:rect b="b" l="l" r="r" t="t"/>
              <a:pathLst>
                <a:path extrusionOk="0" h="34533" w="32553">
                  <a:moveTo>
                    <a:pt x="27457" y="1"/>
                  </a:moveTo>
                  <a:cubicBezTo>
                    <a:pt x="22582" y="1"/>
                    <a:pt x="20419" y="2384"/>
                    <a:pt x="20419" y="6929"/>
                  </a:cubicBezTo>
                  <a:lnTo>
                    <a:pt x="20419" y="9275"/>
                  </a:lnTo>
                  <a:lnTo>
                    <a:pt x="12757" y="9275"/>
                  </a:lnTo>
                  <a:cubicBezTo>
                    <a:pt x="8615" y="9275"/>
                    <a:pt x="6599" y="10962"/>
                    <a:pt x="5316" y="13088"/>
                  </a:cubicBezTo>
                  <a:lnTo>
                    <a:pt x="4729" y="9275"/>
                  </a:lnTo>
                  <a:lnTo>
                    <a:pt x="0" y="9275"/>
                  </a:lnTo>
                  <a:lnTo>
                    <a:pt x="0" y="34533"/>
                  </a:lnTo>
                  <a:lnTo>
                    <a:pt x="5316" y="34533"/>
                  </a:lnTo>
                  <a:lnTo>
                    <a:pt x="5316" y="21849"/>
                  </a:lnTo>
                  <a:cubicBezTo>
                    <a:pt x="5316" y="17963"/>
                    <a:pt x="6855" y="14261"/>
                    <a:pt x="11584" y="14261"/>
                  </a:cubicBezTo>
                  <a:lnTo>
                    <a:pt x="20419" y="14261"/>
                  </a:lnTo>
                  <a:lnTo>
                    <a:pt x="20419" y="34533"/>
                  </a:lnTo>
                  <a:lnTo>
                    <a:pt x="25808" y="34533"/>
                  </a:lnTo>
                  <a:lnTo>
                    <a:pt x="25808" y="14261"/>
                  </a:lnTo>
                  <a:lnTo>
                    <a:pt x="32553" y="14261"/>
                  </a:lnTo>
                  <a:lnTo>
                    <a:pt x="32553" y="9275"/>
                  </a:lnTo>
                  <a:lnTo>
                    <a:pt x="25698" y="9275"/>
                  </a:lnTo>
                  <a:lnTo>
                    <a:pt x="25698" y="7149"/>
                  </a:lnTo>
                  <a:cubicBezTo>
                    <a:pt x="25698" y="5426"/>
                    <a:pt x="26431" y="4693"/>
                    <a:pt x="28154" y="4693"/>
                  </a:cubicBezTo>
                  <a:lnTo>
                    <a:pt x="32553" y="4693"/>
                  </a:lnTo>
                  <a:lnTo>
                    <a:pt x="32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3940575" y="2645800"/>
              <a:ext cx="644300" cy="647025"/>
            </a:xfrm>
            <a:custGeom>
              <a:rect b="b" l="l" r="r" t="t"/>
              <a:pathLst>
                <a:path extrusionOk="0" h="25881" w="25772">
                  <a:moveTo>
                    <a:pt x="12904" y="4546"/>
                  </a:moveTo>
                  <a:cubicBezTo>
                    <a:pt x="17377" y="4546"/>
                    <a:pt x="20346" y="8065"/>
                    <a:pt x="20346" y="12940"/>
                  </a:cubicBezTo>
                  <a:cubicBezTo>
                    <a:pt x="20346" y="17816"/>
                    <a:pt x="17377" y="21335"/>
                    <a:pt x="12904" y="21335"/>
                  </a:cubicBezTo>
                  <a:cubicBezTo>
                    <a:pt x="8395" y="21335"/>
                    <a:pt x="5500" y="17816"/>
                    <a:pt x="5500" y="12940"/>
                  </a:cubicBezTo>
                  <a:cubicBezTo>
                    <a:pt x="5500" y="8065"/>
                    <a:pt x="8395" y="4546"/>
                    <a:pt x="12904" y="4546"/>
                  </a:cubicBezTo>
                  <a:close/>
                  <a:moveTo>
                    <a:pt x="12904" y="0"/>
                  </a:moveTo>
                  <a:cubicBezTo>
                    <a:pt x="5206" y="0"/>
                    <a:pt x="1" y="5205"/>
                    <a:pt x="1" y="12940"/>
                  </a:cubicBezTo>
                  <a:cubicBezTo>
                    <a:pt x="1" y="20675"/>
                    <a:pt x="5206" y="25881"/>
                    <a:pt x="12904" y="25881"/>
                  </a:cubicBezTo>
                  <a:cubicBezTo>
                    <a:pt x="20603" y="25881"/>
                    <a:pt x="25771" y="20638"/>
                    <a:pt x="25771" y="12940"/>
                  </a:cubicBezTo>
                  <a:cubicBezTo>
                    <a:pt x="25771" y="5242"/>
                    <a:pt x="20603" y="0"/>
                    <a:pt x="12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4671000" y="2653125"/>
              <a:ext cx="349200" cy="631450"/>
            </a:xfrm>
            <a:custGeom>
              <a:rect b="b" l="l" r="r" t="t"/>
              <a:pathLst>
                <a:path extrusionOk="0" h="25258" w="13968">
                  <a:moveTo>
                    <a:pt x="0" y="0"/>
                  </a:moveTo>
                  <a:lnTo>
                    <a:pt x="0" y="25258"/>
                  </a:lnTo>
                  <a:lnTo>
                    <a:pt x="5352" y="25258"/>
                  </a:lnTo>
                  <a:lnTo>
                    <a:pt x="5352" y="12574"/>
                  </a:lnTo>
                  <a:cubicBezTo>
                    <a:pt x="5352" y="8688"/>
                    <a:pt x="6855" y="4986"/>
                    <a:pt x="11584" y="4986"/>
                  </a:cubicBezTo>
                  <a:lnTo>
                    <a:pt x="13967" y="4986"/>
                  </a:lnTo>
                  <a:lnTo>
                    <a:pt x="13967" y="0"/>
                  </a:lnTo>
                  <a:lnTo>
                    <a:pt x="12794" y="0"/>
                  </a:lnTo>
                  <a:cubicBezTo>
                    <a:pt x="8652" y="0"/>
                    <a:pt x="6635" y="1687"/>
                    <a:pt x="5352" y="3813"/>
                  </a:cubicBezTo>
                  <a:lnTo>
                    <a:pt x="4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101725" y="2645800"/>
              <a:ext cx="963225" cy="638775"/>
            </a:xfrm>
            <a:custGeom>
              <a:rect b="b" l="l" r="r" t="t"/>
              <a:pathLst>
                <a:path extrusionOk="0" h="25551" w="38529">
                  <a:moveTo>
                    <a:pt x="12611" y="0"/>
                  </a:moveTo>
                  <a:cubicBezTo>
                    <a:pt x="8835" y="73"/>
                    <a:pt x="6672" y="1723"/>
                    <a:pt x="5243" y="3592"/>
                  </a:cubicBezTo>
                  <a:lnTo>
                    <a:pt x="4620" y="293"/>
                  </a:lnTo>
                  <a:lnTo>
                    <a:pt x="1" y="293"/>
                  </a:lnTo>
                  <a:lnTo>
                    <a:pt x="1" y="25551"/>
                  </a:lnTo>
                  <a:lnTo>
                    <a:pt x="5316" y="25551"/>
                  </a:lnTo>
                  <a:lnTo>
                    <a:pt x="5316" y="12024"/>
                  </a:lnTo>
                  <a:cubicBezTo>
                    <a:pt x="5316" y="7552"/>
                    <a:pt x="7735" y="4582"/>
                    <a:pt x="11255" y="4582"/>
                  </a:cubicBezTo>
                  <a:cubicBezTo>
                    <a:pt x="14737" y="4582"/>
                    <a:pt x="16570" y="6892"/>
                    <a:pt x="16570" y="11327"/>
                  </a:cubicBezTo>
                  <a:lnTo>
                    <a:pt x="16570" y="25551"/>
                  </a:lnTo>
                  <a:lnTo>
                    <a:pt x="21959" y="25551"/>
                  </a:lnTo>
                  <a:lnTo>
                    <a:pt x="21959" y="11877"/>
                  </a:lnTo>
                  <a:cubicBezTo>
                    <a:pt x="21959" y="7368"/>
                    <a:pt x="24268" y="4582"/>
                    <a:pt x="27934" y="4582"/>
                  </a:cubicBezTo>
                  <a:cubicBezTo>
                    <a:pt x="31380" y="4582"/>
                    <a:pt x="33213" y="6892"/>
                    <a:pt x="33213" y="11364"/>
                  </a:cubicBezTo>
                  <a:lnTo>
                    <a:pt x="33213" y="25551"/>
                  </a:lnTo>
                  <a:lnTo>
                    <a:pt x="38528" y="25551"/>
                  </a:lnTo>
                  <a:lnTo>
                    <a:pt x="38528" y="10997"/>
                  </a:lnTo>
                  <a:cubicBezTo>
                    <a:pt x="38528" y="3006"/>
                    <a:pt x="34276" y="0"/>
                    <a:pt x="29071" y="0"/>
                  </a:cubicBezTo>
                  <a:cubicBezTo>
                    <a:pt x="24928" y="0"/>
                    <a:pt x="22032" y="1833"/>
                    <a:pt x="20419" y="4582"/>
                  </a:cubicBezTo>
                  <a:cubicBezTo>
                    <a:pt x="18880" y="1356"/>
                    <a:pt x="15947" y="0"/>
                    <a:pt x="12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136400" y="3284550"/>
              <a:ext cx="518750" cy="127425"/>
            </a:xfrm>
            <a:custGeom>
              <a:rect b="b" l="l" r="r" t="t"/>
              <a:pathLst>
                <a:path extrusionOk="0" h="5097" w="20750">
                  <a:moveTo>
                    <a:pt x="1" y="1"/>
                  </a:moveTo>
                  <a:lnTo>
                    <a:pt x="1" y="5096"/>
                  </a:lnTo>
                  <a:lnTo>
                    <a:pt x="20749" y="5096"/>
                  </a:lnTo>
                  <a:lnTo>
                    <a:pt x="20749" y="1"/>
                  </a:lnTo>
                  <a:close/>
                </a:path>
              </a:pathLst>
            </a:custGeom>
            <a:solidFill>
              <a:srgbClr val="00E5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827484" y="381497"/>
            <a:ext cx="6072900" cy="4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Enable App integrity_</a:t>
            </a:r>
            <a:endParaRPr sz="1400"/>
          </a:p>
        </p:txBody>
      </p:sp>
      <p:sp>
        <p:nvSpPr>
          <p:cNvPr id="206" name="Google Shape;206;p28"/>
          <p:cNvSpPr txBox="1"/>
          <p:nvPr>
            <p:ph idx="4294967295" type="title"/>
          </p:nvPr>
        </p:nvSpPr>
        <p:spPr>
          <a:xfrm>
            <a:off x="826975" y="1484425"/>
            <a:ext cx="5033700" cy="25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Inter Light"/>
                <a:ea typeface="Inter Light"/>
                <a:cs typeface="Inter Light"/>
                <a:sym typeface="Inter Light"/>
              </a:rPr>
              <a:t>Enabled the Google app store integrity protection to control under which circumstances app is running.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24242"/>
                </a:solidFill>
                <a:highlight>
                  <a:srgbClr val="FFFFFF"/>
                </a:highlight>
                <a:latin typeface="Inter Light"/>
                <a:ea typeface="Inter Light"/>
                <a:cs typeface="Inter Light"/>
                <a:sym typeface="Inter Light"/>
              </a:rPr>
              <a:t>c</a:t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828863" y="1350650"/>
            <a:ext cx="595800" cy="456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826975" y="2175113"/>
            <a:ext cx="4953900" cy="2420700"/>
          </a:xfrm>
          <a:prstGeom prst="rect">
            <a:avLst/>
          </a:prstGeom>
          <a:solidFill>
            <a:srgbClr val="B2F7E1"/>
          </a:solidFill>
          <a:ln>
            <a:noFill/>
          </a:ln>
        </p:spPr>
        <p:txBody>
          <a:bodyPr anchorCtr="0" anchor="t" bIns="91425" lIns="91425" spcFirstLastPara="1" rIns="91425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pic>
        <p:nvPicPr>
          <p:cNvPr id="210" name="Google Shape;210;p28" title="Screenshot 2025-04-04 alle 22.48.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262" y="2262138"/>
            <a:ext cx="4817326" cy="224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827484" y="381497"/>
            <a:ext cx="6072900" cy="4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iOS Cache_</a:t>
            </a:r>
            <a:endParaRPr sz="1400"/>
          </a:p>
        </p:txBody>
      </p:sp>
      <p:sp>
        <p:nvSpPr>
          <p:cNvPr id="216" name="Google Shape;216;p29"/>
          <p:cNvSpPr txBox="1"/>
          <p:nvPr>
            <p:ph idx="4294967295" type="title"/>
          </p:nvPr>
        </p:nvSpPr>
        <p:spPr>
          <a:xfrm>
            <a:off x="826975" y="1484425"/>
            <a:ext cx="3690000" cy="181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42424"/>
                </a:solidFill>
                <a:highlight>
                  <a:srgbClr val="FFFFFF"/>
                </a:highlight>
                <a:latin typeface="Inter Light"/>
                <a:ea typeface="Inter Light"/>
                <a:cs typeface="Inter Light"/>
                <a:sym typeface="Inter Light"/>
              </a:rPr>
              <a:t>Sensitive data can easily leak from application caches.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42424"/>
                </a:solidFill>
                <a:highlight>
                  <a:srgbClr val="FFFFFF"/>
                </a:highlight>
                <a:latin typeface="Inter Light"/>
                <a:ea typeface="Inter Light"/>
                <a:cs typeface="Inter Light"/>
                <a:sym typeface="Inter Light"/>
              </a:rPr>
              <a:t>Cache.db file is a DB file where all the requests made via NSURLRequest are cached.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828863" y="1350650"/>
            <a:ext cx="595800" cy="456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5382500" y="1484425"/>
            <a:ext cx="2975700" cy="1028700"/>
          </a:xfrm>
          <a:prstGeom prst="rect">
            <a:avLst/>
          </a:prstGeom>
          <a:solidFill>
            <a:srgbClr val="B2F7E1"/>
          </a:solidFill>
          <a:ln>
            <a:noFill/>
          </a:ln>
        </p:spPr>
        <p:txBody>
          <a:bodyPr anchorCtr="0" anchor="t" bIns="91425" lIns="91425" spcFirstLastPara="1" rIns="91425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Solution:</a:t>
            </a:r>
            <a:endParaRPr sz="15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rPr>
              <a:t>Disable </a:t>
            </a:r>
            <a:r>
              <a:rPr lang="en-GB"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rPr>
              <a:t>explicitly</a:t>
            </a:r>
            <a:r>
              <a:rPr lang="en-GB"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rPr>
              <a:t> cache for NSURLRequest</a:t>
            </a:r>
            <a:endParaRPr sz="1600">
              <a:solidFill>
                <a:schemeClr val="dk2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24242"/>
              </a:solidFill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230500" y="3117150"/>
            <a:ext cx="4127700" cy="102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9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NSURLCache</a:t>
            </a: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 setSharedURLCache: [[</a:t>
            </a:r>
            <a:r>
              <a:rPr lang="en-GB" sz="900">
                <a:solidFill>
                  <a:srgbClr val="859900"/>
                </a:solidFill>
                <a:latin typeface="Courier New"/>
                <a:ea typeface="Courier New"/>
                <a:cs typeface="Courier New"/>
                <a:sym typeface="Courier New"/>
              </a:rPr>
              <a:t>NSURLCache</a:t>
            </a: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 alloc] initWithMemoryCapacity:</a:t>
            </a:r>
            <a:r>
              <a:rPr lang="en-GB" sz="900">
                <a:solidFill>
                  <a:srgbClr val="D3368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 diskCapacity:</a:t>
            </a:r>
            <a:r>
              <a:rPr lang="en-GB" sz="900">
                <a:solidFill>
                  <a:srgbClr val="D3368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 diskPath:</a:t>
            </a:r>
            <a:r>
              <a:rPr lang="en-GB" sz="900">
                <a:solidFill>
                  <a:srgbClr val="D33682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]];</a:t>
            </a:r>
            <a:endParaRPr sz="900">
              <a:solidFill>
                <a:srgbClr val="8394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 [[NSURLSessionConfiguration defaultSessionConfiguration] </a:t>
            </a: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setURLCache</a:t>
            </a: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900">
                <a:solidFill>
                  <a:srgbClr val="B58900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en-GB" sz="900">
                <a:solidFill>
                  <a:srgbClr val="839496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900">
              <a:solidFill>
                <a:srgbClr val="83949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827484" y="381497"/>
            <a:ext cx="6072900" cy="4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StrandHogg attack_</a:t>
            </a:r>
            <a:endParaRPr sz="1400"/>
          </a:p>
        </p:txBody>
      </p:sp>
      <p:sp>
        <p:nvSpPr>
          <p:cNvPr id="226" name="Google Shape;226;p30"/>
          <p:cNvSpPr txBox="1"/>
          <p:nvPr>
            <p:ph idx="4294967295" type="title"/>
          </p:nvPr>
        </p:nvSpPr>
        <p:spPr>
          <a:xfrm>
            <a:off x="826975" y="1484425"/>
            <a:ext cx="3690000" cy="25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Inter Light"/>
                <a:ea typeface="Inter Light"/>
                <a:cs typeface="Inter Light"/>
                <a:sym typeface="Inter Light"/>
              </a:rPr>
              <a:t>The StrandHogg attack / Task Affinity vulnerability was enabled / caused by a design bug in the way Android handled multiple tasks, specifically the feature called task reparenting. Application task reparenting is a feature that allows an application to move an activity from one task to another.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24242"/>
              </a:solidFill>
              <a:highlight>
                <a:srgbClr val="FFFFFF"/>
              </a:highlight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828863" y="1350650"/>
            <a:ext cx="595800" cy="456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828875" y="4100075"/>
            <a:ext cx="2821500" cy="5955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More information</a:t>
            </a:r>
            <a:endParaRPr b="1"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StrandHogg</a:t>
            </a:r>
            <a:endParaRPr sz="1200">
              <a:solidFill>
                <a:schemeClr val="dk1"/>
              </a:solidFill>
              <a:uFill>
                <a:noFill/>
              </a:uFill>
              <a:latin typeface="Inter"/>
              <a:ea typeface="Inter"/>
              <a:cs typeface="Inter"/>
              <a:sym typeface="Inter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eRASP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5296425" y="1484425"/>
            <a:ext cx="2975700" cy="2706300"/>
          </a:xfrm>
          <a:prstGeom prst="rect">
            <a:avLst/>
          </a:prstGeom>
          <a:solidFill>
            <a:srgbClr val="B2F7E1"/>
          </a:solidFill>
          <a:ln>
            <a:noFill/>
          </a:ln>
        </p:spPr>
        <p:txBody>
          <a:bodyPr anchorCtr="0" anchor="t" bIns="91425" lIns="91425" spcFirstLastPara="1" rIns="91425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Solution:</a:t>
            </a:r>
            <a:endParaRPr sz="15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rPr>
              <a:t>Set min SDK version 30</a:t>
            </a:r>
            <a:endParaRPr sz="1600">
              <a:solidFill>
                <a:schemeClr val="dk2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Mitigation:</a:t>
            </a:r>
            <a:endParaRPr sz="15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rPr>
              <a:t>Set up </a:t>
            </a:r>
            <a:endParaRPr sz="1600">
              <a:solidFill>
                <a:schemeClr val="dk2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android:launchMode="singleTask" android:taskAffinity="”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rPr>
              <a:t>In the manifest if it is not possible to set min SDK to 30</a:t>
            </a:r>
            <a:endParaRPr sz="1600">
              <a:solidFill>
                <a:schemeClr val="dk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047400" y="2176100"/>
            <a:ext cx="3049200" cy="67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accent1"/>
                </a:solidFill>
              </a:rPr>
              <a:t>Questions?</a:t>
            </a:r>
            <a:endParaRPr sz="4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828884" y="381497"/>
            <a:ext cx="6072900" cy="4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security steps_</a:t>
            </a:r>
            <a:endParaRPr sz="1400"/>
          </a:p>
        </p:txBody>
      </p:sp>
      <p:sp>
        <p:nvSpPr>
          <p:cNvPr id="140" name="Google Shape;140;p20"/>
          <p:cNvSpPr txBox="1"/>
          <p:nvPr>
            <p:ph idx="4294967295" type="title"/>
          </p:nvPr>
        </p:nvSpPr>
        <p:spPr>
          <a:xfrm>
            <a:off x="826975" y="1484425"/>
            <a:ext cx="5175900" cy="327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Where to start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Light"/>
              <a:buChar char="-"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Storing sensitive data in Secure storage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Light"/>
              <a:buChar char="-"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ProGuard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Light"/>
              <a:buChar char="-"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SSL encryption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 Light"/>
              <a:buChar char="-"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Universal/App links over custom uri link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28863" y="1350650"/>
            <a:ext cx="595800" cy="456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27484" y="381497"/>
            <a:ext cx="6072900" cy="4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tool_</a:t>
            </a:r>
            <a:endParaRPr sz="1400"/>
          </a:p>
        </p:txBody>
      </p:sp>
      <p:sp>
        <p:nvSpPr>
          <p:cNvPr id="148" name="Google Shape;148;p21"/>
          <p:cNvSpPr txBox="1"/>
          <p:nvPr>
            <p:ph idx="4294967295" type="title"/>
          </p:nvPr>
        </p:nvSpPr>
        <p:spPr>
          <a:xfrm>
            <a:off x="826978" y="1484428"/>
            <a:ext cx="3334500" cy="327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Burp Suite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Software security application used for penetration testing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HTTP(s) websockets proxy and history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828863" y="1350650"/>
            <a:ext cx="595800" cy="456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27484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>
                <a:solidFill>
                  <a:schemeClr val="lt1"/>
                </a:solidFill>
              </a:rPr>
              <a:t>—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827484" y="893625"/>
            <a:ext cx="4021500" cy="11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SSL Pinning_</a:t>
            </a:r>
            <a:endParaRPr sz="3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827484" y="381497"/>
            <a:ext cx="6072900" cy="4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SSL Pinning_</a:t>
            </a:r>
            <a:endParaRPr sz="1400"/>
          </a:p>
        </p:txBody>
      </p:sp>
      <p:sp>
        <p:nvSpPr>
          <p:cNvPr id="162" name="Google Shape;162;p23"/>
          <p:cNvSpPr txBox="1"/>
          <p:nvPr>
            <p:ph idx="4294967295" type="title"/>
          </p:nvPr>
        </p:nvSpPr>
        <p:spPr>
          <a:xfrm>
            <a:off x="826975" y="1484425"/>
            <a:ext cx="3690000" cy="7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SSL pinning is a technique that helps to prevent MITM attacks.</a:t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828863" y="1350650"/>
            <a:ext cx="595800" cy="456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828875" y="3690550"/>
            <a:ext cx="2821500" cy="5955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What we are using</a:t>
            </a:r>
            <a:endParaRPr b="1"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react-native-ssl-public-key-pinning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284350" y="1396100"/>
            <a:ext cx="3412500" cy="648000"/>
          </a:xfrm>
          <a:prstGeom prst="rect">
            <a:avLst/>
          </a:prstGeom>
          <a:solidFill>
            <a:srgbClr val="B2F7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latin typeface="Inter Light"/>
                <a:ea typeface="Inter Light"/>
                <a:cs typeface="Inter Light"/>
                <a:sym typeface="Inter Light"/>
              </a:rPr>
              <a:t>SSL/TLS certificate’s public key is hardcoded inside the app or device.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5284350" y="2282400"/>
            <a:ext cx="3412500" cy="1143600"/>
          </a:xfrm>
          <a:prstGeom prst="rect">
            <a:avLst/>
          </a:prstGeom>
          <a:solidFill>
            <a:srgbClr val="B2F7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latin typeface="Inter Light"/>
                <a:ea typeface="Inter Light"/>
                <a:cs typeface="Inter Light"/>
                <a:sym typeface="Inter Light"/>
              </a:rPr>
              <a:t>T</a:t>
            </a:r>
            <a:r>
              <a:rPr lang="en-GB">
                <a:latin typeface="Inter Light"/>
                <a:ea typeface="Inter Light"/>
                <a:cs typeface="Inter Light"/>
                <a:sym typeface="Inter Light"/>
              </a:rPr>
              <a:t>he server’s SSL/TLS certificate’s public key is compared with the one that is hardcoded into the app or device. 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284350" y="3664300"/>
            <a:ext cx="3412500" cy="648000"/>
          </a:xfrm>
          <a:prstGeom prst="rect">
            <a:avLst/>
          </a:prstGeom>
          <a:solidFill>
            <a:srgbClr val="B2F7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latin typeface="Inter Light"/>
                <a:ea typeface="Inter Light"/>
                <a:cs typeface="Inter Light"/>
                <a:sym typeface="Inter Light"/>
              </a:rPr>
              <a:t>If they match, the connection is considered secure.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27484" y="381497"/>
            <a:ext cx="6072900" cy="4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Used tool_</a:t>
            </a:r>
            <a:endParaRPr sz="1400"/>
          </a:p>
        </p:txBody>
      </p:sp>
      <p:sp>
        <p:nvSpPr>
          <p:cNvPr id="174" name="Google Shape;174;p24"/>
          <p:cNvSpPr txBox="1"/>
          <p:nvPr>
            <p:ph idx="4294967295" type="body"/>
          </p:nvPr>
        </p:nvSpPr>
        <p:spPr>
          <a:xfrm>
            <a:off x="4929200" y="1484425"/>
            <a:ext cx="3102600" cy="24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Objection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Runtime mobile exploration toolkit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Powered by Frida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75" name="Google Shape;175;p24"/>
          <p:cNvSpPr txBox="1"/>
          <p:nvPr>
            <p:ph idx="4294967295" type="title"/>
          </p:nvPr>
        </p:nvSpPr>
        <p:spPr>
          <a:xfrm>
            <a:off x="826978" y="1484428"/>
            <a:ext cx="3334500" cy="327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Frida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Code instrumentation toolkit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rPr>
              <a:t>Allows to inject JS snippet into native apps</a:t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828863" y="1350650"/>
            <a:ext cx="595800" cy="456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27484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>
                <a:solidFill>
                  <a:schemeClr val="lt1"/>
                </a:solidFill>
              </a:rPr>
              <a:t>—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827484" y="893625"/>
            <a:ext cx="4021500" cy="11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Hook detection</a:t>
            </a:r>
            <a:r>
              <a:rPr lang="en-GB" sz="3800"/>
              <a:t>_</a:t>
            </a:r>
            <a:endParaRPr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827484" y="381497"/>
            <a:ext cx="6072900" cy="4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Hook detection_ </a:t>
            </a:r>
            <a:endParaRPr sz="1400"/>
          </a:p>
        </p:txBody>
      </p:sp>
      <p:sp>
        <p:nvSpPr>
          <p:cNvPr id="189" name="Google Shape;189;p26"/>
          <p:cNvSpPr txBox="1"/>
          <p:nvPr>
            <p:ph idx="4294967295" type="title"/>
          </p:nvPr>
        </p:nvSpPr>
        <p:spPr>
          <a:xfrm>
            <a:off x="826975" y="1484425"/>
            <a:ext cx="3690000" cy="7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24242"/>
                </a:solidFill>
                <a:highlight>
                  <a:srgbClr val="FFFFFF"/>
                </a:highlight>
                <a:latin typeface="Inter Light"/>
                <a:ea typeface="Inter Light"/>
                <a:cs typeface="Inter Light"/>
                <a:sym typeface="Inter Light"/>
              </a:rPr>
              <a:t>Hooks are snippets of code that are used to intercept or modify the behavior of applications.</a:t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27488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/>
              <a:t>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828863" y="1350650"/>
            <a:ext cx="595800" cy="456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828875" y="3690550"/>
            <a:ext cx="2821500" cy="595500"/>
          </a:xfrm>
          <a:prstGeom prst="rect">
            <a:avLst/>
          </a:prstGeom>
          <a:solidFill>
            <a:srgbClr val="00E59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What we are using</a:t>
            </a:r>
            <a:endParaRPr b="1" sz="10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freeRASP</a:t>
            </a:r>
            <a:endParaRPr sz="1200">
              <a:solidFill>
                <a:schemeClr val="dk1"/>
              </a:solidFill>
              <a:uFill>
                <a:noFill/>
              </a:uFill>
              <a:latin typeface="Inter"/>
              <a:ea typeface="Inter"/>
              <a:cs typeface="Inter"/>
              <a:sym typeface="Inter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eRASP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284350" y="1396100"/>
            <a:ext cx="3412500" cy="648000"/>
          </a:xfrm>
          <a:prstGeom prst="rect">
            <a:avLst/>
          </a:prstGeom>
          <a:solidFill>
            <a:srgbClr val="B2F7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latin typeface="Inter Light"/>
                <a:ea typeface="Inter Light"/>
                <a:cs typeface="Inter Light"/>
                <a:sym typeface="Inter Light"/>
              </a:rPr>
              <a:t>Check the </a:t>
            </a:r>
            <a:r>
              <a:rPr lang="en-GB">
                <a:latin typeface="Inter Light"/>
                <a:ea typeface="Inter Light"/>
                <a:cs typeface="Inter Light"/>
                <a:sym typeface="Inter Light"/>
              </a:rPr>
              <a:t>environment</a:t>
            </a:r>
            <a:r>
              <a:rPr lang="en-GB">
                <a:latin typeface="Inter Light"/>
                <a:ea typeface="Inter Light"/>
                <a:cs typeface="Inter Light"/>
                <a:sym typeface="Inter Light"/>
              </a:rPr>
              <a:t> where app is running</a:t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284350" y="2282400"/>
            <a:ext cx="3412500" cy="400200"/>
          </a:xfrm>
          <a:prstGeom prst="rect">
            <a:avLst/>
          </a:prstGeom>
          <a:solidFill>
            <a:srgbClr val="B2F7E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>
                <a:latin typeface="Inter Light"/>
                <a:ea typeface="Inter Light"/>
                <a:cs typeface="Inter Light"/>
                <a:sym typeface="Inter Light"/>
              </a:rPr>
              <a:t>If hook detected prevent app to run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27484" y="4762013"/>
            <a:ext cx="595800" cy="19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r>
              <a:rPr lang="en-GB">
                <a:solidFill>
                  <a:schemeClr val="lt1"/>
                </a:solidFill>
              </a:rPr>
              <a:t>—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"/>
              <a:buNone/>
            </a:pPr>
            <a:fld id="{00000000-1234-1234-1234-123412341234}" type="slidenum">
              <a:rPr lang="en-GB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827474" y="893625"/>
            <a:ext cx="4428000" cy="11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More to take care_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arform 1.0">
  <a:themeElements>
    <a:clrScheme name="20_BasicBlack">
      <a:dk1>
        <a:srgbClr val="000E38"/>
      </a:dk1>
      <a:lt1>
        <a:srgbClr val="FFFFFF"/>
      </a:lt1>
      <a:dk2>
        <a:srgbClr val="000E38"/>
      </a:dk2>
      <a:lt2>
        <a:srgbClr val="526288"/>
      </a:lt2>
      <a:accent1>
        <a:srgbClr val="00E59A"/>
      </a:accent1>
      <a:accent2>
        <a:srgbClr val="8950FF"/>
      </a:accent2>
      <a:accent3>
        <a:srgbClr val="166BFF"/>
      </a:accent3>
      <a:accent4>
        <a:srgbClr val="DDCAFF"/>
      </a:accent4>
      <a:accent5>
        <a:srgbClr val="D6E6FF"/>
      </a:accent5>
      <a:accent6>
        <a:srgbClr val="E5FCF5"/>
      </a:accent6>
      <a:hlink>
        <a:srgbClr val="166B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arform 1.0">
  <a:themeElements>
    <a:clrScheme name="20_BasicBlack">
      <a:dk1>
        <a:srgbClr val="000E38"/>
      </a:dk1>
      <a:lt1>
        <a:srgbClr val="FFFFFF"/>
      </a:lt1>
      <a:dk2>
        <a:srgbClr val="000E38"/>
      </a:dk2>
      <a:lt2>
        <a:srgbClr val="31416F"/>
      </a:lt2>
      <a:accent1>
        <a:srgbClr val="00E59A"/>
      </a:accent1>
      <a:accent2>
        <a:srgbClr val="9866FF"/>
      </a:accent2>
      <a:accent3>
        <a:srgbClr val="4589FF"/>
      </a:accent3>
      <a:accent4>
        <a:srgbClr val="DDCAFF"/>
      </a:accent4>
      <a:accent5>
        <a:srgbClr val="D6E6FF"/>
      </a:accent5>
      <a:accent6>
        <a:srgbClr val="F2F3F4"/>
      </a:accent6>
      <a:hlink>
        <a:srgbClr val="00E5A4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