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007033"/>
    <a:srgbClr val="FFCC66"/>
    <a:srgbClr val="990099"/>
    <a:srgbClr val="CC0099"/>
    <a:srgbClr val="FE9202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3D8A-A041-4AE5-BC85-6B6721BAF0E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1922-6067-4831-8370-03AC7322D67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1350110"/>
            <a:ext cx="717713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2724455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AD994F7-5E5A-4F59-8CA9-3CC5A3C3C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5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347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47" y="1197405"/>
            <a:ext cx="6260905" cy="3511061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8F4BB-86D0-49EC-9054-9CC74827CF2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Sito</a:t>
            </a:r>
            <a:r>
              <a:rPr lang="en-US" dirty="0"/>
              <a:t> web “</a:t>
            </a:r>
            <a:r>
              <a:rPr lang="en-US" dirty="0" err="1"/>
              <a:t>Fattoria</a:t>
            </a:r>
            <a:r>
              <a:rPr lang="en-US" dirty="0"/>
              <a:t> Kent”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Vattiato</a:t>
            </a:r>
            <a:r>
              <a:rPr lang="en-US" sz="1800" dirty="0"/>
              <a:t> Francesco O46000259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655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0330B0-944C-439A-8E1D-8262B5825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8" y="333168"/>
            <a:ext cx="6709870" cy="4129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058D5BA-F8CE-4043-BB45-EBBDF527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954164"/>
            <a:ext cx="3443086" cy="119154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8258F98-7680-4380-A1A8-4A9ED41DD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4" y="2353730"/>
            <a:ext cx="2720437" cy="26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8800"/>
            <a:ext cx="2128720" cy="890341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Compatibilità</a:t>
            </a:r>
            <a:br>
              <a:rPr lang="en-US" sz="2800" dirty="0"/>
            </a:br>
            <a:r>
              <a:rPr lang="en-US" sz="2800" dirty="0"/>
              <a:t>Mobile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CD72B5-F385-44C9-A640-1F5C1016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52705"/>
            <a:ext cx="2010059" cy="48380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F28B46A-EA1B-4C83-ACA7-938978FE2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197405"/>
            <a:ext cx="2956509" cy="25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La homepage “</a:t>
            </a:r>
            <a:r>
              <a:rPr lang="en-US" sz="2400" dirty="0" err="1"/>
              <a:t>Fattoria</a:t>
            </a:r>
            <a:r>
              <a:rPr lang="en-US" sz="2400" dirty="0"/>
              <a:t> Kent”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occuperà</a:t>
            </a:r>
            <a:r>
              <a:rPr lang="en-US" sz="2400" dirty="0"/>
              <a:t> di </a:t>
            </a:r>
            <a:r>
              <a:rPr lang="en-US" sz="2400" dirty="0" err="1"/>
              <a:t>interfacciare</a:t>
            </a:r>
            <a:r>
              <a:rPr lang="en-US" sz="2400" dirty="0"/>
              <a:t> il </a:t>
            </a:r>
            <a:r>
              <a:rPr lang="en-US" sz="2400" dirty="0" err="1"/>
              <a:t>cliente</a:t>
            </a:r>
            <a:r>
              <a:rPr lang="en-US" sz="2400" dirty="0"/>
              <a:t> con </a:t>
            </a:r>
            <a:r>
              <a:rPr lang="en-US" sz="2400" dirty="0" err="1"/>
              <a:t>l’informativa</a:t>
            </a:r>
            <a:r>
              <a:rPr lang="en-US" sz="2400" dirty="0"/>
              <a:t> sui </a:t>
            </a:r>
            <a:r>
              <a:rPr lang="en-US" sz="2400" dirty="0" err="1"/>
              <a:t>metodi</a:t>
            </a:r>
            <a:r>
              <a:rPr lang="en-US" sz="2400" dirty="0"/>
              <a:t> di </a:t>
            </a:r>
            <a:r>
              <a:rPr lang="en-US" sz="2400" dirty="0" err="1"/>
              <a:t>produzione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costi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prodotti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mercato</a:t>
            </a:r>
            <a:r>
              <a:rPr lang="en-US" sz="2400" dirty="0"/>
              <a:t> </a:t>
            </a:r>
            <a:r>
              <a:rPr lang="en-US" sz="2400" dirty="0" err="1"/>
              <a:t>generale</a:t>
            </a:r>
            <a:r>
              <a:rPr lang="en-US" sz="2400" dirty="0"/>
              <a:t> e un </a:t>
            </a:r>
            <a:r>
              <a:rPr lang="en-US" sz="2400" dirty="0" err="1"/>
              <a:t>pulsante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porterà</a:t>
            </a:r>
            <a:r>
              <a:rPr lang="en-US" sz="2400" dirty="0"/>
              <a:t> </a:t>
            </a:r>
            <a:r>
              <a:rPr lang="en-US" sz="2400" dirty="0" err="1"/>
              <a:t>successivamente</a:t>
            </a:r>
            <a:r>
              <a:rPr lang="en-US" sz="2400" dirty="0"/>
              <a:t> a un form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permetterà</a:t>
            </a:r>
            <a:r>
              <a:rPr lang="en-US" sz="2400" dirty="0"/>
              <a:t> al </a:t>
            </a:r>
            <a:r>
              <a:rPr lang="en-US" sz="2400" dirty="0" err="1"/>
              <a:t>cliente</a:t>
            </a:r>
            <a:r>
              <a:rPr lang="en-US" sz="2400" dirty="0"/>
              <a:t> di </a:t>
            </a:r>
            <a:r>
              <a:rPr lang="en-US" sz="2400" dirty="0" err="1"/>
              <a:t>effettuare</a:t>
            </a:r>
            <a:r>
              <a:rPr lang="en-US" sz="2400" dirty="0"/>
              <a:t> un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inviando</a:t>
            </a:r>
            <a:r>
              <a:rPr lang="en-US" sz="2400" dirty="0"/>
              <a:t> una email con tutti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dettagli</a:t>
            </a:r>
            <a:r>
              <a:rPr lang="en-US" sz="2400" dirty="0"/>
              <a:t> al </a:t>
            </a:r>
            <a:r>
              <a:rPr lang="en-US" sz="2400" dirty="0" err="1"/>
              <a:t>proprietario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di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2363" y="1350110"/>
            <a:ext cx="8246069" cy="479822"/>
          </a:xfrm>
        </p:spPr>
        <p:txBody>
          <a:bodyPr/>
          <a:lstStyle/>
          <a:p>
            <a:r>
              <a:rPr lang="en-US" dirty="0"/>
              <a:t>La homepage segue lo schema </a:t>
            </a:r>
            <a:r>
              <a:rPr lang="en-US" dirty="0" err="1"/>
              <a:t>generico</a:t>
            </a:r>
            <a:r>
              <a:rPr lang="en-US" dirty="0"/>
              <a:t> </a:t>
            </a:r>
            <a:r>
              <a:rPr lang="en-US" dirty="0" err="1"/>
              <a:t>sottostante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5090F62C-4FB1-457A-8B50-42A0DD4FBB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0" y="1862594"/>
            <a:ext cx="3490183" cy="2901950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4C700D6-BD9F-4FD2-B98F-78E209B4C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26" y="1808225"/>
            <a:ext cx="2525894" cy="32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2847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</a:t>
            </a:r>
            <a:r>
              <a:rPr lang="en-US" dirty="0"/>
              <a:t> </a:t>
            </a:r>
            <a:r>
              <a:rPr lang="en-US" dirty="0" err="1"/>
              <a:t>generiche</a:t>
            </a:r>
            <a:r>
              <a:rPr lang="en-US" dirty="0"/>
              <a:t> del CSS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A84FA9BB-9522-4C4F-AFD9-3D7888EF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85" y="739775"/>
            <a:ext cx="2951443" cy="3968750"/>
          </a:xfrm>
        </p:spPr>
      </p:pic>
    </p:spTree>
    <p:extLst>
      <p:ext uri="{BB962C8B-B14F-4D97-AF65-F5344CB8AC3E}">
        <p14:creationId xmlns:p14="http://schemas.microsoft.com/office/powerpoint/2010/main" val="349491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330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8985758-3AF9-4EFF-9C79-F181EDD7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808225"/>
            <a:ext cx="2933032" cy="3244416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7464CB5-C8C7-4C8D-9701-0B98F3A92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19" y="113560"/>
            <a:ext cx="4470844" cy="15317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8079B5-42F0-467E-945D-AC988630C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02" y="1779521"/>
            <a:ext cx="2530427" cy="32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655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6C57F80-994F-4170-8969-CFF28BE0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574299"/>
            <a:ext cx="6261100" cy="266639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5337D1-BDB9-48F0-8379-4744E0B1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197405"/>
            <a:ext cx="3072340" cy="36164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D11C2B-0DE2-4730-83E1-5BCDFB98B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38" y="1731872"/>
            <a:ext cx="2756900" cy="25475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9CF5DBB-B909-4C6D-8E0B-296E54E88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34" y="1806811"/>
            <a:ext cx="666606" cy="23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8800"/>
            <a:ext cx="2128720" cy="890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TYPE-A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80AA20-ED16-4A16-8AC1-CA2C176FB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87977"/>
            <a:ext cx="6719020" cy="4997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9FF7C48-6571-4EFB-A51A-9B87672C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044700"/>
            <a:ext cx="6085982" cy="99108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A72E585-7F87-4DE5-98A4-679453ECB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2113635"/>
            <a:ext cx="3886173" cy="28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8800"/>
            <a:ext cx="2128720" cy="890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TYPE-B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D87EF0-91D6-4F59-9B6F-3EC5FC568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49399"/>
            <a:ext cx="4853954" cy="175032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590BD6-138F-41B7-9BDE-59DE9B2DD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846818"/>
            <a:ext cx="6529890" cy="17694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6A8438-9FF2-4232-B21D-C030EA58A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36" y="3709958"/>
            <a:ext cx="2282415" cy="12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8800"/>
            <a:ext cx="2128720" cy="890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TYPE-C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E8EBEA-DF11-42B6-821B-35D4E2765D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281175"/>
            <a:ext cx="5640935" cy="5314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81B79D-45AE-48EE-9421-2081C5B8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982130"/>
            <a:ext cx="6709870" cy="15896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7A8D48-2DEB-4F6C-938F-52671F9E3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741218"/>
            <a:ext cx="2642997" cy="21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94</Words>
  <Application>Microsoft Office PowerPoint</Application>
  <PresentationFormat>Presentazione su schermo (16:9)</PresentationFormat>
  <Paragraphs>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Sito web “Fattoria Kent”</vt:lpstr>
      <vt:lpstr>Specifiche di progetto</vt:lpstr>
      <vt:lpstr>Specifiche di progetto</vt:lpstr>
      <vt:lpstr>Parti generiche del CSS</vt:lpstr>
      <vt:lpstr>Header</vt:lpstr>
      <vt:lpstr>NavBar</vt:lpstr>
      <vt:lpstr>Section TYPE-A</vt:lpstr>
      <vt:lpstr>Section TYPE-B</vt:lpstr>
      <vt:lpstr>Section TYPE-C</vt:lpstr>
      <vt:lpstr>Footer</vt:lpstr>
      <vt:lpstr>Compatibilità Mobile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Francesco Vattiato</cp:lastModifiedBy>
  <cp:revision>134</cp:revision>
  <dcterms:created xsi:type="dcterms:W3CDTF">2013-08-21T19:17:07Z</dcterms:created>
  <dcterms:modified xsi:type="dcterms:W3CDTF">2021-03-26T09:20:23Z</dcterms:modified>
</cp:coreProperties>
</file>