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2" r:id="rId10"/>
    <p:sldId id="27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007033"/>
    <a:srgbClr val="FFCC66"/>
    <a:srgbClr val="990099"/>
    <a:srgbClr val="CC0099"/>
    <a:srgbClr val="FE9202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3D8A-A041-4AE5-BC85-6B6721BAF0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1922-6067-4831-8370-03AC7322D6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1350110"/>
            <a:ext cx="7177135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2724455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AD994F7-5E5A-4F59-8CA9-3CC5A3C3C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5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347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47" y="1197405"/>
            <a:ext cx="6260905" cy="3511061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8F4BB-86D0-49EC-9054-9CC74827CF2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Mini Homework 2 - JS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err="1"/>
              <a:t>Vattiato</a:t>
            </a:r>
            <a:r>
              <a:rPr lang="en-US" sz="2000" dirty="0"/>
              <a:t> </a:t>
            </a:r>
            <a:r>
              <a:rPr lang="en-US" sz="2000" dirty="0" smtClean="0"/>
              <a:t>Francesco </a:t>
            </a:r>
          </a:p>
          <a:p>
            <a:r>
              <a:rPr lang="en-US" sz="2000" dirty="0" smtClean="0"/>
              <a:t>O46000259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3946096"/>
            <a:ext cx="1985165" cy="994568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Funzione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mostra</a:t>
            </a:r>
            <a:r>
              <a:rPr lang="en-US" sz="1800" dirty="0" smtClean="0"/>
              <a:t>/</a:t>
            </a:r>
            <a:r>
              <a:rPr lang="en-US" sz="1800" dirty="0" err="1" smtClean="0"/>
              <a:t>nascondi</a:t>
            </a:r>
            <a:r>
              <a:rPr lang="en-US" sz="1800" dirty="0" smtClean="0"/>
              <a:t> </a:t>
            </a:r>
            <a:r>
              <a:rPr lang="en-US" sz="1800" dirty="0" err="1" smtClean="0"/>
              <a:t>descrizione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JS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655520"/>
            <a:ext cx="4220164" cy="1524213"/>
          </a:xfrm>
        </p:spPr>
      </p:pic>
    </p:spTree>
    <p:extLst>
      <p:ext uri="{BB962C8B-B14F-4D97-AF65-F5344CB8AC3E}">
        <p14:creationId xmlns:p14="http://schemas.microsoft.com/office/powerpoint/2010/main" val="22809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Specifiche di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 smtClean="0"/>
              <a:t>In questo </a:t>
            </a:r>
            <a:r>
              <a:rPr lang="it-IT" sz="2000" dirty="0" err="1" smtClean="0"/>
              <a:t>homework</a:t>
            </a:r>
            <a:r>
              <a:rPr lang="it-IT" sz="2000" dirty="0" smtClean="0"/>
              <a:t> viene realizzata la pagina col catalogo dei prodotti che viene visualizzata dopo aver interagito col pulsante «Ordina i nostri prodotti» presente sulla homepage dell’</a:t>
            </a:r>
            <a:r>
              <a:rPr lang="it-IT" sz="2000" dirty="0" err="1" smtClean="0"/>
              <a:t>homework</a:t>
            </a:r>
            <a:r>
              <a:rPr lang="it-IT" sz="2000" dirty="0" smtClean="0"/>
              <a:t> 1.</a:t>
            </a:r>
          </a:p>
          <a:p>
            <a:pPr marL="0" indent="0" algn="ctr">
              <a:buNone/>
            </a:pPr>
            <a:r>
              <a:rPr lang="it-IT" sz="2000" dirty="0" smtClean="0"/>
              <a:t>La </a:t>
            </a:r>
            <a:r>
              <a:rPr lang="it-IT" sz="2000" dirty="0" err="1" smtClean="0"/>
              <a:t>NavBar</a:t>
            </a:r>
            <a:r>
              <a:rPr lang="it-IT" sz="2000" dirty="0" smtClean="0"/>
              <a:t> per la versione mobile è stata modificata realizzandola con funzioni JS. La pagina prevede un caricamento dinamico dei dati dal file «content.js» contenente titolo, immagini e descrizione dei prodotti e una barra di ricerca in tempo reale dei contenuti. La pagine inoltre prevede anche una sezione Preferiti che appare solo quando ci sono elementi presenti all’interno di essa.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560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940" y="128470"/>
            <a:ext cx="1985165" cy="572644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/>
              <a:t>NavBar</a:t>
            </a:r>
            <a:r>
              <a:rPr lang="en-US" sz="2000" dirty="0" smtClean="0"/>
              <a:t> Mobile</a:t>
            </a:r>
            <a:br>
              <a:rPr lang="en-US" sz="2000" dirty="0" smtClean="0"/>
            </a:br>
            <a:r>
              <a:rPr lang="en-US" sz="2000" dirty="0" err="1" smtClean="0"/>
              <a:t>Rivisitata</a:t>
            </a:r>
            <a:endParaRPr lang="en-US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6" y="128588"/>
            <a:ext cx="2476993" cy="4884737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044700"/>
            <a:ext cx="3606283" cy="123331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3029865"/>
            <a:ext cx="3606283" cy="10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4098800"/>
            <a:ext cx="1985165" cy="841863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Sezione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Catalogo</a:t>
            </a:r>
            <a:r>
              <a:rPr lang="en-US" sz="1800" dirty="0" smtClean="0"/>
              <a:t> / </a:t>
            </a:r>
            <a:r>
              <a:rPr lang="en-US" sz="1800" dirty="0" err="1" smtClean="0"/>
              <a:t>Preferiti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CSS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71566"/>
            <a:ext cx="2137870" cy="4769095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1358140"/>
            <a:ext cx="2243602" cy="23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7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4098800"/>
            <a:ext cx="1985165" cy="841863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Sezione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Catalogo</a:t>
            </a:r>
            <a:r>
              <a:rPr lang="en-US" sz="1800" dirty="0" smtClean="0"/>
              <a:t> / </a:t>
            </a:r>
            <a:r>
              <a:rPr lang="en-US" sz="1800" dirty="0" err="1" smtClean="0"/>
              <a:t>Preferiti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HTML</a:t>
            </a:r>
            <a:endParaRPr lang="en-US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739290"/>
            <a:ext cx="6260905" cy="3511061"/>
          </a:xfrm>
        </p:spPr>
      </p:pic>
    </p:spTree>
    <p:extLst>
      <p:ext uri="{BB962C8B-B14F-4D97-AF65-F5344CB8AC3E}">
        <p14:creationId xmlns:p14="http://schemas.microsoft.com/office/powerpoint/2010/main" val="151935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4098800"/>
            <a:ext cx="1985165" cy="841863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Caricamento</a:t>
            </a:r>
            <a:r>
              <a:rPr lang="en-US" sz="1800" dirty="0" smtClean="0"/>
              <a:t> </a:t>
            </a:r>
            <a:r>
              <a:rPr lang="en-US" sz="1800" dirty="0" err="1" smtClean="0"/>
              <a:t>dinamico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JS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28470"/>
            <a:ext cx="3664920" cy="4955024"/>
          </a:xfrm>
        </p:spPr>
      </p:pic>
    </p:spTree>
    <p:extLst>
      <p:ext uri="{BB962C8B-B14F-4D97-AF65-F5344CB8AC3E}">
        <p14:creationId xmlns:p14="http://schemas.microsoft.com/office/powerpoint/2010/main" val="148123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4098800"/>
            <a:ext cx="1985165" cy="841863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Dati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JS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350110"/>
            <a:ext cx="6710144" cy="2290575"/>
          </a:xfrm>
        </p:spPr>
      </p:pic>
    </p:spTree>
    <p:extLst>
      <p:ext uri="{BB962C8B-B14F-4D97-AF65-F5344CB8AC3E}">
        <p14:creationId xmlns:p14="http://schemas.microsoft.com/office/powerpoint/2010/main" val="27347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3946096"/>
            <a:ext cx="1985165" cy="994568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Funzione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Aggiungi</a:t>
            </a:r>
            <a:r>
              <a:rPr lang="en-US" sz="1800" dirty="0" smtClean="0"/>
              <a:t>/</a:t>
            </a:r>
            <a:r>
              <a:rPr lang="en-US" sz="1800" dirty="0" err="1" smtClean="0"/>
              <a:t>Rimuovi</a:t>
            </a:r>
            <a:r>
              <a:rPr lang="en-US" sz="1800" dirty="0" smtClean="0"/>
              <a:t> </a:t>
            </a:r>
            <a:r>
              <a:rPr lang="en-US" sz="1800" dirty="0" err="1" smtClean="0"/>
              <a:t>Preferiti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JS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21812"/>
            <a:ext cx="3664920" cy="4871506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85" y="2113635"/>
            <a:ext cx="2822942" cy="9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64" y="4098800"/>
            <a:ext cx="1985165" cy="841863"/>
          </a:xfrm>
        </p:spPr>
        <p:txBody>
          <a:bodyPr>
            <a:noAutofit/>
          </a:bodyPr>
          <a:lstStyle/>
          <a:p>
            <a:pPr algn="ctr"/>
            <a:r>
              <a:rPr lang="en-US" sz="1800" dirty="0" err="1" smtClean="0"/>
              <a:t>SearchBar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JS</a:t>
            </a:r>
            <a:endParaRPr lang="en-US" sz="20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044700"/>
            <a:ext cx="4515480" cy="3267531"/>
          </a:xfrm>
        </p:spPr>
      </p:pic>
    </p:spTree>
    <p:extLst>
      <p:ext uri="{BB962C8B-B14F-4D97-AF65-F5344CB8AC3E}">
        <p14:creationId xmlns:p14="http://schemas.microsoft.com/office/powerpoint/2010/main" val="110248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118</Words>
  <Application>Microsoft Office PowerPoint</Application>
  <PresentationFormat>Presentazione su schermo (16:9)</PresentationFormat>
  <Paragraphs>14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Mini Homework 2 - JS</vt:lpstr>
      <vt:lpstr>Specifiche di progetto</vt:lpstr>
      <vt:lpstr>NavBar Mobile Rivisitata</vt:lpstr>
      <vt:lpstr>Sezione  Catalogo / Preferiti CSS</vt:lpstr>
      <vt:lpstr>Sezione  Catalogo / Preferiti HTML</vt:lpstr>
      <vt:lpstr>Caricamento dinamico  JS</vt:lpstr>
      <vt:lpstr>Dati JS</vt:lpstr>
      <vt:lpstr>Funzione Aggiungi/Rimuovi Preferiti JS</vt:lpstr>
      <vt:lpstr>SearchBar JS</vt:lpstr>
      <vt:lpstr>Funzione mostra/nascondi descrizione JS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Utente Windows</cp:lastModifiedBy>
  <cp:revision>150</cp:revision>
  <dcterms:created xsi:type="dcterms:W3CDTF">2013-08-21T19:17:07Z</dcterms:created>
  <dcterms:modified xsi:type="dcterms:W3CDTF">2021-04-11T16:01:33Z</dcterms:modified>
</cp:coreProperties>
</file>