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63" r:id="rId6"/>
    <p:sldId id="264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007033"/>
    <a:srgbClr val="FFCC66"/>
    <a:srgbClr val="990099"/>
    <a:srgbClr val="CC0099"/>
    <a:srgbClr val="FE9202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73D8A-A041-4AE5-BC85-6B6721BAF0E7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E1922-6067-4831-8370-03AC7322D67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5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0605" y="1350110"/>
            <a:ext cx="7177135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605" y="2724455"/>
            <a:ext cx="717713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AAD994F7-5E5A-4F59-8CA9-3CC5A3C3C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805"/>
          </a:xfrm>
        </p:spPr>
        <p:txBody>
          <a:bodyPr/>
          <a:lstStyle>
            <a:lvl1pPr algn="l">
              <a:defRPr sz="2800">
                <a:solidFill>
                  <a:srgbClr val="6C1A00"/>
                </a:solidFill>
              </a:defRPr>
            </a:lvl1pPr>
            <a:lvl2pPr algn="l">
              <a:defRPr>
                <a:solidFill>
                  <a:srgbClr val="6C1A00"/>
                </a:solidFill>
              </a:defRPr>
            </a:lvl2pPr>
            <a:lvl3pPr algn="l">
              <a:defRPr>
                <a:solidFill>
                  <a:srgbClr val="6C1A00"/>
                </a:solidFill>
              </a:defRPr>
            </a:lvl3pPr>
            <a:lvl4pPr algn="l">
              <a:defRPr>
                <a:solidFill>
                  <a:srgbClr val="6C1A00"/>
                </a:solidFill>
              </a:defRPr>
            </a:lvl4pPr>
            <a:lvl5pPr algn="l">
              <a:defRPr>
                <a:solidFill>
                  <a:srgbClr val="6C1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347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347" y="1197405"/>
            <a:ext cx="6260905" cy="3511061"/>
          </a:xfrm>
        </p:spPr>
        <p:txBody>
          <a:bodyPr/>
          <a:lstStyle>
            <a:lvl1pPr>
              <a:defRPr sz="2800">
                <a:solidFill>
                  <a:srgbClr val="6C1A00"/>
                </a:solidFill>
              </a:defRPr>
            </a:lvl1pPr>
            <a:lvl2pPr>
              <a:defRPr>
                <a:solidFill>
                  <a:srgbClr val="6C1A00"/>
                </a:solidFill>
              </a:defRPr>
            </a:lvl2pPr>
            <a:lvl3pPr>
              <a:defRPr>
                <a:solidFill>
                  <a:srgbClr val="6C1A00"/>
                </a:solidFill>
              </a:defRPr>
            </a:lvl3pPr>
            <a:lvl4pPr>
              <a:defRPr>
                <a:solidFill>
                  <a:srgbClr val="6C1A00"/>
                </a:solidFill>
              </a:defRPr>
            </a:lvl4pPr>
            <a:lvl5pPr>
              <a:defRPr>
                <a:solidFill>
                  <a:srgbClr val="6C1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38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C1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6C1A00"/>
                </a:solidFill>
              </a:defRPr>
            </a:lvl1pPr>
            <a:lvl2pPr algn="ctr">
              <a:defRPr sz="2000">
                <a:solidFill>
                  <a:srgbClr val="6C1A00"/>
                </a:solidFill>
              </a:defRPr>
            </a:lvl2pPr>
            <a:lvl3pPr algn="ctr">
              <a:defRPr sz="1800">
                <a:solidFill>
                  <a:srgbClr val="6C1A00"/>
                </a:solidFill>
              </a:defRPr>
            </a:lvl3pPr>
            <a:lvl4pPr algn="ctr">
              <a:defRPr sz="1600">
                <a:solidFill>
                  <a:srgbClr val="6C1A00"/>
                </a:solidFill>
              </a:defRPr>
            </a:lvl4pPr>
            <a:lvl5pPr algn="ctr">
              <a:defRPr sz="1600">
                <a:solidFill>
                  <a:srgbClr val="6C1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38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C1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6C1A00"/>
                </a:solidFill>
              </a:defRPr>
            </a:lvl1pPr>
            <a:lvl2pPr algn="ctr">
              <a:defRPr sz="2000">
                <a:solidFill>
                  <a:srgbClr val="6C1A00"/>
                </a:solidFill>
              </a:defRPr>
            </a:lvl2pPr>
            <a:lvl3pPr algn="ctr">
              <a:defRPr sz="1800">
                <a:solidFill>
                  <a:srgbClr val="6C1A00"/>
                </a:solidFill>
              </a:defRPr>
            </a:lvl3pPr>
            <a:lvl4pPr algn="ctr">
              <a:defRPr sz="1600">
                <a:solidFill>
                  <a:srgbClr val="6C1A00"/>
                </a:solidFill>
              </a:defRPr>
            </a:lvl4pPr>
            <a:lvl5pPr algn="ctr">
              <a:defRPr sz="1600">
                <a:solidFill>
                  <a:srgbClr val="6C1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8F4BB-86D0-49EC-9054-9CC74827CF2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dirty="0" err="1"/>
              <a:t>Api</a:t>
            </a:r>
            <a:r>
              <a:rPr lang="en-US" dirty="0"/>
              <a:t> “</a:t>
            </a:r>
            <a:r>
              <a:rPr lang="en-US" dirty="0" err="1"/>
              <a:t>Fattoria</a:t>
            </a:r>
            <a:r>
              <a:rPr lang="en-US" dirty="0"/>
              <a:t> Kent”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Vattiato</a:t>
            </a:r>
            <a:r>
              <a:rPr lang="en-US" sz="1800" dirty="0"/>
              <a:t> Francesco O46000259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progetto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/>
              <a:t>In </a:t>
            </a:r>
            <a:r>
              <a:rPr lang="en-US" sz="2400" dirty="0" err="1"/>
              <a:t>questo</a:t>
            </a:r>
            <a:r>
              <a:rPr lang="en-US" sz="2400" dirty="0"/>
              <a:t> homework </a:t>
            </a:r>
            <a:r>
              <a:rPr lang="en-US" sz="2400" dirty="0" err="1"/>
              <a:t>sono</a:t>
            </a:r>
            <a:r>
              <a:rPr lang="en-US" sz="2400" dirty="0"/>
              <a:t> state </a:t>
            </a:r>
            <a:r>
              <a:rPr lang="en-US" sz="2400" dirty="0" err="1"/>
              <a:t>implementate</a:t>
            </a:r>
            <a:r>
              <a:rPr lang="en-US" sz="2400" dirty="0"/>
              <a:t> </a:t>
            </a:r>
            <a:r>
              <a:rPr lang="en-US" sz="2400" dirty="0" err="1"/>
              <a:t>tre</a:t>
            </a:r>
            <a:r>
              <a:rPr lang="en-US" sz="2400" dirty="0"/>
              <a:t> </a:t>
            </a:r>
            <a:r>
              <a:rPr lang="en-US" sz="2400" dirty="0" err="1"/>
              <a:t>richieste</a:t>
            </a:r>
            <a:r>
              <a:rPr lang="en-US" sz="2400" dirty="0"/>
              <a:t> </a:t>
            </a:r>
            <a:r>
              <a:rPr lang="en-US" sz="2400" dirty="0" err="1"/>
              <a:t>RestAPI</a:t>
            </a:r>
            <a:r>
              <a:rPr lang="en-US" sz="2400" dirty="0"/>
              <a:t>: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Nutrizionix</a:t>
            </a:r>
            <a:r>
              <a:rPr lang="en-US" sz="2400" dirty="0"/>
              <a:t> API (</a:t>
            </a:r>
            <a:r>
              <a:rPr lang="en-US" sz="2400" dirty="0" err="1"/>
              <a:t>apikey</a:t>
            </a:r>
            <a:r>
              <a:rPr lang="en-US" sz="2400" dirty="0"/>
              <a:t>): </a:t>
            </a:r>
            <a:r>
              <a:rPr lang="en-US" sz="2400" dirty="0" err="1"/>
              <a:t>ritorna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valori</a:t>
            </a:r>
            <a:r>
              <a:rPr lang="en-US" sz="2400" dirty="0"/>
              <a:t> </a:t>
            </a:r>
            <a:r>
              <a:rPr lang="en-US" sz="2400" dirty="0" err="1"/>
              <a:t>nutritivi</a:t>
            </a:r>
            <a:r>
              <a:rPr lang="en-US" sz="2400" dirty="0"/>
              <a:t> di base (</a:t>
            </a:r>
            <a:r>
              <a:rPr lang="en-US" sz="2400" dirty="0" err="1"/>
              <a:t>kCal</a:t>
            </a:r>
            <a:r>
              <a:rPr lang="en-US" sz="2400" dirty="0"/>
              <a:t>, </a:t>
            </a:r>
            <a:r>
              <a:rPr lang="en-US" sz="2400" dirty="0" err="1"/>
              <a:t>grassi</a:t>
            </a:r>
            <a:r>
              <a:rPr lang="en-US" sz="2400" dirty="0"/>
              <a:t>, protein, </a:t>
            </a:r>
            <a:r>
              <a:rPr lang="en-US" sz="2400" dirty="0" err="1"/>
              <a:t>carboidrati</a:t>
            </a:r>
            <a:r>
              <a:rPr lang="en-US" sz="2400" dirty="0"/>
              <a:t>)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prodotti</a:t>
            </a:r>
            <a:r>
              <a:rPr lang="en-US" sz="2400" dirty="0"/>
              <a:t> </a:t>
            </a:r>
            <a:r>
              <a:rPr lang="en-US" sz="2400" dirty="0" err="1"/>
              <a:t>presenti</a:t>
            </a:r>
            <a:r>
              <a:rPr lang="en-US" sz="2400" dirty="0"/>
              <a:t> </a:t>
            </a:r>
            <a:r>
              <a:rPr lang="en-US" sz="2400" dirty="0" err="1"/>
              <a:t>nel</a:t>
            </a:r>
            <a:r>
              <a:rPr lang="en-US" sz="2400" dirty="0"/>
              <a:t> </a:t>
            </a:r>
            <a:r>
              <a:rPr lang="en-US" sz="2400" dirty="0" err="1"/>
              <a:t>catalogo</a:t>
            </a:r>
            <a:r>
              <a:rPr lang="en-US" sz="2400" dirty="0"/>
              <a:t> e li </a:t>
            </a:r>
            <a:r>
              <a:rPr lang="en-US" sz="2400" dirty="0" err="1"/>
              <a:t>assegna</a:t>
            </a:r>
            <a:r>
              <a:rPr lang="en-US" sz="2400" dirty="0"/>
              <a:t> alle </a:t>
            </a:r>
            <a:r>
              <a:rPr lang="en-US" sz="2400" dirty="0" err="1"/>
              <a:t>rispettive</a:t>
            </a:r>
            <a:r>
              <a:rPr lang="en-US" sz="2400" dirty="0"/>
              <a:t> </a:t>
            </a:r>
            <a:r>
              <a:rPr lang="en-US" sz="2400" dirty="0" err="1"/>
              <a:t>schede</a:t>
            </a:r>
            <a:r>
              <a:rPr lang="en-US" sz="2400" dirty="0"/>
              <a:t>;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FreeGeoIP</a:t>
            </a:r>
            <a:r>
              <a:rPr lang="en-US" sz="2400" dirty="0"/>
              <a:t> (no key): </a:t>
            </a:r>
            <a:r>
              <a:rPr lang="en-US" sz="2400" dirty="0" err="1"/>
              <a:t>geolocalizzazione</a:t>
            </a:r>
            <a:r>
              <a:rPr lang="en-US" sz="2400" dirty="0"/>
              <a:t> </a:t>
            </a:r>
            <a:r>
              <a:rPr lang="en-US" sz="2400" dirty="0" err="1"/>
              <a:t>tramite</a:t>
            </a:r>
            <a:r>
              <a:rPr lang="en-US" sz="2400" dirty="0"/>
              <a:t> IP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restituisce</a:t>
            </a:r>
            <a:r>
              <a:rPr lang="en-US" sz="2400" dirty="0"/>
              <a:t> </a:t>
            </a:r>
            <a:r>
              <a:rPr lang="en-US" sz="2400" dirty="0" err="1"/>
              <a:t>latitudine</a:t>
            </a:r>
            <a:r>
              <a:rPr lang="en-US" sz="2400" dirty="0"/>
              <a:t> e </a:t>
            </a:r>
            <a:r>
              <a:rPr lang="en-US" sz="2400" dirty="0" err="1"/>
              <a:t>longitudine</a:t>
            </a:r>
            <a:r>
              <a:rPr lang="en-US" sz="2400" dirty="0"/>
              <a:t>;</a:t>
            </a:r>
          </a:p>
          <a:p>
            <a:pPr marL="457200" indent="-457200">
              <a:buAutoNum type="arabicPeriod"/>
            </a:pPr>
            <a:r>
              <a:rPr lang="en-US" sz="2400" dirty="0"/>
              <a:t>7timer (no key): </a:t>
            </a:r>
            <a:r>
              <a:rPr lang="en-US" sz="2400" dirty="0" err="1"/>
              <a:t>restituisce</a:t>
            </a:r>
            <a:r>
              <a:rPr lang="en-US" sz="2400" dirty="0"/>
              <a:t> le </a:t>
            </a:r>
            <a:r>
              <a:rPr lang="en-US" sz="2400" dirty="0" err="1"/>
              <a:t>condizioni</a:t>
            </a:r>
            <a:r>
              <a:rPr lang="en-US" sz="2400" dirty="0"/>
              <a:t> </a:t>
            </a:r>
            <a:r>
              <a:rPr lang="en-US" sz="2400" dirty="0" err="1"/>
              <a:t>atmosferiche</a:t>
            </a:r>
            <a:r>
              <a:rPr lang="en-US" sz="2400" dirty="0"/>
              <a:t> di una </a:t>
            </a:r>
            <a:r>
              <a:rPr lang="en-US" sz="2400" dirty="0" err="1"/>
              <a:t>determinata</a:t>
            </a:r>
            <a:r>
              <a:rPr lang="en-US" sz="2400" dirty="0"/>
              <a:t> </a:t>
            </a:r>
            <a:r>
              <a:rPr lang="en-US" sz="2400" dirty="0" err="1"/>
              <a:t>locazione</a:t>
            </a:r>
            <a:r>
              <a:rPr lang="en-US" sz="2400" dirty="0"/>
              <a:t> definite per coordinate.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422203"/>
            <a:ext cx="2128720" cy="5726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NutritionX</a:t>
            </a:r>
            <a:r>
              <a:rPr lang="en-US" dirty="0"/>
              <a:t> API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BE0C2509-B2AC-47BC-9958-1316994BF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34" y="2571750"/>
            <a:ext cx="1985165" cy="2182564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4479985-236E-430C-8379-2A6667BE73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128470"/>
            <a:ext cx="6811385" cy="19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1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422203"/>
            <a:ext cx="2128720" cy="5726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NutritionX</a:t>
            </a:r>
            <a:r>
              <a:rPr lang="en-US" dirty="0"/>
              <a:t> API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F9082F1-4656-47BC-8CBC-DEDB4761F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739290"/>
            <a:ext cx="3068094" cy="3511550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FB5D6CD-1068-4335-9B1A-2CDBA061C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30" y="1426498"/>
            <a:ext cx="3483473" cy="229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2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422203"/>
            <a:ext cx="2128720" cy="5726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FreeGeoIP</a:t>
            </a:r>
            <a:r>
              <a:rPr lang="en-US" dirty="0"/>
              <a:t> API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C771480-601F-4BEB-B528-46FB92E4B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35" y="1350110"/>
            <a:ext cx="6261100" cy="2225447"/>
          </a:xfrm>
        </p:spPr>
      </p:pic>
    </p:spTree>
    <p:extLst>
      <p:ext uri="{BB962C8B-B14F-4D97-AF65-F5344CB8AC3E}">
        <p14:creationId xmlns:p14="http://schemas.microsoft.com/office/powerpoint/2010/main" val="267238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422203"/>
            <a:ext cx="2128720" cy="5726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7meter</a:t>
            </a:r>
            <a:br>
              <a:rPr lang="en-US" dirty="0"/>
            </a:br>
            <a:r>
              <a:rPr lang="en-US" dirty="0"/>
              <a:t>API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80CBEAB-AF2F-47F4-94F3-5DEFC8330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70" y="493568"/>
            <a:ext cx="3970330" cy="4156364"/>
          </a:xfrm>
        </p:spPr>
      </p:pic>
    </p:spTree>
    <p:extLst>
      <p:ext uri="{BB962C8B-B14F-4D97-AF65-F5344CB8AC3E}">
        <p14:creationId xmlns:p14="http://schemas.microsoft.com/office/powerpoint/2010/main" val="159920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94</Words>
  <Application>Microsoft Office PowerPoint</Application>
  <PresentationFormat>Presentazione su schermo (16:9)</PresentationFormat>
  <Paragraphs>11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REST Api “Fattoria Kent”</vt:lpstr>
      <vt:lpstr>Specifiche di progetto</vt:lpstr>
      <vt:lpstr>NutritionX API</vt:lpstr>
      <vt:lpstr>NutritionX API</vt:lpstr>
      <vt:lpstr>FreeGeoIP API</vt:lpstr>
      <vt:lpstr>7meter API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Francesco Vattiato</cp:lastModifiedBy>
  <cp:revision>138</cp:revision>
  <dcterms:created xsi:type="dcterms:W3CDTF">2013-08-21T19:17:07Z</dcterms:created>
  <dcterms:modified xsi:type="dcterms:W3CDTF">2021-04-25T14:42:36Z</dcterms:modified>
</cp:coreProperties>
</file>