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9D4D9A-790A-435F-8ECC-18B6EC057C0F}" v="478" dt="2020-05-18T18:48:08.416"/>
    <p1510:client id="{6350FAD2-479A-4950-B632-AB1F2DF01AE4}" v="37" dt="2020-05-11T15:10:16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Andreani" userId="29033b9d-38f5-4397-8f0c-435ae1b064d2" providerId="ADAL" clId="{6350FAD2-479A-4950-B632-AB1F2DF01AE4}"/>
    <pc:docChg chg="undo custSel delSld modSld">
      <pc:chgData name="Andrea Andreani" userId="29033b9d-38f5-4397-8f0c-435ae1b064d2" providerId="ADAL" clId="{6350FAD2-479A-4950-B632-AB1F2DF01AE4}" dt="2020-05-18T12:26:32.890" v="1141" actId="1076"/>
      <pc:docMkLst>
        <pc:docMk/>
      </pc:docMkLst>
      <pc:sldChg chg="addSp delSp modSp mod">
        <pc:chgData name="Andrea Andreani" userId="29033b9d-38f5-4397-8f0c-435ae1b064d2" providerId="ADAL" clId="{6350FAD2-479A-4950-B632-AB1F2DF01AE4}" dt="2020-05-18T12:26:32.890" v="1141" actId="1076"/>
        <pc:sldMkLst>
          <pc:docMk/>
          <pc:sldMk cId="3971059455" sldId="257"/>
        </pc:sldMkLst>
        <pc:spChg chg="mod">
          <ac:chgData name="Andrea Andreani" userId="29033b9d-38f5-4397-8f0c-435ae1b064d2" providerId="ADAL" clId="{6350FAD2-479A-4950-B632-AB1F2DF01AE4}" dt="2020-05-18T12:26:32.890" v="1141" actId="1076"/>
          <ac:spMkLst>
            <pc:docMk/>
            <pc:sldMk cId="3971059455" sldId="257"/>
            <ac:spMk id="2" creationId="{C2535AF6-7EEF-40F1-9D14-0D024741D0A5}"/>
          </ac:spMkLst>
        </pc:spChg>
        <pc:spChg chg="del">
          <ac:chgData name="Andrea Andreani" userId="29033b9d-38f5-4397-8f0c-435ae1b064d2" providerId="ADAL" clId="{6350FAD2-479A-4950-B632-AB1F2DF01AE4}" dt="2020-05-10T15:39:49.925" v="0" actId="478"/>
          <ac:spMkLst>
            <pc:docMk/>
            <pc:sldMk cId="3971059455" sldId="257"/>
            <ac:spMk id="3" creationId="{028CFF08-DEF3-44E9-9124-81B1B9234483}"/>
          </ac:spMkLst>
        </pc:spChg>
        <pc:spChg chg="add mod">
          <ac:chgData name="Andrea Andreani" userId="29033b9d-38f5-4397-8f0c-435ae1b064d2" providerId="ADAL" clId="{6350FAD2-479A-4950-B632-AB1F2DF01AE4}" dt="2020-05-11T14:38:14.992" v="948" actId="122"/>
          <ac:spMkLst>
            <pc:docMk/>
            <pc:sldMk cId="3971059455" sldId="257"/>
            <ac:spMk id="3" creationId="{11B10B4E-C3CA-4969-94FD-10FC563185D3}"/>
          </ac:spMkLst>
        </pc:spChg>
        <pc:spChg chg="del">
          <ac:chgData name="Andrea Andreani" userId="29033b9d-38f5-4397-8f0c-435ae1b064d2" providerId="ADAL" clId="{6350FAD2-479A-4950-B632-AB1F2DF01AE4}" dt="2020-05-10T15:39:49.925" v="0" actId="478"/>
          <ac:spMkLst>
            <pc:docMk/>
            <pc:sldMk cId="3971059455" sldId="257"/>
            <ac:spMk id="4" creationId="{DB662BCF-289B-4EDF-8020-E617EBDC12D0}"/>
          </ac:spMkLst>
        </pc:spChg>
        <pc:spChg chg="add mod">
          <ac:chgData name="Andrea Andreani" userId="29033b9d-38f5-4397-8f0c-435ae1b064d2" providerId="ADAL" clId="{6350FAD2-479A-4950-B632-AB1F2DF01AE4}" dt="2020-05-11T15:09:11.753" v="1031" actId="1076"/>
          <ac:spMkLst>
            <pc:docMk/>
            <pc:sldMk cId="3971059455" sldId="257"/>
            <ac:spMk id="4" creationId="{F76F5CE9-97BD-43B3-A8F7-59855D3F2756}"/>
          </ac:spMkLst>
        </pc:spChg>
        <pc:spChg chg="del">
          <ac:chgData name="Andrea Andreani" userId="29033b9d-38f5-4397-8f0c-435ae1b064d2" providerId="ADAL" clId="{6350FAD2-479A-4950-B632-AB1F2DF01AE4}" dt="2020-05-10T15:39:49.925" v="0" actId="478"/>
          <ac:spMkLst>
            <pc:docMk/>
            <pc:sldMk cId="3971059455" sldId="257"/>
            <ac:spMk id="5" creationId="{9C1E82ED-567C-4AD0-9836-5E2E7F1FC23D}"/>
          </ac:spMkLst>
        </pc:spChg>
        <pc:spChg chg="del">
          <ac:chgData name="Andrea Andreani" userId="29033b9d-38f5-4397-8f0c-435ae1b064d2" providerId="ADAL" clId="{6350FAD2-479A-4950-B632-AB1F2DF01AE4}" dt="2020-05-10T15:39:49.925" v="0" actId="478"/>
          <ac:spMkLst>
            <pc:docMk/>
            <pc:sldMk cId="3971059455" sldId="257"/>
            <ac:spMk id="6" creationId="{E526E13B-0429-487C-9FF4-F147ECC81D24}"/>
          </ac:spMkLst>
        </pc:spChg>
        <pc:spChg chg="del">
          <ac:chgData name="Andrea Andreani" userId="29033b9d-38f5-4397-8f0c-435ae1b064d2" providerId="ADAL" clId="{6350FAD2-479A-4950-B632-AB1F2DF01AE4}" dt="2020-05-10T15:39:49.925" v="0" actId="478"/>
          <ac:spMkLst>
            <pc:docMk/>
            <pc:sldMk cId="3971059455" sldId="257"/>
            <ac:spMk id="7" creationId="{C1303FF4-F33F-4E1F-A1EC-F2535DC435D7}"/>
          </ac:spMkLst>
        </pc:spChg>
        <pc:spChg chg="add mod">
          <ac:chgData name="Andrea Andreani" userId="29033b9d-38f5-4397-8f0c-435ae1b064d2" providerId="ADAL" clId="{6350FAD2-479A-4950-B632-AB1F2DF01AE4}" dt="2020-05-18T12:13:48.280" v="1136" actId="1038"/>
          <ac:spMkLst>
            <pc:docMk/>
            <pc:sldMk cId="3971059455" sldId="257"/>
            <ac:spMk id="8" creationId="{FB5CB4A2-5F22-4918-9CA6-8FA2887ED260}"/>
          </ac:spMkLst>
        </pc:spChg>
        <pc:spChg chg="add mod">
          <ac:chgData name="Andrea Andreani" userId="29033b9d-38f5-4397-8f0c-435ae1b064d2" providerId="ADAL" clId="{6350FAD2-479A-4950-B632-AB1F2DF01AE4}" dt="2020-05-10T15:48:47.507" v="162" actId="14100"/>
          <ac:spMkLst>
            <pc:docMk/>
            <pc:sldMk cId="3971059455" sldId="257"/>
            <ac:spMk id="9" creationId="{E2AE9D42-C5C6-44D2-A840-653A4F415665}"/>
          </ac:spMkLst>
        </pc:spChg>
        <pc:spChg chg="add mod">
          <ac:chgData name="Andrea Andreani" userId="29033b9d-38f5-4397-8f0c-435ae1b064d2" providerId="ADAL" clId="{6350FAD2-479A-4950-B632-AB1F2DF01AE4}" dt="2020-05-10T15:49:42.143" v="177" actId="14100"/>
          <ac:spMkLst>
            <pc:docMk/>
            <pc:sldMk cId="3971059455" sldId="257"/>
            <ac:spMk id="12" creationId="{71FA20CD-422D-4606-88A2-C28D14AAF74E}"/>
          </ac:spMkLst>
        </pc:spChg>
        <pc:spChg chg="add mod">
          <ac:chgData name="Andrea Andreani" userId="29033b9d-38f5-4397-8f0c-435ae1b064d2" providerId="ADAL" clId="{6350FAD2-479A-4950-B632-AB1F2DF01AE4}" dt="2020-05-10T15:49:35.177" v="176" actId="122"/>
          <ac:spMkLst>
            <pc:docMk/>
            <pc:sldMk cId="3971059455" sldId="257"/>
            <ac:spMk id="15" creationId="{40A26378-6E8F-4EEE-8041-16663212C089}"/>
          </ac:spMkLst>
        </pc:spChg>
        <pc:spChg chg="add mod">
          <ac:chgData name="Andrea Andreani" userId="29033b9d-38f5-4397-8f0c-435ae1b064d2" providerId="ADAL" clId="{6350FAD2-479A-4950-B632-AB1F2DF01AE4}" dt="2020-05-18T12:25:05.597" v="1139" actId="1035"/>
          <ac:spMkLst>
            <pc:docMk/>
            <pc:sldMk cId="3971059455" sldId="257"/>
            <ac:spMk id="21" creationId="{491DD35D-A1CA-4BC2-BCDD-4384A2FA35D9}"/>
          </ac:spMkLst>
        </pc:spChg>
        <pc:spChg chg="add mod">
          <ac:chgData name="Andrea Andreani" userId="29033b9d-38f5-4397-8f0c-435ae1b064d2" providerId="ADAL" clId="{6350FAD2-479A-4950-B632-AB1F2DF01AE4}" dt="2020-05-11T15:17:08.622" v="1128" actId="1038"/>
          <ac:spMkLst>
            <pc:docMk/>
            <pc:sldMk cId="3971059455" sldId="257"/>
            <ac:spMk id="28" creationId="{9107BC3C-2FD2-4E13-82C7-20C107D0A525}"/>
          </ac:spMkLst>
        </pc:spChg>
        <pc:spChg chg="add mod">
          <ac:chgData name="Andrea Andreani" userId="29033b9d-38f5-4397-8f0c-435ae1b064d2" providerId="ADAL" clId="{6350FAD2-479A-4950-B632-AB1F2DF01AE4}" dt="2020-05-10T16:15:17.511" v="526" actId="1076"/>
          <ac:spMkLst>
            <pc:docMk/>
            <pc:sldMk cId="3971059455" sldId="257"/>
            <ac:spMk id="29" creationId="{27D0112D-1D63-404B-BC39-ED854D477AAF}"/>
          </ac:spMkLst>
        </pc:spChg>
        <pc:spChg chg="add mod">
          <ac:chgData name="Andrea Andreani" userId="29033b9d-38f5-4397-8f0c-435ae1b064d2" providerId="ADAL" clId="{6350FAD2-479A-4950-B632-AB1F2DF01AE4}" dt="2020-05-10T16:15:17.511" v="526" actId="1076"/>
          <ac:spMkLst>
            <pc:docMk/>
            <pc:sldMk cId="3971059455" sldId="257"/>
            <ac:spMk id="30" creationId="{8B1E7F22-76D1-4716-86E1-BC6EF6C803C9}"/>
          </ac:spMkLst>
        </pc:spChg>
        <pc:spChg chg="add mod">
          <ac:chgData name="Andrea Andreani" userId="29033b9d-38f5-4397-8f0c-435ae1b064d2" providerId="ADAL" clId="{6350FAD2-479A-4950-B632-AB1F2DF01AE4}" dt="2020-05-10T16:15:17.511" v="526" actId="1076"/>
          <ac:spMkLst>
            <pc:docMk/>
            <pc:sldMk cId="3971059455" sldId="257"/>
            <ac:spMk id="31" creationId="{DDDBC70F-5C62-473D-8B76-19ECBE79DEAF}"/>
          </ac:spMkLst>
        </pc:spChg>
        <pc:spChg chg="add mod">
          <ac:chgData name="Andrea Andreani" userId="29033b9d-38f5-4397-8f0c-435ae1b064d2" providerId="ADAL" clId="{6350FAD2-479A-4950-B632-AB1F2DF01AE4}" dt="2020-05-10T16:12:37.715" v="432" actId="1076"/>
          <ac:spMkLst>
            <pc:docMk/>
            <pc:sldMk cId="3971059455" sldId="257"/>
            <ac:spMk id="37" creationId="{06C56555-3CFC-486A-B64C-37FF5EEF6EE7}"/>
          </ac:spMkLst>
        </pc:spChg>
        <pc:spChg chg="add mod">
          <ac:chgData name="Andrea Andreani" userId="29033b9d-38f5-4397-8f0c-435ae1b064d2" providerId="ADAL" clId="{6350FAD2-479A-4950-B632-AB1F2DF01AE4}" dt="2020-05-11T15:12:58.226" v="1053" actId="1076"/>
          <ac:spMkLst>
            <pc:docMk/>
            <pc:sldMk cId="3971059455" sldId="257"/>
            <ac:spMk id="40" creationId="{4B6F7DCF-48C8-4A3B-84D6-9B647C6786EB}"/>
          </ac:spMkLst>
        </pc:spChg>
        <pc:spChg chg="add mod">
          <ac:chgData name="Andrea Andreani" userId="29033b9d-38f5-4397-8f0c-435ae1b064d2" providerId="ADAL" clId="{6350FAD2-479A-4950-B632-AB1F2DF01AE4}" dt="2020-05-10T16:09:07.298" v="431" actId="1076"/>
          <ac:spMkLst>
            <pc:docMk/>
            <pc:sldMk cId="3971059455" sldId="257"/>
            <ac:spMk id="43" creationId="{FCE170A5-8C8E-49B4-A2C6-5B04E71F5F80}"/>
          </ac:spMkLst>
        </pc:spChg>
        <pc:spChg chg="add mod">
          <ac:chgData name="Andrea Andreani" userId="29033b9d-38f5-4397-8f0c-435ae1b064d2" providerId="ADAL" clId="{6350FAD2-479A-4950-B632-AB1F2DF01AE4}" dt="2020-05-11T14:42:59.289" v="974" actId="1076"/>
          <ac:spMkLst>
            <pc:docMk/>
            <pc:sldMk cId="3971059455" sldId="257"/>
            <ac:spMk id="49" creationId="{3AEF59AB-1E2A-435F-8EE4-6B0E80981796}"/>
          </ac:spMkLst>
        </pc:spChg>
        <pc:spChg chg="add mod">
          <ac:chgData name="Andrea Andreani" userId="29033b9d-38f5-4397-8f0c-435ae1b064d2" providerId="ADAL" clId="{6350FAD2-479A-4950-B632-AB1F2DF01AE4}" dt="2020-05-11T14:43:05.422" v="975" actId="1076"/>
          <ac:spMkLst>
            <pc:docMk/>
            <pc:sldMk cId="3971059455" sldId="257"/>
            <ac:spMk id="50" creationId="{5053921E-DD51-496F-9548-9BEC56367CB7}"/>
          </ac:spMkLst>
        </pc:spChg>
        <pc:picChg chg="add mod">
          <ac:chgData name="Andrea Andreani" userId="29033b9d-38f5-4397-8f0c-435ae1b064d2" providerId="ADAL" clId="{6350FAD2-479A-4950-B632-AB1F2DF01AE4}" dt="2020-05-11T14:11:34.662" v="921" actId="1076"/>
          <ac:picMkLst>
            <pc:docMk/>
            <pc:sldMk cId="3971059455" sldId="257"/>
            <ac:picMk id="33" creationId="{4A5480E6-567F-4B47-9486-56722A473D5C}"/>
          </ac:picMkLst>
        </pc:picChg>
        <pc:cxnChg chg="add mod">
          <ac:chgData name="Andrea Andreani" userId="29033b9d-38f5-4397-8f0c-435ae1b064d2" providerId="ADAL" clId="{6350FAD2-479A-4950-B632-AB1F2DF01AE4}" dt="2020-05-10T15:49:04.794" v="166" actId="14100"/>
          <ac:cxnSpMkLst>
            <pc:docMk/>
            <pc:sldMk cId="3971059455" sldId="257"/>
            <ac:cxnSpMk id="11" creationId="{73AC518D-58C8-4505-9874-1E2564A4A53F}"/>
          </ac:cxnSpMkLst>
        </pc:cxnChg>
        <pc:cxnChg chg="add mod">
          <ac:chgData name="Andrea Andreani" userId="29033b9d-38f5-4397-8f0c-435ae1b064d2" providerId="ADAL" clId="{6350FAD2-479A-4950-B632-AB1F2DF01AE4}" dt="2020-05-10T15:48:54.054" v="163" actId="14100"/>
          <ac:cxnSpMkLst>
            <pc:docMk/>
            <pc:sldMk cId="3971059455" sldId="257"/>
            <ac:cxnSpMk id="13" creationId="{EAB85CDB-72D4-4B52-A7C7-D99571ADF178}"/>
          </ac:cxnSpMkLst>
        </pc:cxnChg>
        <pc:cxnChg chg="add mod">
          <ac:chgData name="Andrea Andreani" userId="29033b9d-38f5-4397-8f0c-435ae1b064d2" providerId="ADAL" clId="{6350FAD2-479A-4950-B632-AB1F2DF01AE4}" dt="2020-05-11T15:09:59.604" v="1042" actId="1076"/>
          <ac:cxnSpMkLst>
            <pc:docMk/>
            <pc:sldMk cId="3971059455" sldId="257"/>
            <ac:cxnSpMk id="22" creationId="{A25163B6-2483-4697-A333-56B431651F6E}"/>
          </ac:cxnSpMkLst>
        </pc:cxnChg>
        <pc:cxnChg chg="add mod">
          <ac:chgData name="Andrea Andreani" userId="29033b9d-38f5-4397-8f0c-435ae1b064d2" providerId="ADAL" clId="{6350FAD2-479A-4950-B632-AB1F2DF01AE4}" dt="2020-05-18T12:25:10.300" v="1140" actId="14100"/>
          <ac:cxnSpMkLst>
            <pc:docMk/>
            <pc:sldMk cId="3971059455" sldId="257"/>
            <ac:cxnSpMk id="25" creationId="{2AC4A8D7-435E-4E55-9809-876B6FC7FDE7}"/>
          </ac:cxnSpMkLst>
        </pc:cxnChg>
        <pc:cxnChg chg="add mod">
          <ac:chgData name="Andrea Andreani" userId="29033b9d-38f5-4397-8f0c-435ae1b064d2" providerId="ADAL" clId="{6350FAD2-479A-4950-B632-AB1F2DF01AE4}" dt="2020-05-11T14:43:37.872" v="1030" actId="14100"/>
          <ac:cxnSpMkLst>
            <pc:docMk/>
            <pc:sldMk cId="3971059455" sldId="257"/>
            <ac:cxnSpMk id="32" creationId="{4CD76B9E-0AEA-44BB-BD39-31C6B1D94C45}"/>
          </ac:cxnSpMkLst>
        </pc:cxnChg>
        <pc:cxnChg chg="add mod">
          <ac:chgData name="Andrea Andreani" userId="29033b9d-38f5-4397-8f0c-435ae1b064d2" providerId="ADAL" clId="{6350FAD2-479A-4950-B632-AB1F2DF01AE4}" dt="2020-05-10T16:07:10.485" v="321" actId="14100"/>
          <ac:cxnSpMkLst>
            <pc:docMk/>
            <pc:sldMk cId="3971059455" sldId="257"/>
            <ac:cxnSpMk id="34" creationId="{E2397CE8-A571-47C1-8915-9AEDD6D9EFC9}"/>
          </ac:cxnSpMkLst>
        </pc:cxnChg>
        <pc:cxnChg chg="add mod">
          <ac:chgData name="Andrea Andreani" userId="29033b9d-38f5-4397-8f0c-435ae1b064d2" providerId="ADAL" clId="{6350FAD2-479A-4950-B632-AB1F2DF01AE4}" dt="2020-05-10T16:08:27.303" v="377" actId="693"/>
          <ac:cxnSpMkLst>
            <pc:docMk/>
            <pc:sldMk cId="3971059455" sldId="257"/>
            <ac:cxnSpMk id="35" creationId="{1F430E31-E720-4FEA-976B-39EC3332ECD5}"/>
          </ac:cxnSpMkLst>
        </pc:cxnChg>
        <pc:cxnChg chg="add mod">
          <ac:chgData name="Andrea Andreani" userId="29033b9d-38f5-4397-8f0c-435ae1b064d2" providerId="ADAL" clId="{6350FAD2-479A-4950-B632-AB1F2DF01AE4}" dt="2020-05-11T14:43:37.872" v="1030" actId="14100"/>
          <ac:cxnSpMkLst>
            <pc:docMk/>
            <pc:sldMk cId="3971059455" sldId="257"/>
            <ac:cxnSpMk id="36" creationId="{A9BF5F5D-EB22-44CA-9A2E-BDF6C3FEABE6}"/>
          </ac:cxnSpMkLst>
        </pc:cxnChg>
        <pc:cxnChg chg="add mod">
          <ac:chgData name="Andrea Andreani" userId="29033b9d-38f5-4397-8f0c-435ae1b064d2" providerId="ADAL" clId="{6350FAD2-479A-4950-B632-AB1F2DF01AE4}" dt="2020-05-10T16:08:27.303" v="377" actId="693"/>
          <ac:cxnSpMkLst>
            <pc:docMk/>
            <pc:sldMk cId="3971059455" sldId="257"/>
            <ac:cxnSpMk id="39" creationId="{A6A0D543-496E-43FF-BBD6-B0BBD98BDA19}"/>
          </ac:cxnSpMkLst>
        </pc:cxnChg>
        <pc:cxnChg chg="add mod">
          <ac:chgData name="Andrea Andreani" userId="29033b9d-38f5-4397-8f0c-435ae1b064d2" providerId="ADAL" clId="{6350FAD2-479A-4950-B632-AB1F2DF01AE4}" dt="2020-05-18T12:12:55.693" v="1131" actId="14100"/>
          <ac:cxnSpMkLst>
            <pc:docMk/>
            <pc:sldMk cId="3971059455" sldId="257"/>
            <ac:cxnSpMk id="42" creationId="{A9777F95-CDD3-4912-AEB7-03BCC750F506}"/>
          </ac:cxnSpMkLst>
        </pc:cxnChg>
        <pc:cxnChg chg="add mod">
          <ac:chgData name="Andrea Andreani" userId="29033b9d-38f5-4397-8f0c-435ae1b064d2" providerId="ADAL" clId="{6350FAD2-479A-4950-B632-AB1F2DF01AE4}" dt="2020-05-18T12:13:48.280" v="1136" actId="1038"/>
          <ac:cxnSpMkLst>
            <pc:docMk/>
            <pc:sldMk cId="3971059455" sldId="257"/>
            <ac:cxnSpMk id="44" creationId="{0696040D-C921-43A9-95E6-622C5D198EB9}"/>
          </ac:cxnSpMkLst>
        </pc:cxnChg>
        <pc:cxnChg chg="add mod">
          <ac:chgData name="Andrea Andreani" userId="29033b9d-38f5-4397-8f0c-435ae1b064d2" providerId="ADAL" clId="{6350FAD2-479A-4950-B632-AB1F2DF01AE4}" dt="2020-05-11T15:13:14.086" v="1116" actId="1038"/>
          <ac:cxnSpMkLst>
            <pc:docMk/>
            <pc:sldMk cId="3971059455" sldId="257"/>
            <ac:cxnSpMk id="45" creationId="{16E18148-760A-48D1-B6EA-513492B35F1D}"/>
          </ac:cxnSpMkLst>
        </pc:cxnChg>
        <pc:cxnChg chg="add mod">
          <ac:chgData name="Andrea Andreani" userId="29033b9d-38f5-4397-8f0c-435ae1b064d2" providerId="ADAL" clId="{6350FAD2-479A-4950-B632-AB1F2DF01AE4}" dt="2020-05-11T14:42:52.963" v="973" actId="14100"/>
          <ac:cxnSpMkLst>
            <pc:docMk/>
            <pc:sldMk cId="3971059455" sldId="257"/>
            <ac:cxnSpMk id="47" creationId="{FF8B8327-3E2A-43A2-BF7E-29B931A6EF4F}"/>
          </ac:cxnSpMkLst>
        </pc:cxnChg>
      </pc:sldChg>
      <pc:sldChg chg="addSp modSp mod">
        <pc:chgData name="Andrea Andreani" userId="29033b9d-38f5-4397-8f0c-435ae1b064d2" providerId="ADAL" clId="{6350FAD2-479A-4950-B632-AB1F2DF01AE4}" dt="2020-05-11T14:34:21.549" v="924" actId="1035"/>
        <pc:sldMkLst>
          <pc:docMk/>
          <pc:sldMk cId="1559960529" sldId="258"/>
        </pc:sldMkLst>
        <pc:spChg chg="mod">
          <ac:chgData name="Andrea Andreani" userId="29033b9d-38f5-4397-8f0c-435ae1b064d2" providerId="ADAL" clId="{6350FAD2-479A-4950-B632-AB1F2DF01AE4}" dt="2020-05-10T16:24:53.384" v="553" actId="1076"/>
          <ac:spMkLst>
            <pc:docMk/>
            <pc:sldMk cId="1559960529" sldId="258"/>
            <ac:spMk id="2" creationId="{465794A5-A32C-4ACB-B646-E89F984C71DF}"/>
          </ac:spMkLst>
        </pc:spChg>
        <pc:spChg chg="add mod">
          <ac:chgData name="Andrea Andreani" userId="29033b9d-38f5-4397-8f0c-435ae1b064d2" providerId="ADAL" clId="{6350FAD2-479A-4950-B632-AB1F2DF01AE4}" dt="2020-05-10T16:53:44.396" v="919" actId="1035"/>
          <ac:spMkLst>
            <pc:docMk/>
            <pc:sldMk cId="1559960529" sldId="258"/>
            <ac:spMk id="3" creationId="{61F9FD24-1113-43FF-98DB-79F3B6F04410}"/>
          </ac:spMkLst>
        </pc:spChg>
        <pc:spChg chg="add mod">
          <ac:chgData name="Andrea Andreani" userId="29033b9d-38f5-4397-8f0c-435ae1b064d2" providerId="ADAL" clId="{6350FAD2-479A-4950-B632-AB1F2DF01AE4}" dt="2020-05-10T16:53:44.396" v="919" actId="1035"/>
          <ac:spMkLst>
            <pc:docMk/>
            <pc:sldMk cId="1559960529" sldId="258"/>
            <ac:spMk id="4" creationId="{4FB54300-4E12-45E2-A6CA-A25379A03198}"/>
          </ac:spMkLst>
        </pc:spChg>
        <pc:spChg chg="add mod">
          <ac:chgData name="Andrea Andreani" userId="29033b9d-38f5-4397-8f0c-435ae1b064d2" providerId="ADAL" clId="{6350FAD2-479A-4950-B632-AB1F2DF01AE4}" dt="2020-05-10T16:53:44.396" v="919" actId="1035"/>
          <ac:spMkLst>
            <pc:docMk/>
            <pc:sldMk cId="1559960529" sldId="258"/>
            <ac:spMk id="5" creationId="{28934C85-A02C-43B4-A2F6-24476554D1E8}"/>
          </ac:spMkLst>
        </pc:spChg>
        <pc:spChg chg="add mod">
          <ac:chgData name="Andrea Andreani" userId="29033b9d-38f5-4397-8f0c-435ae1b064d2" providerId="ADAL" clId="{6350FAD2-479A-4950-B632-AB1F2DF01AE4}" dt="2020-05-11T14:34:21.549" v="924" actId="1035"/>
          <ac:spMkLst>
            <pc:docMk/>
            <pc:sldMk cId="1559960529" sldId="258"/>
            <ac:spMk id="6" creationId="{F5F475A2-296C-4353-BBA6-538E2C9D6093}"/>
          </ac:spMkLst>
        </pc:spChg>
        <pc:spChg chg="add mod">
          <ac:chgData name="Andrea Andreani" userId="29033b9d-38f5-4397-8f0c-435ae1b064d2" providerId="ADAL" clId="{6350FAD2-479A-4950-B632-AB1F2DF01AE4}" dt="2020-05-10T16:53:44.396" v="919" actId="1035"/>
          <ac:spMkLst>
            <pc:docMk/>
            <pc:sldMk cId="1559960529" sldId="258"/>
            <ac:spMk id="7" creationId="{190E786C-3C7F-4BA8-8075-FB1A16A8CA53}"/>
          </ac:spMkLst>
        </pc:spChg>
        <pc:spChg chg="add mod">
          <ac:chgData name="Andrea Andreani" userId="29033b9d-38f5-4397-8f0c-435ae1b064d2" providerId="ADAL" clId="{6350FAD2-479A-4950-B632-AB1F2DF01AE4}" dt="2020-05-10T16:53:44.396" v="919" actId="1035"/>
          <ac:spMkLst>
            <pc:docMk/>
            <pc:sldMk cId="1559960529" sldId="258"/>
            <ac:spMk id="8" creationId="{742493AD-51C3-4FFE-9485-22EE9B7E1360}"/>
          </ac:spMkLst>
        </pc:spChg>
        <pc:spChg chg="add mod">
          <ac:chgData name="Andrea Andreani" userId="29033b9d-38f5-4397-8f0c-435ae1b064d2" providerId="ADAL" clId="{6350FAD2-479A-4950-B632-AB1F2DF01AE4}" dt="2020-05-10T16:53:44.396" v="919" actId="1035"/>
          <ac:spMkLst>
            <pc:docMk/>
            <pc:sldMk cId="1559960529" sldId="258"/>
            <ac:spMk id="9" creationId="{16ECE3AE-3130-469E-8013-0A8A6180E600}"/>
          </ac:spMkLst>
        </pc:spChg>
        <pc:spChg chg="add mod">
          <ac:chgData name="Andrea Andreani" userId="29033b9d-38f5-4397-8f0c-435ae1b064d2" providerId="ADAL" clId="{6350FAD2-479A-4950-B632-AB1F2DF01AE4}" dt="2020-05-10T16:53:44.396" v="919" actId="1035"/>
          <ac:spMkLst>
            <pc:docMk/>
            <pc:sldMk cId="1559960529" sldId="258"/>
            <ac:spMk id="10" creationId="{A6081868-873F-462B-94D7-F678C7215F0D}"/>
          </ac:spMkLst>
        </pc:spChg>
        <pc:spChg chg="add mod">
          <ac:chgData name="Andrea Andreani" userId="29033b9d-38f5-4397-8f0c-435ae1b064d2" providerId="ADAL" clId="{6350FAD2-479A-4950-B632-AB1F2DF01AE4}" dt="2020-05-10T16:53:44.396" v="919" actId="1035"/>
          <ac:spMkLst>
            <pc:docMk/>
            <pc:sldMk cId="1559960529" sldId="258"/>
            <ac:spMk id="11" creationId="{52345DA0-41B3-42ED-B43D-40856633D311}"/>
          </ac:spMkLst>
        </pc:spChg>
        <pc:spChg chg="add mod">
          <ac:chgData name="Andrea Andreani" userId="29033b9d-38f5-4397-8f0c-435ae1b064d2" providerId="ADAL" clId="{6350FAD2-479A-4950-B632-AB1F2DF01AE4}" dt="2020-05-10T16:53:44.396" v="919" actId="1035"/>
          <ac:spMkLst>
            <pc:docMk/>
            <pc:sldMk cId="1559960529" sldId="258"/>
            <ac:spMk id="12" creationId="{7731C975-0CF5-484B-9DBF-4721C628CC93}"/>
          </ac:spMkLst>
        </pc:spChg>
        <pc:spChg chg="add mod">
          <ac:chgData name="Andrea Andreani" userId="29033b9d-38f5-4397-8f0c-435ae1b064d2" providerId="ADAL" clId="{6350FAD2-479A-4950-B632-AB1F2DF01AE4}" dt="2020-05-10T16:53:44.396" v="919" actId="1035"/>
          <ac:spMkLst>
            <pc:docMk/>
            <pc:sldMk cId="1559960529" sldId="258"/>
            <ac:spMk id="15" creationId="{0ACB1AF3-3377-44AE-9CD2-E9F99B09DD89}"/>
          </ac:spMkLst>
        </pc:spChg>
        <pc:spChg chg="add mod">
          <ac:chgData name="Andrea Andreani" userId="29033b9d-38f5-4397-8f0c-435ae1b064d2" providerId="ADAL" clId="{6350FAD2-479A-4950-B632-AB1F2DF01AE4}" dt="2020-05-10T16:53:44.396" v="919" actId="1035"/>
          <ac:spMkLst>
            <pc:docMk/>
            <pc:sldMk cId="1559960529" sldId="258"/>
            <ac:spMk id="20" creationId="{A0C8D05A-BF6A-47FE-868F-4BC52A40D503}"/>
          </ac:spMkLst>
        </pc:spChg>
        <pc:spChg chg="add mod">
          <ac:chgData name="Andrea Andreani" userId="29033b9d-38f5-4397-8f0c-435ae1b064d2" providerId="ADAL" clId="{6350FAD2-479A-4950-B632-AB1F2DF01AE4}" dt="2020-05-10T16:53:44.396" v="919" actId="1035"/>
          <ac:spMkLst>
            <pc:docMk/>
            <pc:sldMk cId="1559960529" sldId="258"/>
            <ac:spMk id="21" creationId="{12E51D4E-6B12-4741-9293-63BF42D2FD77}"/>
          </ac:spMkLst>
        </pc:spChg>
        <pc:picChg chg="add mod">
          <ac:chgData name="Andrea Andreani" userId="29033b9d-38f5-4397-8f0c-435ae1b064d2" providerId="ADAL" clId="{6350FAD2-479A-4950-B632-AB1F2DF01AE4}" dt="2020-05-10T16:53:44.396" v="919" actId="1035"/>
          <ac:picMkLst>
            <pc:docMk/>
            <pc:sldMk cId="1559960529" sldId="258"/>
            <ac:picMk id="14" creationId="{3830F179-2392-4196-9B01-69F48C540A26}"/>
          </ac:picMkLst>
        </pc:picChg>
        <pc:picChg chg="add mod">
          <ac:chgData name="Andrea Andreani" userId="29033b9d-38f5-4397-8f0c-435ae1b064d2" providerId="ADAL" clId="{6350FAD2-479A-4950-B632-AB1F2DF01AE4}" dt="2020-05-10T16:53:44.396" v="919" actId="1035"/>
          <ac:picMkLst>
            <pc:docMk/>
            <pc:sldMk cId="1559960529" sldId="258"/>
            <ac:picMk id="17" creationId="{C9CED5F0-53C9-4AD8-A733-50AF91ADB109}"/>
          </ac:picMkLst>
        </pc:picChg>
        <pc:picChg chg="add mod">
          <ac:chgData name="Andrea Andreani" userId="29033b9d-38f5-4397-8f0c-435ae1b064d2" providerId="ADAL" clId="{6350FAD2-479A-4950-B632-AB1F2DF01AE4}" dt="2020-05-10T16:53:44.396" v="919" actId="1035"/>
          <ac:picMkLst>
            <pc:docMk/>
            <pc:sldMk cId="1559960529" sldId="258"/>
            <ac:picMk id="19" creationId="{B6AD6E6A-8359-449D-8C44-4E45DD3A5A86}"/>
          </ac:picMkLst>
        </pc:picChg>
      </pc:sldChg>
      <pc:sldChg chg="del">
        <pc:chgData name="Andrea Andreani" userId="29033b9d-38f5-4397-8f0c-435ae1b064d2" providerId="ADAL" clId="{6350FAD2-479A-4950-B632-AB1F2DF01AE4}" dt="2020-05-10T16:51:58.231" v="894" actId="47"/>
        <pc:sldMkLst>
          <pc:docMk/>
          <pc:sldMk cId="1421264435" sldId="259"/>
        </pc:sldMkLst>
      </pc:sldChg>
      <pc:sldChg chg="del">
        <pc:chgData name="Andrea Andreani" userId="29033b9d-38f5-4397-8f0c-435ae1b064d2" providerId="ADAL" clId="{6350FAD2-479A-4950-B632-AB1F2DF01AE4}" dt="2020-05-10T16:52:01.191" v="895" actId="47"/>
        <pc:sldMkLst>
          <pc:docMk/>
          <pc:sldMk cId="1248811276" sldId="261"/>
        </pc:sldMkLst>
      </pc:sldChg>
    </pc:docChg>
  </pc:docChgLst>
  <pc:docChgLst>
    <pc:chgData name="Andrea Andreani" userId="S::andreani.1792911@studenti.uniroma1.it::29033b9d-38f5-4397-8f0c-435ae1b064d2" providerId="AD" clId="Web-{449D4D9A-790A-435F-8ECC-18B6EC057C0F}"/>
    <pc:docChg chg="modSld">
      <pc:chgData name="Andrea Andreani" userId="S::andreani.1792911@studenti.uniroma1.it::29033b9d-38f5-4397-8f0c-435ae1b064d2" providerId="AD" clId="Web-{449D4D9A-790A-435F-8ECC-18B6EC057C0F}" dt="2020-05-18T18:48:06.088" v="472" actId="20577"/>
      <pc:docMkLst>
        <pc:docMk/>
      </pc:docMkLst>
      <pc:sldChg chg="modSp">
        <pc:chgData name="Andrea Andreani" userId="S::andreani.1792911@studenti.uniroma1.it::29033b9d-38f5-4397-8f0c-435ae1b064d2" providerId="AD" clId="Web-{449D4D9A-790A-435F-8ECC-18B6EC057C0F}" dt="2020-05-18T18:43:24.695" v="53"/>
        <pc:sldMkLst>
          <pc:docMk/>
          <pc:sldMk cId="3971059455" sldId="257"/>
        </pc:sldMkLst>
        <pc:spChg chg="mod">
          <ac:chgData name="Andrea Andreani" userId="S::andreani.1792911@studenti.uniroma1.it::29033b9d-38f5-4397-8f0c-435ae1b064d2" providerId="AD" clId="Web-{449D4D9A-790A-435F-8ECC-18B6EC057C0F}" dt="2020-05-18T18:43:24.663" v="51"/>
          <ac:spMkLst>
            <pc:docMk/>
            <pc:sldMk cId="3971059455" sldId="257"/>
            <ac:spMk id="8" creationId="{FB5CB4A2-5F22-4918-9CA6-8FA2887ED260}"/>
          </ac:spMkLst>
        </pc:spChg>
        <pc:spChg chg="mod">
          <ac:chgData name="Andrea Andreani" userId="S::andreani.1792911@studenti.uniroma1.it::29033b9d-38f5-4397-8f0c-435ae1b064d2" providerId="AD" clId="Web-{449D4D9A-790A-435F-8ECC-18B6EC057C0F}" dt="2020-05-18T18:43:24.679" v="52"/>
          <ac:spMkLst>
            <pc:docMk/>
            <pc:sldMk cId="3971059455" sldId="257"/>
            <ac:spMk id="21" creationId="{491DD35D-A1CA-4BC2-BCDD-4384A2FA35D9}"/>
          </ac:spMkLst>
        </pc:spChg>
        <pc:spChg chg="mod">
          <ac:chgData name="Andrea Andreani" userId="S::andreani.1792911@studenti.uniroma1.it::29033b9d-38f5-4397-8f0c-435ae1b064d2" providerId="AD" clId="Web-{449D4D9A-790A-435F-8ECC-18B6EC057C0F}" dt="2020-05-18T18:43:24.695" v="53"/>
          <ac:spMkLst>
            <pc:docMk/>
            <pc:sldMk cId="3971059455" sldId="257"/>
            <ac:spMk id="28" creationId="{9107BC3C-2FD2-4E13-82C7-20C107D0A525}"/>
          </ac:spMkLst>
        </pc:spChg>
      </pc:sldChg>
      <pc:sldChg chg="addSp delSp modSp">
        <pc:chgData name="Andrea Andreani" userId="S::andreani.1792911@studenti.uniroma1.it::29033b9d-38f5-4397-8f0c-435ae1b064d2" providerId="AD" clId="Web-{449D4D9A-790A-435F-8ECC-18B6EC057C0F}" dt="2020-05-18T18:48:04.322" v="471" actId="20577"/>
        <pc:sldMkLst>
          <pc:docMk/>
          <pc:sldMk cId="2776446755" sldId="260"/>
        </pc:sldMkLst>
        <pc:spChg chg="mod">
          <ac:chgData name="Andrea Andreani" userId="S::andreani.1792911@studenti.uniroma1.it::29033b9d-38f5-4397-8f0c-435ae1b064d2" providerId="AD" clId="Web-{449D4D9A-790A-435F-8ECC-18B6EC057C0F}" dt="2020-05-18T18:43:09.007" v="48" actId="20577"/>
          <ac:spMkLst>
            <pc:docMk/>
            <pc:sldMk cId="2776446755" sldId="260"/>
            <ac:spMk id="2" creationId="{75489A82-EC50-48F6-A269-5DC264C86984}"/>
          </ac:spMkLst>
        </pc:spChg>
        <pc:spChg chg="add mod">
          <ac:chgData name="Andrea Andreani" userId="S::andreani.1792911@studenti.uniroma1.it::29033b9d-38f5-4397-8f0c-435ae1b064d2" providerId="AD" clId="Web-{449D4D9A-790A-435F-8ECC-18B6EC057C0F}" dt="2020-05-18T18:43:55.679" v="72" actId="1076"/>
          <ac:spMkLst>
            <pc:docMk/>
            <pc:sldMk cId="2776446755" sldId="260"/>
            <ac:spMk id="6" creationId="{7DB7EAA4-EC7E-4DAA-A7CE-375CEB4FE33F}"/>
          </ac:spMkLst>
        </pc:spChg>
        <pc:spChg chg="add mod">
          <ac:chgData name="Andrea Andreani" userId="S::andreani.1792911@studenti.uniroma1.it::29033b9d-38f5-4397-8f0c-435ae1b064d2" providerId="AD" clId="Web-{449D4D9A-790A-435F-8ECC-18B6EC057C0F}" dt="2020-05-18T18:44:51.742" v="91" actId="1076"/>
          <ac:spMkLst>
            <pc:docMk/>
            <pc:sldMk cId="2776446755" sldId="260"/>
            <ac:spMk id="8" creationId="{20864350-8A51-4878-A608-23BDCD7831CB}"/>
          </ac:spMkLst>
        </pc:spChg>
        <pc:spChg chg="add mod">
          <ac:chgData name="Andrea Andreani" userId="S::andreani.1792911@studenti.uniroma1.it::29033b9d-38f5-4397-8f0c-435ae1b064d2" providerId="AD" clId="Web-{449D4D9A-790A-435F-8ECC-18B6EC057C0F}" dt="2020-05-18T18:47:13.275" v="314" actId="1076"/>
          <ac:spMkLst>
            <pc:docMk/>
            <pc:sldMk cId="2776446755" sldId="260"/>
            <ac:spMk id="14" creationId="{DB267108-F845-4C98-881F-613C526B2895}"/>
          </ac:spMkLst>
        </pc:spChg>
        <pc:spChg chg="add mod">
          <ac:chgData name="Andrea Andreani" userId="S::andreani.1792911@studenti.uniroma1.it::29033b9d-38f5-4397-8f0c-435ae1b064d2" providerId="AD" clId="Web-{449D4D9A-790A-435F-8ECC-18B6EC057C0F}" dt="2020-05-18T18:44:51.758" v="95" actId="1076"/>
          <ac:spMkLst>
            <pc:docMk/>
            <pc:sldMk cId="2776446755" sldId="260"/>
            <ac:spMk id="16" creationId="{5917F10C-68CD-4071-9FA2-903E8C039223}"/>
          </ac:spMkLst>
        </pc:spChg>
        <pc:spChg chg="add del">
          <ac:chgData name="Andrea Andreani" userId="S::andreani.1792911@studenti.uniroma1.it::29033b9d-38f5-4397-8f0c-435ae1b064d2" providerId="AD" clId="Web-{449D4D9A-790A-435F-8ECC-18B6EC057C0F}" dt="2020-05-18T18:45:31.852" v="116"/>
          <ac:spMkLst>
            <pc:docMk/>
            <pc:sldMk cId="2776446755" sldId="260"/>
            <ac:spMk id="22" creationId="{DBA9243D-C375-4CCB-8EB6-F6DD61AF83AD}"/>
          </ac:spMkLst>
        </pc:spChg>
        <pc:spChg chg="add del">
          <ac:chgData name="Andrea Andreani" userId="S::andreani.1792911@studenti.uniroma1.it::29033b9d-38f5-4397-8f0c-435ae1b064d2" providerId="AD" clId="Web-{449D4D9A-790A-435F-8ECC-18B6EC057C0F}" dt="2020-05-18T18:45:31.852" v="115"/>
          <ac:spMkLst>
            <pc:docMk/>
            <pc:sldMk cId="2776446755" sldId="260"/>
            <ac:spMk id="24" creationId="{F17F36FB-4630-48AE-BB69-B663D5A500F3}"/>
          </ac:spMkLst>
        </pc:spChg>
        <pc:spChg chg="add del">
          <ac:chgData name="Andrea Andreani" userId="S::andreani.1792911@studenti.uniroma1.it::29033b9d-38f5-4397-8f0c-435ae1b064d2" providerId="AD" clId="Web-{449D4D9A-790A-435F-8ECC-18B6EC057C0F}" dt="2020-05-18T18:45:31.852" v="112"/>
          <ac:spMkLst>
            <pc:docMk/>
            <pc:sldMk cId="2776446755" sldId="260"/>
            <ac:spMk id="30" creationId="{68ABE03F-657F-4810-BB3D-C0E3FFEB460B}"/>
          </ac:spMkLst>
        </pc:spChg>
        <pc:spChg chg="add del">
          <ac:chgData name="Andrea Andreani" userId="S::andreani.1792911@studenti.uniroma1.it::29033b9d-38f5-4397-8f0c-435ae1b064d2" providerId="AD" clId="Web-{449D4D9A-790A-435F-8ECC-18B6EC057C0F}" dt="2020-05-18T18:45:31.852" v="111"/>
          <ac:spMkLst>
            <pc:docMk/>
            <pc:sldMk cId="2776446755" sldId="260"/>
            <ac:spMk id="32" creationId="{56839F74-8C76-402D-B8F6-BA48D21CD7D1}"/>
          </ac:spMkLst>
        </pc:spChg>
        <pc:spChg chg="add del">
          <ac:chgData name="Andrea Andreani" userId="S::andreani.1792911@studenti.uniroma1.it::29033b9d-38f5-4397-8f0c-435ae1b064d2" providerId="AD" clId="Web-{449D4D9A-790A-435F-8ECC-18B6EC057C0F}" dt="2020-05-18T18:45:47.165" v="137"/>
          <ac:spMkLst>
            <pc:docMk/>
            <pc:sldMk cId="2776446755" sldId="260"/>
            <ac:spMk id="38" creationId="{8D7AC85D-8DCD-46CD-AC8C-615A7FCE7291}"/>
          </ac:spMkLst>
        </pc:spChg>
        <pc:spChg chg="add del">
          <ac:chgData name="Andrea Andreani" userId="S::andreani.1792911@studenti.uniroma1.it::29033b9d-38f5-4397-8f0c-435ae1b064d2" providerId="AD" clId="Web-{449D4D9A-790A-435F-8ECC-18B6EC057C0F}" dt="2020-05-18T18:45:47.165" v="136"/>
          <ac:spMkLst>
            <pc:docMk/>
            <pc:sldMk cId="2776446755" sldId="260"/>
            <ac:spMk id="40" creationId="{17584FC9-3BDC-454A-AE0E-86EFDA1D9868}"/>
          </ac:spMkLst>
        </pc:spChg>
        <pc:spChg chg="add del">
          <ac:chgData name="Andrea Andreani" userId="S::andreani.1792911@studenti.uniroma1.it::29033b9d-38f5-4397-8f0c-435ae1b064d2" providerId="AD" clId="Web-{449D4D9A-790A-435F-8ECC-18B6EC057C0F}" dt="2020-05-18T18:45:47.149" v="133"/>
          <ac:spMkLst>
            <pc:docMk/>
            <pc:sldMk cId="2776446755" sldId="260"/>
            <ac:spMk id="46" creationId="{28A3540D-3E5D-4A09-B1E1-E2D8CF01EC65}"/>
          </ac:spMkLst>
        </pc:spChg>
        <pc:spChg chg="add del">
          <ac:chgData name="Andrea Andreani" userId="S::andreani.1792911@studenti.uniroma1.it::29033b9d-38f5-4397-8f0c-435ae1b064d2" providerId="AD" clId="Web-{449D4D9A-790A-435F-8ECC-18B6EC057C0F}" dt="2020-05-18T18:45:47.149" v="132"/>
          <ac:spMkLst>
            <pc:docMk/>
            <pc:sldMk cId="2776446755" sldId="260"/>
            <ac:spMk id="48" creationId="{DD5867D3-3ECE-4D5A-A0FC-FE2767BD7745}"/>
          </ac:spMkLst>
        </pc:spChg>
        <pc:spChg chg="add mod">
          <ac:chgData name="Andrea Andreani" userId="S::andreani.1792911@studenti.uniroma1.it::29033b9d-38f5-4397-8f0c-435ae1b064d2" providerId="AD" clId="Web-{449D4D9A-790A-435F-8ECC-18B6EC057C0F}" dt="2020-05-18T18:48:04.322" v="471" actId="20577"/>
          <ac:spMkLst>
            <pc:docMk/>
            <pc:sldMk cId="2776446755" sldId="260"/>
            <ac:spMk id="53" creationId="{5673E2C7-A494-46B7-8307-ED737DE4B4D9}"/>
          </ac:spMkLst>
        </pc:spChg>
        <pc:graphicFrameChg chg="add del mod">
          <ac:chgData name="Andrea Andreani" userId="S::andreani.1792911@studenti.uniroma1.it::29033b9d-38f5-4397-8f0c-435ae1b064d2" providerId="AD" clId="Web-{449D4D9A-790A-435F-8ECC-18B6EC057C0F}" dt="2020-05-18T18:43:31.288" v="55"/>
          <ac:graphicFrameMkLst>
            <pc:docMk/>
            <pc:sldMk cId="2776446755" sldId="260"/>
            <ac:graphicFrameMk id="4" creationId="{BCBC53D1-5FC4-4DF1-8A6F-0538BAAD5A08}"/>
          </ac:graphicFrameMkLst>
        </pc:graphicFrameChg>
        <pc:cxnChg chg="add mod">
          <ac:chgData name="Andrea Andreani" userId="S::andreani.1792911@studenti.uniroma1.it::29033b9d-38f5-4397-8f0c-435ae1b064d2" providerId="AD" clId="Web-{449D4D9A-790A-435F-8ECC-18B6EC057C0F}" dt="2020-05-18T18:44:51.742" v="92" actId="1076"/>
          <ac:cxnSpMkLst>
            <pc:docMk/>
            <pc:sldMk cId="2776446755" sldId="260"/>
            <ac:cxnSpMk id="10" creationId="{FB97D6ED-5F88-4F61-B9B3-881D2EA0CD33}"/>
          </ac:cxnSpMkLst>
        </pc:cxnChg>
        <pc:cxnChg chg="add mod">
          <ac:chgData name="Andrea Andreani" userId="S::andreani.1792911@studenti.uniroma1.it::29033b9d-38f5-4397-8f0c-435ae1b064d2" providerId="AD" clId="Web-{449D4D9A-790A-435F-8ECC-18B6EC057C0F}" dt="2020-05-18T18:44:51.758" v="93" actId="1076"/>
          <ac:cxnSpMkLst>
            <pc:docMk/>
            <pc:sldMk cId="2776446755" sldId="260"/>
            <ac:cxnSpMk id="12" creationId="{4F13BC05-2BC4-4A98-8005-A662B5A7CB56}"/>
          </ac:cxnSpMkLst>
        </pc:cxnChg>
        <pc:cxnChg chg="add mod">
          <ac:chgData name="Andrea Andreani" userId="S::andreani.1792911@studenti.uniroma1.it::29033b9d-38f5-4397-8f0c-435ae1b064d2" providerId="AD" clId="Web-{449D4D9A-790A-435F-8ECC-18B6EC057C0F}" dt="2020-05-18T18:44:55.008" v="96" actId="14100"/>
          <ac:cxnSpMkLst>
            <pc:docMk/>
            <pc:sldMk cId="2776446755" sldId="260"/>
            <ac:cxnSpMk id="18" creationId="{9A5A643B-A791-443A-8283-A4763F1AC2E7}"/>
          </ac:cxnSpMkLst>
        </pc:cxnChg>
        <pc:cxnChg chg="add mod">
          <ac:chgData name="Andrea Andreani" userId="S::andreani.1792911@studenti.uniroma1.it::29033b9d-38f5-4397-8f0c-435ae1b064d2" providerId="AD" clId="Web-{449D4D9A-790A-435F-8ECC-18B6EC057C0F}" dt="2020-05-18T18:45:15.196" v="99" actId="14100"/>
          <ac:cxnSpMkLst>
            <pc:docMk/>
            <pc:sldMk cId="2776446755" sldId="260"/>
            <ac:cxnSpMk id="20" creationId="{F5D7A6BA-5748-44C3-BA60-57E185544D0F}"/>
          </ac:cxnSpMkLst>
        </pc:cxnChg>
        <pc:cxnChg chg="add del">
          <ac:chgData name="Andrea Andreani" userId="S::andreani.1792911@studenti.uniroma1.it::29033b9d-38f5-4397-8f0c-435ae1b064d2" providerId="AD" clId="Web-{449D4D9A-790A-435F-8ECC-18B6EC057C0F}" dt="2020-05-18T18:45:31.852" v="114"/>
          <ac:cxnSpMkLst>
            <pc:docMk/>
            <pc:sldMk cId="2776446755" sldId="260"/>
            <ac:cxnSpMk id="26" creationId="{C1413C9A-353D-4784-8A6E-62F9A9970981}"/>
          </ac:cxnSpMkLst>
        </pc:cxnChg>
        <pc:cxnChg chg="add del">
          <ac:chgData name="Andrea Andreani" userId="S::andreani.1792911@studenti.uniroma1.it::29033b9d-38f5-4397-8f0c-435ae1b064d2" providerId="AD" clId="Web-{449D4D9A-790A-435F-8ECC-18B6EC057C0F}" dt="2020-05-18T18:45:31.852" v="113"/>
          <ac:cxnSpMkLst>
            <pc:docMk/>
            <pc:sldMk cId="2776446755" sldId="260"/>
            <ac:cxnSpMk id="28" creationId="{37A90156-0942-49FF-BB7F-E3485703453A}"/>
          </ac:cxnSpMkLst>
        </pc:cxnChg>
        <pc:cxnChg chg="add del">
          <ac:chgData name="Andrea Andreani" userId="S::andreani.1792911@studenti.uniroma1.it::29033b9d-38f5-4397-8f0c-435ae1b064d2" providerId="AD" clId="Web-{449D4D9A-790A-435F-8ECC-18B6EC057C0F}" dt="2020-05-18T18:45:31.852" v="110"/>
          <ac:cxnSpMkLst>
            <pc:docMk/>
            <pc:sldMk cId="2776446755" sldId="260"/>
            <ac:cxnSpMk id="34" creationId="{EBCC5B99-1D73-477D-90E7-149313F86A3A}"/>
          </ac:cxnSpMkLst>
        </pc:cxnChg>
        <pc:cxnChg chg="add del">
          <ac:chgData name="Andrea Andreani" userId="S::andreani.1792911@studenti.uniroma1.it::29033b9d-38f5-4397-8f0c-435ae1b064d2" providerId="AD" clId="Web-{449D4D9A-790A-435F-8ECC-18B6EC057C0F}" dt="2020-05-18T18:45:31.852" v="109"/>
          <ac:cxnSpMkLst>
            <pc:docMk/>
            <pc:sldMk cId="2776446755" sldId="260"/>
            <ac:cxnSpMk id="36" creationId="{33ED7611-9D21-4544-8402-1C73264B9E9E}"/>
          </ac:cxnSpMkLst>
        </pc:cxnChg>
        <pc:cxnChg chg="add del">
          <ac:chgData name="Andrea Andreani" userId="S::andreani.1792911@studenti.uniroma1.it::29033b9d-38f5-4397-8f0c-435ae1b064d2" providerId="AD" clId="Web-{449D4D9A-790A-435F-8ECC-18B6EC057C0F}" dt="2020-05-18T18:45:47.165" v="135"/>
          <ac:cxnSpMkLst>
            <pc:docMk/>
            <pc:sldMk cId="2776446755" sldId="260"/>
            <ac:cxnSpMk id="42" creationId="{AB88701B-D602-48D1-8D89-92488A4E0B0D}"/>
          </ac:cxnSpMkLst>
        </pc:cxnChg>
        <pc:cxnChg chg="add del">
          <ac:chgData name="Andrea Andreani" userId="S::andreani.1792911@studenti.uniroma1.it::29033b9d-38f5-4397-8f0c-435ae1b064d2" providerId="AD" clId="Web-{449D4D9A-790A-435F-8ECC-18B6EC057C0F}" dt="2020-05-18T18:45:47.165" v="134"/>
          <ac:cxnSpMkLst>
            <pc:docMk/>
            <pc:sldMk cId="2776446755" sldId="260"/>
            <ac:cxnSpMk id="44" creationId="{49D37C1E-21B7-43F1-9B81-C557C84744D2}"/>
          </ac:cxnSpMkLst>
        </pc:cxnChg>
        <pc:cxnChg chg="add del">
          <ac:chgData name="Andrea Andreani" userId="S::andreani.1792911@studenti.uniroma1.it::29033b9d-38f5-4397-8f0c-435ae1b064d2" providerId="AD" clId="Web-{449D4D9A-790A-435F-8ECC-18B6EC057C0F}" dt="2020-05-18T18:45:47.149" v="131"/>
          <ac:cxnSpMkLst>
            <pc:docMk/>
            <pc:sldMk cId="2776446755" sldId="260"/>
            <ac:cxnSpMk id="50" creationId="{B2C02150-DDD4-4DA8-9AB6-63A5B744E9C1}"/>
          </ac:cxnSpMkLst>
        </pc:cxnChg>
        <pc:cxnChg chg="add del">
          <ac:chgData name="Andrea Andreani" userId="S::andreani.1792911@studenti.uniroma1.it::29033b9d-38f5-4397-8f0c-435ae1b064d2" providerId="AD" clId="Web-{449D4D9A-790A-435F-8ECC-18B6EC057C0F}" dt="2020-05-18T18:45:47.149" v="130"/>
          <ac:cxnSpMkLst>
            <pc:docMk/>
            <pc:sldMk cId="2776446755" sldId="260"/>
            <ac:cxnSpMk id="52" creationId="{750C96C1-E89D-4314-993F-BBE53843B389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Umidità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Foglio1!$A$2:$A$6</c:f>
              <c:numCache>
                <c:formatCode>m/d/yyyy</c:formatCode>
                <c:ptCount val="5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8C-4995-BF00-D51A28BA76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9507119"/>
        <c:axId val="1739310559"/>
      </c:areaChart>
      <c:dateAx>
        <c:axId val="177950711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39310559"/>
        <c:crosses val="autoZero"/>
        <c:auto val="1"/>
        <c:lblOffset val="100"/>
        <c:baseTimeUnit val="days"/>
      </c:dateAx>
      <c:valAx>
        <c:axId val="1739310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795071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EE826-11D9-4F75-9809-9C6F6C660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7CA0BE-BE99-4159-B5D6-9BD2F241A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D41E13-710A-4969-9E06-7933DB55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FC4F-5E3B-48F8-AC5E-E63B08E620E1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C2EC52-3AEB-4347-B46A-5FF50EAD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15B642-8C60-4D0F-8598-0F198BC4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F5C-7949-467C-BE44-09E6D4B5C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592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7BA637-70A4-4611-894D-DD977B19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BE75A4-AD5A-4FF5-AEED-72784F6E9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BA0B6C-6FEE-4380-8E6D-4681513F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FC4F-5E3B-48F8-AC5E-E63B08E620E1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F42B95-249C-479C-A822-ACD24AC8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783BCB-3721-4E6D-99A4-D2BD9656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F5C-7949-467C-BE44-09E6D4B5C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3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BCAD630-D476-42B0-B793-E4B5C9CAA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1AC051-57E5-42C0-9CB2-31F3192A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551E6F-C8F0-4E4B-8861-500785D7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FC4F-5E3B-48F8-AC5E-E63B08E620E1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C5D6B0-73F7-487B-8A85-025C4ED5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200ED6-7FB0-42D5-8BD6-1A1E8326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F5C-7949-467C-BE44-09E6D4B5C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460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C07C00-1266-4B45-A8AC-2B5402D6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54C349-F27A-46CB-A84C-E076470BE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B99B33-0C78-4659-AFBF-D4E01679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FC4F-5E3B-48F8-AC5E-E63B08E620E1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7C9097-518D-4183-9E7A-153B13E6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98802F-4A06-4847-B9EB-5DC947BD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F5C-7949-467C-BE44-09E6D4B5C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32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701338-A1C9-413D-BD3B-FDB695FE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4EEB48-2B64-4C2D-8B4E-0AB80F116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23C8A1-4B7F-4831-B136-54A134FF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FC4F-5E3B-48F8-AC5E-E63B08E620E1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FD5ED6-6EDA-4C2B-81CD-BE8E1AA7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4AAA64-A41F-49BA-A02D-6FB2F14B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F5C-7949-467C-BE44-09E6D4B5C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A6038B-EC3D-4F58-AF06-766AE490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79368D-C120-4694-893C-9D9C199DE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133C0E-7365-4816-B288-82FE1F95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438201-961C-4934-AA78-4B6168FB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FC4F-5E3B-48F8-AC5E-E63B08E620E1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F41ACA-0320-40E8-813D-429BF4CA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97C5EA-3A0A-4FCE-8212-B5491170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F5C-7949-467C-BE44-09E6D4B5C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47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8D3693-1D90-47F4-8052-05716D263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BA7039-14A1-4472-AB1C-5F232173A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9864F5-C1C4-4BD0-BBAE-A57C60D6D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C558FC9-761E-45BB-9792-3218CE36F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3656B45-36F9-4F3B-85A3-8A73EB263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37273B-FD13-4882-8732-C5BDA041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FC4F-5E3B-48F8-AC5E-E63B08E620E1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EF5291-76B9-4B52-8FE8-9E0CBB1F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D9B1FFC-ED5F-481F-89CC-A3783901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F5C-7949-467C-BE44-09E6D4B5C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251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E2ADAD-0D4E-4F83-B972-25915D9C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42253BE-52CC-4EC4-9D4E-32EAEAA8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FC4F-5E3B-48F8-AC5E-E63B08E620E1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F60F0A-0720-48DD-AD0D-01CB0E51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107224-03B0-4C44-A522-6CD0720D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F5C-7949-467C-BE44-09E6D4B5C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81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329DDDC-4B2A-4A6A-9C7F-4DDC0939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FC4F-5E3B-48F8-AC5E-E63B08E620E1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BA0781E-529F-4B42-AD07-B2A2DB14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DD1F28-D5E3-4A6D-B9AC-821A0246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F5C-7949-467C-BE44-09E6D4B5C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250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F4D106-19BE-4B3B-BF49-55DF4D73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956CA1-ADFD-47EE-94F5-67561953B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7E8ADEA-52E8-4798-AEDE-029E6013C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4120CB-5E78-4989-BE53-8E71CC9A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FC4F-5E3B-48F8-AC5E-E63B08E620E1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08D636-4F75-4594-9AC7-AD2F05DC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9B0A47-1469-4603-A2CF-AD658763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F5C-7949-467C-BE44-09E6D4B5C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97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D8D4E6-5347-4E6B-B1EB-7944C375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9735BFD-1D60-43D7-924B-60002CF62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CE6FA5-FFEA-4725-80A3-E5DDCA06F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711C71-BF74-494A-82E6-567C1AA7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FC4F-5E3B-48F8-AC5E-E63B08E620E1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C5BAAC-5C8A-46D0-99EA-DF5F95D2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6B33EC-8D1C-439A-A4F5-8D29024F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F5C-7949-467C-BE44-09E6D4B5C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22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2DC2199-87F6-4A0E-8CD2-69E5C78B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47442B-F5BD-44B8-99F8-5619D78D3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228A99-70A7-4742-9441-350DC12D6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9FC4F-5E3B-48F8-AC5E-E63B08E620E1}" type="datetimeFigureOut">
              <a:rPr lang="it-IT" smtClean="0"/>
              <a:t>16/06/2020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2CE526-D32A-4567-9D07-98E6EEA01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686C00-E920-431D-AF04-9FF940DC1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4F5C-7949-467C-BE44-09E6D4B5C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0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gricoltura di precisione | Food Hub Magazine">
            <a:extLst>
              <a:ext uri="{FF2B5EF4-FFF2-40B4-BE49-F238E27FC236}">
                <a16:creationId xmlns:a16="http://schemas.microsoft.com/office/drawing/2014/main" id="{9F7BE640-1952-45BD-A251-00B539C8D327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92"/>
          <a:stretch/>
        </p:blipFill>
        <p:spPr bwMode="auto">
          <a:xfrm>
            <a:off x="3903321" y="0"/>
            <a:ext cx="83011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B675FE9-C62E-4049-85E6-CD8048B47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4800">
                <a:latin typeface="ADAM.CG PRO" pitchFamily="50" charset="0"/>
              </a:rPr>
              <a:t>Agrismart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01189F-4EA0-4CF2-A2E4-F4FC951E9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/>
              <a:t>Non sprecare le tue risorse, coltiva in modo intelligente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506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4738C0-D2A6-4048-A27F-B6F9D187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it-IT" sz="3600">
                <a:latin typeface="ADAM.CG PRO" pitchFamily="50" charset="0"/>
              </a:rPr>
              <a:t>Cosa è Agrismart?</a:t>
            </a:r>
          </a:p>
        </p:txBody>
      </p:sp>
      <p:pic>
        <p:nvPicPr>
          <p:cNvPr id="6" name="Immagine 5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576351A1-2AB9-41B1-B135-DFDD3732B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  <a14:imgEffect>
                      <a14:brightnessContrast bright="-8000" contras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0"/>
            <a:ext cx="12192000" cy="3752849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B862DD-69DF-48E7-81B5-2122F5894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/>
              <a:t>Il recente sviluppo dell’Internet Of </a:t>
            </a:r>
            <a:r>
              <a:rPr lang="it-IT" sz="1800" dirty="0" err="1"/>
              <a:t>Things</a:t>
            </a:r>
            <a:r>
              <a:rPr lang="it-IT" sz="1800" dirty="0"/>
              <a:t>, il miglioramento della connettività non devono rimanere solo teoria, ma possono essere applicati per innovare il campo dell’agricoltura.</a:t>
            </a:r>
          </a:p>
          <a:p>
            <a:pPr marL="0" indent="0">
              <a:buNone/>
            </a:pPr>
            <a:r>
              <a:rPr lang="it-IT" sz="1800" dirty="0"/>
              <a:t>Con Agrismart si punta a migliorare l’agricoltura di precisione, permettendo un utilizzo intelligente delle proprie risorse (tempo e materiali) grazie ad un sistema di monitoraggio efficace che sfrutta dei sensori sempre connessi con l’utente.</a:t>
            </a:r>
          </a:p>
        </p:txBody>
      </p:sp>
    </p:spTree>
    <p:extLst>
      <p:ext uri="{BB962C8B-B14F-4D97-AF65-F5344CB8AC3E}">
        <p14:creationId xmlns:p14="http://schemas.microsoft.com/office/powerpoint/2010/main" val="318411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535AF6-7EEF-40F1-9D14-0D024741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59" y="0"/>
            <a:ext cx="10515600" cy="902896"/>
          </a:xfrm>
        </p:spPr>
        <p:txBody>
          <a:bodyPr/>
          <a:lstStyle/>
          <a:p>
            <a:pPr algn="ctr"/>
            <a:r>
              <a:rPr lang="it-IT" dirty="0">
                <a:latin typeface="ADAM.CG PRO" pitchFamily="50" charset="0"/>
              </a:rPr>
              <a:t>Workflow</a:t>
            </a:r>
          </a:p>
        </p:txBody>
      </p:sp>
      <p:sp>
        <p:nvSpPr>
          <p:cNvPr id="8" name="Nuvola 7">
            <a:extLst>
              <a:ext uri="{FF2B5EF4-FFF2-40B4-BE49-F238E27FC236}">
                <a16:creationId xmlns:a16="http://schemas.microsoft.com/office/drawing/2014/main" id="{FB5CB4A2-5F22-4918-9CA6-8FA2887ED260}"/>
              </a:ext>
            </a:extLst>
          </p:cNvPr>
          <p:cNvSpPr/>
          <p:nvPr/>
        </p:nvSpPr>
        <p:spPr>
          <a:xfrm>
            <a:off x="4681057" y="2986480"/>
            <a:ext cx="2350708" cy="1613231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/>
              <a:t>Agrismart cloud service</a:t>
            </a:r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E2AE9D42-C5C6-44D2-A840-653A4F415665}"/>
              </a:ext>
            </a:extLst>
          </p:cNvPr>
          <p:cNvSpPr/>
          <p:nvPr/>
        </p:nvSpPr>
        <p:spPr>
          <a:xfrm>
            <a:off x="9597007" y="2747394"/>
            <a:ext cx="1332196" cy="205110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Database</a:t>
            </a:r>
          </a:p>
          <a:p>
            <a:pPr algn="ctr"/>
            <a:r>
              <a:rPr lang="it-IT" dirty="0"/>
              <a:t>(</a:t>
            </a:r>
            <a:r>
              <a:rPr lang="it-IT" dirty="0" err="1"/>
              <a:t>firebase</a:t>
            </a:r>
            <a:r>
              <a:rPr lang="it-IT" dirty="0"/>
              <a:t>)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3AC518D-58C8-4505-9874-1E2564A4A53F}"/>
              </a:ext>
            </a:extLst>
          </p:cNvPr>
          <p:cNvCxnSpPr>
            <a:cxnSpLocks/>
          </p:cNvCxnSpPr>
          <p:nvPr/>
        </p:nvCxnSpPr>
        <p:spPr>
          <a:xfrm>
            <a:off x="6989820" y="3429000"/>
            <a:ext cx="26071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FA20CD-422D-4606-88A2-C28D14AAF74E}"/>
              </a:ext>
            </a:extLst>
          </p:cNvPr>
          <p:cNvSpPr txBox="1"/>
          <p:nvPr/>
        </p:nvSpPr>
        <p:spPr>
          <a:xfrm>
            <a:off x="7029584" y="3143986"/>
            <a:ext cx="252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Gestione utenti, campi e sensori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AB85CDB-72D4-4B52-A7C7-D99571ADF178}"/>
              </a:ext>
            </a:extLst>
          </p:cNvPr>
          <p:cNvCxnSpPr>
            <a:cxnSpLocks/>
          </p:cNvCxnSpPr>
          <p:nvPr/>
        </p:nvCxnSpPr>
        <p:spPr>
          <a:xfrm flipH="1">
            <a:off x="6989820" y="3581400"/>
            <a:ext cx="26071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0A26378-6E8F-4EEE-8041-16663212C089}"/>
              </a:ext>
            </a:extLst>
          </p:cNvPr>
          <p:cNvSpPr txBox="1"/>
          <p:nvPr/>
        </p:nvSpPr>
        <p:spPr>
          <a:xfrm>
            <a:off x="7244810" y="3560126"/>
            <a:ext cx="2097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token per utilizzare le API proprietarie</a:t>
            </a:r>
          </a:p>
        </p:txBody>
      </p:sp>
      <p:sp>
        <p:nvSpPr>
          <p:cNvPr id="21" name="Nuvola 20">
            <a:extLst>
              <a:ext uri="{FF2B5EF4-FFF2-40B4-BE49-F238E27FC236}">
                <a16:creationId xmlns:a16="http://schemas.microsoft.com/office/drawing/2014/main" id="{491DD35D-A1CA-4BC2-BCDD-4384A2FA35D9}"/>
              </a:ext>
            </a:extLst>
          </p:cNvPr>
          <p:cNvSpPr/>
          <p:nvPr/>
        </p:nvSpPr>
        <p:spPr>
          <a:xfrm>
            <a:off x="5159803" y="5785671"/>
            <a:ext cx="1550313" cy="106394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>
                <a:solidFill>
                  <a:schemeClr val="tx1"/>
                </a:solidFill>
              </a:rPr>
              <a:t>Servizi esterni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25163B6-2483-4697-A333-56B431651F6E}"/>
              </a:ext>
            </a:extLst>
          </p:cNvPr>
          <p:cNvCxnSpPr>
            <a:cxnSpLocks/>
          </p:cNvCxnSpPr>
          <p:nvPr/>
        </p:nvCxnSpPr>
        <p:spPr>
          <a:xfrm>
            <a:off x="5773416" y="4599711"/>
            <a:ext cx="0" cy="1262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2AC4A8D7-435E-4E55-9809-876B6FC7FDE7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538444"/>
            <a:ext cx="6739" cy="1247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107BC3C-2FD2-4E13-82C7-20C107D0A525}"/>
              </a:ext>
            </a:extLst>
          </p:cNvPr>
          <p:cNvSpPr txBox="1"/>
          <p:nvPr/>
        </p:nvSpPr>
        <p:spPr>
          <a:xfrm>
            <a:off x="6516083" y="5006808"/>
            <a:ext cx="2825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API esterne (meteo, mappe, </a:t>
            </a:r>
            <a:r>
              <a:rPr lang="it-IT" sz="1400" i="1" dirty="0" err="1"/>
              <a:t>calendar</a:t>
            </a:r>
            <a:r>
              <a:rPr lang="it-IT" sz="1400" i="1" dirty="0"/>
              <a:t>)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27D0112D-1D63-404B-BC39-ED854D477AAF}"/>
              </a:ext>
            </a:extLst>
          </p:cNvPr>
          <p:cNvSpPr/>
          <p:nvPr/>
        </p:nvSpPr>
        <p:spPr>
          <a:xfrm>
            <a:off x="5252656" y="1039367"/>
            <a:ext cx="427838" cy="4278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B1E7F22-76D1-4716-86E1-BC6EF6C803C9}"/>
              </a:ext>
            </a:extLst>
          </p:cNvPr>
          <p:cNvSpPr/>
          <p:nvPr/>
        </p:nvSpPr>
        <p:spPr>
          <a:xfrm>
            <a:off x="5721041" y="1039367"/>
            <a:ext cx="427838" cy="4278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DDDBC70F-5C62-473D-8B76-19ECBE79DEAF}"/>
              </a:ext>
            </a:extLst>
          </p:cNvPr>
          <p:cNvSpPr/>
          <p:nvPr/>
        </p:nvSpPr>
        <p:spPr>
          <a:xfrm>
            <a:off x="6189426" y="1039367"/>
            <a:ext cx="427838" cy="4278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</a:t>
            </a:r>
          </a:p>
        </p:txBody>
      </p:sp>
      <p:pic>
        <p:nvPicPr>
          <p:cNvPr id="33" name="Immagine 3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4A5480E6-567F-4B47-9486-56722A473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3" y="3231808"/>
            <a:ext cx="1148662" cy="1078131"/>
          </a:xfrm>
          <a:prstGeom prst="rect">
            <a:avLst/>
          </a:prstGeom>
        </p:spPr>
      </p:pic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E2397CE8-A571-47C1-8915-9AEDD6D9EFC9}"/>
              </a:ext>
            </a:extLst>
          </p:cNvPr>
          <p:cNvCxnSpPr>
            <a:cxnSpLocks/>
          </p:cNvCxnSpPr>
          <p:nvPr/>
        </p:nvCxnSpPr>
        <p:spPr>
          <a:xfrm>
            <a:off x="1699025" y="3559427"/>
            <a:ext cx="30239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1F430E31-E720-4FEA-976B-39EC3332ECD5}"/>
              </a:ext>
            </a:extLst>
          </p:cNvPr>
          <p:cNvCxnSpPr>
            <a:cxnSpLocks/>
          </p:cNvCxnSpPr>
          <p:nvPr/>
        </p:nvCxnSpPr>
        <p:spPr>
          <a:xfrm flipH="1">
            <a:off x="1580319" y="4310638"/>
            <a:ext cx="3268518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6C56555-3CFC-486A-B64C-37FF5EEF6EE7}"/>
              </a:ext>
            </a:extLst>
          </p:cNvPr>
          <p:cNvSpPr txBox="1"/>
          <p:nvPr/>
        </p:nvSpPr>
        <p:spPr>
          <a:xfrm>
            <a:off x="1699025" y="3251650"/>
            <a:ext cx="2765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Login con Oauth Google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A6A0D543-496E-43FF-BBD6-B0BBD98BDA19}"/>
              </a:ext>
            </a:extLst>
          </p:cNvPr>
          <p:cNvCxnSpPr>
            <a:cxnSpLocks/>
          </p:cNvCxnSpPr>
          <p:nvPr/>
        </p:nvCxnSpPr>
        <p:spPr>
          <a:xfrm>
            <a:off x="1580319" y="4161034"/>
            <a:ext cx="3142683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CE170A5-8C8E-49B4-A2C6-5B04E71F5F80}"/>
              </a:ext>
            </a:extLst>
          </p:cNvPr>
          <p:cNvSpPr txBox="1"/>
          <p:nvPr/>
        </p:nvSpPr>
        <p:spPr>
          <a:xfrm>
            <a:off x="2577329" y="3833565"/>
            <a:ext cx="1148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API dedicate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0696040D-C921-43A9-95E6-622C5D198EB9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5856411" y="2625754"/>
            <a:ext cx="0" cy="452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FF8B8327-3E2A-43A2-BF7E-29B931A6EF4F}"/>
              </a:ext>
            </a:extLst>
          </p:cNvPr>
          <p:cNvCxnSpPr>
            <a:cxnSpLocks/>
          </p:cNvCxnSpPr>
          <p:nvPr/>
        </p:nvCxnSpPr>
        <p:spPr>
          <a:xfrm flipV="1">
            <a:off x="6055453" y="2625754"/>
            <a:ext cx="0" cy="360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5053921E-DD51-496F-9548-9BEC56367CB7}"/>
              </a:ext>
            </a:extLst>
          </p:cNvPr>
          <p:cNvSpPr txBox="1"/>
          <p:nvPr/>
        </p:nvSpPr>
        <p:spPr>
          <a:xfrm>
            <a:off x="2977345" y="1844152"/>
            <a:ext cx="2074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Livello umidità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B10B4E-C3CA-4969-94FD-10FC563185D3}"/>
              </a:ext>
            </a:extLst>
          </p:cNvPr>
          <p:cNvSpPr txBox="1"/>
          <p:nvPr/>
        </p:nvSpPr>
        <p:spPr>
          <a:xfrm>
            <a:off x="9597006" y="4941116"/>
            <a:ext cx="13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(MAC, IPADDR)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76F5CE9-97BD-43B3-A8F7-59855D3F2756}"/>
              </a:ext>
            </a:extLst>
          </p:cNvPr>
          <p:cNvSpPr/>
          <p:nvPr/>
        </p:nvSpPr>
        <p:spPr>
          <a:xfrm>
            <a:off x="5000609" y="1848780"/>
            <a:ext cx="1868702" cy="75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Message broker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CD76B9E-0AEA-44BB-BD39-31C6B1D94C45}"/>
              </a:ext>
            </a:extLst>
          </p:cNvPr>
          <p:cNvCxnSpPr>
            <a:cxnSpLocks/>
          </p:cNvCxnSpPr>
          <p:nvPr/>
        </p:nvCxnSpPr>
        <p:spPr>
          <a:xfrm>
            <a:off x="5814466" y="1467205"/>
            <a:ext cx="0" cy="376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9BF5F5D-EB22-44CA-9A2E-BDF6C3FEABE6}"/>
              </a:ext>
            </a:extLst>
          </p:cNvPr>
          <p:cNvCxnSpPr>
            <a:cxnSpLocks/>
          </p:cNvCxnSpPr>
          <p:nvPr/>
        </p:nvCxnSpPr>
        <p:spPr>
          <a:xfrm flipV="1">
            <a:off x="6055453" y="1467205"/>
            <a:ext cx="0" cy="376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5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794A5-A32C-4ACB-B646-E89F984C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07"/>
            <a:ext cx="10515600" cy="654444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latin typeface="ADAM.CG PRO" pitchFamily="50" charset="0"/>
              </a:rPr>
              <a:t>Dashboard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1F9FD24-1113-43FF-98DB-79F3B6F04410}"/>
              </a:ext>
            </a:extLst>
          </p:cNvPr>
          <p:cNvSpPr/>
          <p:nvPr/>
        </p:nvSpPr>
        <p:spPr>
          <a:xfrm>
            <a:off x="893078" y="914399"/>
            <a:ext cx="10405844" cy="5813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ole 3">
            <a:extLst>
              <a:ext uri="{FF2B5EF4-FFF2-40B4-BE49-F238E27FC236}">
                <a16:creationId xmlns:a16="http://schemas.microsoft.com/office/drawing/2014/main" id="{4FB54300-4E12-45E2-A6CA-A25379A03198}"/>
              </a:ext>
            </a:extLst>
          </p:cNvPr>
          <p:cNvSpPr/>
          <p:nvPr/>
        </p:nvSpPr>
        <p:spPr>
          <a:xfrm>
            <a:off x="1318210" y="1132996"/>
            <a:ext cx="1814881" cy="1814881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934C85-A02C-43B4-A2F6-24476554D1E8}"/>
              </a:ext>
            </a:extLst>
          </p:cNvPr>
          <p:cNvSpPr txBox="1"/>
          <p:nvPr/>
        </p:nvSpPr>
        <p:spPr>
          <a:xfrm>
            <a:off x="1100106" y="2944536"/>
            <a:ext cx="214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Temperatura</a:t>
            </a:r>
          </a:p>
          <a:p>
            <a:r>
              <a:rPr lang="it-IT" sz="1200" dirty="0"/>
              <a:t>Umidità</a:t>
            </a:r>
          </a:p>
          <a:p>
            <a:r>
              <a:rPr lang="it-IT" sz="1200" dirty="0" err="1"/>
              <a:t>Prob</a:t>
            </a:r>
            <a:r>
              <a:rPr lang="it-IT" sz="1200" dirty="0"/>
              <a:t>. precipitazioni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F475A2-296C-4353-BBA6-538E2C9D6093}"/>
              </a:ext>
            </a:extLst>
          </p:cNvPr>
          <p:cNvSpPr/>
          <p:nvPr/>
        </p:nvSpPr>
        <p:spPr>
          <a:xfrm>
            <a:off x="1418879" y="5632154"/>
            <a:ext cx="427838" cy="42783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190E786C-3C7F-4BA8-8075-FB1A16A8CA53}"/>
              </a:ext>
            </a:extLst>
          </p:cNvPr>
          <p:cNvSpPr/>
          <p:nvPr/>
        </p:nvSpPr>
        <p:spPr>
          <a:xfrm>
            <a:off x="1887264" y="5657321"/>
            <a:ext cx="427838" cy="42783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42493AD-51C3-4FFE-9485-22EE9B7E1360}"/>
              </a:ext>
            </a:extLst>
          </p:cNvPr>
          <p:cNvSpPr/>
          <p:nvPr/>
        </p:nvSpPr>
        <p:spPr>
          <a:xfrm>
            <a:off x="2355649" y="5657321"/>
            <a:ext cx="427838" cy="42783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ECE3AE-3130-469E-8013-0A8A6180E600}"/>
              </a:ext>
            </a:extLst>
          </p:cNvPr>
          <p:cNvSpPr txBox="1"/>
          <p:nvPr/>
        </p:nvSpPr>
        <p:spPr>
          <a:xfrm>
            <a:off x="1468065" y="5742079"/>
            <a:ext cx="353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s0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6081868-873F-462B-94D7-F678C7215F0D}"/>
              </a:ext>
            </a:extLst>
          </p:cNvPr>
          <p:cNvSpPr txBox="1"/>
          <p:nvPr/>
        </p:nvSpPr>
        <p:spPr>
          <a:xfrm>
            <a:off x="1924440" y="5743477"/>
            <a:ext cx="353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S1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2345DA0-41B3-42ED-B43D-40856633D311}"/>
              </a:ext>
            </a:extLst>
          </p:cNvPr>
          <p:cNvSpPr txBox="1"/>
          <p:nvPr/>
        </p:nvSpPr>
        <p:spPr>
          <a:xfrm>
            <a:off x="2392825" y="5742079"/>
            <a:ext cx="353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s2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731C975-0CF5-484B-9DBF-4721C628CC93}"/>
              </a:ext>
            </a:extLst>
          </p:cNvPr>
          <p:cNvSpPr txBox="1"/>
          <p:nvPr/>
        </p:nvSpPr>
        <p:spPr>
          <a:xfrm>
            <a:off x="1318210" y="5213573"/>
            <a:ext cx="2867887" cy="37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e stato dei sensori</a:t>
            </a:r>
          </a:p>
        </p:txBody>
      </p:sp>
      <p:pic>
        <p:nvPicPr>
          <p:cNvPr id="17" name="Elemento grafico 16" descr="Mappa con segnaposto">
            <a:extLst>
              <a:ext uri="{FF2B5EF4-FFF2-40B4-BE49-F238E27FC236}">
                <a16:creationId xmlns:a16="http://schemas.microsoft.com/office/drawing/2014/main" id="{C9CED5F0-53C9-4AD8-A733-50AF91ADB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3146" y="914399"/>
            <a:ext cx="2284676" cy="228467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0C8D05A-BF6A-47FE-868F-4BC52A40D503}"/>
              </a:ext>
            </a:extLst>
          </p:cNvPr>
          <p:cNvSpPr txBox="1"/>
          <p:nvPr/>
        </p:nvSpPr>
        <p:spPr>
          <a:xfrm>
            <a:off x="9632632" y="1821839"/>
            <a:ext cx="166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Mappa localizzazione</a:t>
            </a:r>
          </a:p>
        </p:txBody>
      </p:sp>
      <p:graphicFrame>
        <p:nvGraphicFramePr>
          <p:cNvPr id="18" name="Grafico 17">
            <a:extLst>
              <a:ext uri="{FF2B5EF4-FFF2-40B4-BE49-F238E27FC236}">
                <a16:creationId xmlns:a16="http://schemas.microsoft.com/office/drawing/2014/main" id="{2575A11F-593C-4453-A119-775EBE5BE4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002491"/>
              </p:ext>
            </p:extLst>
          </p:nvPr>
        </p:nvGraphicFramePr>
        <p:xfrm>
          <a:off x="6604540" y="4006762"/>
          <a:ext cx="3893424" cy="2413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5996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489A82-EC50-48F6-A269-5DC264C8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dirty="0">
                <a:latin typeface="ADAM.CG PRO"/>
              </a:rPr>
              <a:t>Comunicare con i sensori</a:t>
            </a:r>
          </a:p>
        </p:txBody>
      </p:sp>
      <p:sp>
        <p:nvSpPr>
          <p:cNvPr id="6" name="Nuvola 5">
            <a:extLst>
              <a:ext uri="{FF2B5EF4-FFF2-40B4-BE49-F238E27FC236}">
                <a16:creationId xmlns:a16="http://schemas.microsoft.com/office/drawing/2014/main" id="{7DB7EAA4-EC7E-4DAA-A7CE-375CEB4FE33F}"/>
              </a:ext>
            </a:extLst>
          </p:cNvPr>
          <p:cNvSpPr/>
          <p:nvPr/>
        </p:nvSpPr>
        <p:spPr>
          <a:xfrm>
            <a:off x="4690350" y="1857923"/>
            <a:ext cx="2350708" cy="1613231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/>
              <a:t>Agrismart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FB97D6ED-5F88-4F61-B9B3-881D2EA0CD33}"/>
              </a:ext>
            </a:extLst>
          </p:cNvPr>
          <p:cNvCxnSpPr>
            <a:cxnSpLocks/>
          </p:cNvCxnSpPr>
          <p:nvPr/>
        </p:nvCxnSpPr>
        <p:spPr>
          <a:xfrm>
            <a:off x="5773416" y="4536284"/>
            <a:ext cx="0" cy="5339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F13BC05-2BC4-4A98-8005-A662B5A7CB56}"/>
              </a:ext>
            </a:extLst>
          </p:cNvPr>
          <p:cNvCxnSpPr>
            <a:cxnSpLocks/>
          </p:cNvCxnSpPr>
          <p:nvPr/>
        </p:nvCxnSpPr>
        <p:spPr>
          <a:xfrm flipV="1">
            <a:off x="6102739" y="4536284"/>
            <a:ext cx="0" cy="457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5917F10C-68CD-4071-9FA2-903E8C039223}"/>
              </a:ext>
            </a:extLst>
          </p:cNvPr>
          <p:cNvSpPr/>
          <p:nvPr/>
        </p:nvSpPr>
        <p:spPr>
          <a:xfrm>
            <a:off x="5360556" y="4066239"/>
            <a:ext cx="1148806" cy="46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HiveMQ</a:t>
            </a:r>
            <a:endParaRPr lang="it-IT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A5A643B-A791-443A-8283-A4763F1AC2E7}"/>
              </a:ext>
            </a:extLst>
          </p:cNvPr>
          <p:cNvCxnSpPr>
            <a:cxnSpLocks/>
          </p:cNvCxnSpPr>
          <p:nvPr/>
        </p:nvCxnSpPr>
        <p:spPr>
          <a:xfrm>
            <a:off x="5773416" y="3471154"/>
            <a:ext cx="0" cy="598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5D7A6BA-5748-44C3-BA60-57E185544D0F}"/>
              </a:ext>
            </a:extLst>
          </p:cNvPr>
          <p:cNvCxnSpPr>
            <a:cxnSpLocks/>
          </p:cNvCxnSpPr>
          <p:nvPr/>
        </p:nvCxnSpPr>
        <p:spPr>
          <a:xfrm flipV="1">
            <a:off x="6093879" y="3488874"/>
            <a:ext cx="0" cy="564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5F152C-0969-4A09-8DFF-43A5110798B7}"/>
              </a:ext>
            </a:extLst>
          </p:cNvPr>
          <p:cNvSpPr txBox="1"/>
          <p:nvPr/>
        </p:nvSpPr>
        <p:spPr>
          <a:xfrm>
            <a:off x="7197754" y="2365696"/>
            <a:ext cx="3439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Perché MQTT over </a:t>
            </a:r>
            <a:r>
              <a:rPr lang="it-IT" sz="1600" dirty="0" err="1"/>
              <a:t>HiveMQ</a:t>
            </a:r>
            <a:r>
              <a:rPr lang="it-IT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Separazione sensore –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Disaccoppiamento velocità del sito con frequenza rilevazioni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Bassi consumi energetici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Bassa occupazione di banda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Sfruttamento del cloud </a:t>
            </a:r>
            <a:r>
              <a:rPr lang="it-IT" sz="1600" dirty="0" err="1"/>
              <a:t>as</a:t>
            </a:r>
            <a:r>
              <a:rPr lang="it-IT" sz="1600" dirty="0"/>
              <a:t> a service per facilitare l’implementazione e il setup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C3E54D38-114D-4678-B6CF-2E051DA2D9AD}"/>
              </a:ext>
            </a:extLst>
          </p:cNvPr>
          <p:cNvSpPr/>
          <p:nvPr/>
        </p:nvSpPr>
        <p:spPr>
          <a:xfrm>
            <a:off x="5267896" y="5125474"/>
            <a:ext cx="427838" cy="4278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4D485F92-84FD-4E1D-94DF-8F2C939B9323}"/>
              </a:ext>
            </a:extLst>
          </p:cNvPr>
          <p:cNvSpPr/>
          <p:nvPr/>
        </p:nvSpPr>
        <p:spPr>
          <a:xfrm>
            <a:off x="5736281" y="5125474"/>
            <a:ext cx="427838" cy="4278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B11BC62A-5016-4637-A89A-7331C647A3A6}"/>
              </a:ext>
            </a:extLst>
          </p:cNvPr>
          <p:cNvSpPr/>
          <p:nvPr/>
        </p:nvSpPr>
        <p:spPr>
          <a:xfrm>
            <a:off x="6204666" y="5125474"/>
            <a:ext cx="427838" cy="4278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92F3522-74C8-4E15-BB79-5A913C3EC79C}"/>
              </a:ext>
            </a:extLst>
          </p:cNvPr>
          <p:cNvSpPr txBox="1"/>
          <p:nvPr/>
        </p:nvSpPr>
        <p:spPr>
          <a:xfrm>
            <a:off x="838200" y="1778466"/>
            <a:ext cx="37122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Tecnologie: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Message broker </a:t>
            </a:r>
            <a:r>
              <a:rPr lang="it-IT" sz="1400" dirty="0" err="1"/>
              <a:t>HiveMQ</a:t>
            </a:r>
            <a:r>
              <a:rPr lang="it-IT" sz="1400" dirty="0"/>
              <a:t> (Cloud </a:t>
            </a:r>
            <a:r>
              <a:rPr lang="it-IT" sz="1400" dirty="0" err="1"/>
              <a:t>based</a:t>
            </a:r>
            <a:r>
              <a:rPr lang="it-IT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MQTT come protocollo di comunicazione</a:t>
            </a:r>
          </a:p>
        </p:txBody>
      </p:sp>
      <p:pic>
        <p:nvPicPr>
          <p:cNvPr id="9" name="Elemento grafico 8" descr="Batteria in carica">
            <a:extLst>
              <a:ext uri="{FF2B5EF4-FFF2-40B4-BE49-F238E27FC236}">
                <a16:creationId xmlns:a16="http://schemas.microsoft.com/office/drawing/2014/main" id="{AC119493-12E1-4256-BC3C-918E88A2F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0518" y="3353763"/>
            <a:ext cx="332189" cy="332189"/>
          </a:xfrm>
          <a:prstGeom prst="rect">
            <a:avLst/>
          </a:prstGeom>
        </p:spPr>
      </p:pic>
      <p:pic>
        <p:nvPicPr>
          <p:cNvPr id="13" name="Elemento grafico 12" descr="Wireless">
            <a:extLst>
              <a:ext uri="{FF2B5EF4-FFF2-40B4-BE49-F238E27FC236}">
                <a16:creationId xmlns:a16="http://schemas.microsoft.com/office/drawing/2014/main" id="{35B78046-285B-4554-9D78-7F89E03D9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63308" y="3604348"/>
            <a:ext cx="332189" cy="3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46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204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ADAM.CG PRO</vt:lpstr>
      <vt:lpstr>Arial</vt:lpstr>
      <vt:lpstr>Calibri</vt:lpstr>
      <vt:lpstr>Calibri Light</vt:lpstr>
      <vt:lpstr>Tema di Office</vt:lpstr>
      <vt:lpstr>Agrismart</vt:lpstr>
      <vt:lpstr>Cosa è Agrismart?</vt:lpstr>
      <vt:lpstr>Workflow</vt:lpstr>
      <vt:lpstr>Dashboard</vt:lpstr>
      <vt:lpstr>Comunicare con i sensori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Agrismart</dc:title>
  <dc:creator>Andrea Andreani</dc:creator>
  <cp:lastModifiedBy>Andrea Andreani</cp:lastModifiedBy>
  <cp:revision>2</cp:revision>
  <dcterms:created xsi:type="dcterms:W3CDTF">2020-06-16T18:33:52Z</dcterms:created>
  <dcterms:modified xsi:type="dcterms:W3CDTF">2020-06-16T19:53:40Z</dcterms:modified>
</cp:coreProperties>
</file>