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821"/>
            <a:ext cx="9144000" cy="2387600"/>
          </a:xfrm>
        </p:spPr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702902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608744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612219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608744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179809" y="4698700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599" y="367745"/>
            <a:ext cx="3858497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2367970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346086" y="5937599"/>
            <a:ext cx="149982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2023/2024</a:t>
            </a:r>
            <a:endParaRPr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667380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  <p:pic>
        <p:nvPicPr>
          <p:cNvPr id="18" name="Picture 17" descr="A black and gold logo&#10;&#10;Description automatically generated">
            <a:extLst>
              <a:ext uri="{FF2B5EF4-FFF2-40B4-BE49-F238E27FC236}">
                <a16:creationId xmlns:a16="http://schemas.microsoft.com/office/drawing/2014/main" id="{665F20C7-6069-9DF7-B37F-F021746A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81" y="347981"/>
            <a:ext cx="2782993" cy="1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AF6A-2E4D-6A83-E2E9-FED9B9D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C71-9591-1EAB-1DB6-624AB7C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CDBBE35-8A85-E0B5-CCE3-814BCE46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083-B8D3-6D5D-D14E-550F6078E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0995-DF77-DA84-CA19-04D6C74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57E81-15BF-2F54-15AD-84D6FE07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1E5E-53DB-DF95-D4F3-0B279D6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67BA72-C744-A01F-AF4E-A88048C2F1AC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34350-F09F-061E-8FE2-C9204B9A80D1}"/>
              </a:ext>
            </a:extLst>
          </p:cNvPr>
          <p:cNvSpPr txBox="1"/>
          <p:nvPr/>
        </p:nvSpPr>
        <p:spPr>
          <a:xfrm>
            <a:off x="858326" y="2172426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related</a:t>
            </a:r>
            <a:r>
              <a:rPr lang="it-IT" dirty="0"/>
              <a:t> to the Accounting, like login, </a:t>
            </a:r>
            <a:r>
              <a:rPr lang="it-IT" dirty="0" err="1"/>
              <a:t>register</a:t>
            </a:r>
            <a:r>
              <a:rPr lang="it-IT" dirty="0"/>
              <a:t> and settings.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08A15-5A4F-651D-8555-7075960B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1258BD78-5CC8-F09F-6EC6-57DB1C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5373D-28A2-EBE6-8A39-D8CE23A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1E6D-C64B-FA95-D94E-DEB33AC9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32-E321-6010-B4A9-EC281F79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8777F32-7C4D-FCEE-9F7D-081E5C10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83DF-A856-D97A-49E4-4E894E7E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B2D32-6F80-37ED-B807-CBFD376C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2716-475C-3893-A6CA-E669179A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5120F-CE91-D4DD-41D8-C6D60E449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4245F-0160-7A95-A87B-9684C6D142D9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Auction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55112-2744-2073-5E06-A18208F2510A}"/>
              </a:ext>
            </a:extLst>
          </p:cNvPr>
          <p:cNvSpPr txBox="1"/>
          <p:nvPr/>
        </p:nvSpPr>
        <p:spPr>
          <a:xfrm>
            <a:off x="838200" y="1955866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Auctions</a:t>
            </a:r>
            <a:r>
              <a:rPr lang="it-IT" dirty="0"/>
              <a:t>. </a:t>
            </a:r>
            <a:r>
              <a:rPr lang="it-IT" dirty="0" err="1"/>
              <a:t>Indeed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initialize</a:t>
            </a:r>
            <a:r>
              <a:rPr lang="it-IT" dirty="0"/>
              <a:t> a new </a:t>
            </a:r>
            <a:r>
              <a:rPr lang="it-IT" dirty="0" err="1"/>
              <a:t>Auction</a:t>
            </a:r>
            <a:r>
              <a:rPr lang="it-IT" dirty="0"/>
              <a:t> or accede to the data of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one.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 RabbitMQ to communicate with the Micro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Offer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D2BD2-9371-5160-F38C-F44CAE6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3BE5A1B8-41C5-53EC-9CBF-51BD8D6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CB0F-0F23-4BFF-F07C-E426DC05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4A9C1-653C-BD3D-8271-41014A32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C9AE-9007-3D0E-C41D-8B2A3FB4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998-801B-9456-A801-BC932C42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1945978-64F9-CEE8-ABEB-0CD61A288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F2EC-E8A7-5EA4-6D01-7498843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691E7-E84E-1662-B826-269D6B618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3EE59-F9FD-F586-B7CF-3B7AB942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9F008-AD64-BC79-68AC-658B89B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2F094-016C-C913-3133-56C9BCFA7D6A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Offer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2D850-6C89-07F0-FCDD-FF5C8CD49B04}"/>
              </a:ext>
            </a:extLst>
          </p:cNvPr>
          <p:cNvSpPr txBox="1"/>
          <p:nvPr/>
        </p:nvSpPr>
        <p:spPr>
          <a:xfrm>
            <a:off x="838200" y="1774552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Offer Management Microservice deals with users that surpass an offer in an Auction. It receives the communication of the offer form a Queue managed by RabbitMQ.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Category of the Objects has a relative Queue, that sends messages to two Workers using a Round-Robin Algorithm.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9D86-2510-320A-B86E-E80E88A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24" y="3883120"/>
            <a:ext cx="3337676" cy="1867002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0A657513-D94E-3C66-6472-1F6F6AF8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325"/>
            <a:ext cx="2790891" cy="27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59B4-5BEA-779C-DB37-806814F5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14" y="3429000"/>
            <a:ext cx="2624626" cy="2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9377-E81B-86FD-4106-307C4E4E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3359-2149-84D1-62F0-2F9F7A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6994F7A-7542-DF6F-9B74-96021C2E8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76341-D658-9161-01AE-74E34BD5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BCC20-2ABD-C0EE-FCC1-8519D6548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8E2E6-C6F3-F8B0-9B5E-79CB637C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C66AA-757C-2200-2A1D-AABC97F3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DB825-B551-1A05-1D43-057A26B5EE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2153D-B9AC-8C9A-7A81-86BBE3CE46AD}"/>
              </a:ext>
            </a:extLst>
          </p:cNvPr>
          <p:cNvSpPr txBox="1"/>
          <p:nvPr/>
        </p:nvSpPr>
        <p:spPr>
          <a:xfrm>
            <a:off x="838200" y="2129704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DB, that stores data about Users, Auctions, and Items that are put up for Auction.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our Microservices communicate with it, to create, modify or retrieve cells of the Tables.</a:t>
            </a:r>
          </a:p>
        </p:txBody>
      </p:sp>
      <p:pic>
        <p:nvPicPr>
          <p:cNvPr id="3073" name="Picture 1" descr="Cos'è MySQL e a cosa serve">
            <a:extLst>
              <a:ext uri="{FF2B5EF4-FFF2-40B4-BE49-F238E27FC236}">
                <a16:creationId xmlns:a16="http://schemas.microsoft.com/office/drawing/2014/main" id="{615831B7-61BF-2A76-74AC-32A904AB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3" y="2691898"/>
            <a:ext cx="5241446" cy="34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D32B1-0A54-9532-1F00-3C37E019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876F-D427-92A6-6563-8F2C19D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5" y="987355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Now let’s have a look to the Application.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AA2A8-45B3-24E0-72DD-AABFDEBAC0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 auctions in which they are participating.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Logout from the Application.</a:t>
            </a:r>
            <a:endParaRPr lang="en-US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A4B1D-E088-F24A-8208-A9DAC8A6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" y="2261342"/>
            <a:ext cx="11999170" cy="39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603776" y="5464759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58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4493358" y="5433982"/>
            <a:ext cx="336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</a:t>
            </a:r>
            <a:r>
              <a:rPr lang="en-US" sz="2800" dirty="0"/>
              <a:t>3074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475E4-952F-6585-D95E-62B28C38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" y="2086663"/>
            <a:ext cx="12073812" cy="293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0C984-960D-ACDB-72CA-FD4EBA2593F4}"/>
              </a:ext>
            </a:extLst>
          </p:cNvPr>
          <p:cNvSpPr txBox="1"/>
          <p:nvPr/>
        </p:nvSpPr>
        <p:spPr>
          <a:xfrm>
            <a:off x="2017745" y="6079734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7.5 </a:t>
            </a:r>
            <a:r>
              <a:rPr lang="it-IT" sz="2600" dirty="0" err="1"/>
              <a:t>Person-Months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F29CD-8E1B-A7D7-A151-220E16112FF1}"/>
              </a:ext>
            </a:extLst>
          </p:cNvPr>
          <p:cNvSpPr txBox="1"/>
          <p:nvPr/>
        </p:nvSpPr>
        <p:spPr>
          <a:xfrm>
            <a:off x="7372352" y="6079733"/>
            <a:ext cx="72723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6.9 </a:t>
            </a:r>
            <a:r>
              <a:rPr lang="it-IT" sz="2600" dirty="0" err="1"/>
              <a:t>Months</a:t>
            </a: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973A2-CAE6-502B-B850-B838F883D887}"/>
              </a:ext>
            </a:extLst>
          </p:cNvPr>
          <p:cNvSpPr txBox="1"/>
          <p:nvPr/>
        </p:nvSpPr>
        <p:spPr>
          <a:xfrm>
            <a:off x="8760086" y="5476896"/>
            <a:ext cx="27871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SLOC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= 4812 </a:t>
            </a:r>
          </a:p>
        </p:txBody>
      </p:sp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4359D-9425-2D0E-0814-660175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B84BE3-6F07-51D9-8253-944B19A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A895-8656-6802-7672-76406ECFD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ABC4B-BB92-81D8-B73E-C709A19C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6593E-C155-252F-FF71-F0B2C093E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5C4B-B088-35A0-DCCA-54B74395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DE49-F7CD-AF4C-CF2F-F05821B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Scrum</a:t>
            </a:r>
            <a:r>
              <a:rPr lang="it-IT" sz="6000" b="1" dirty="0">
                <a:solidFill>
                  <a:srgbClr val="FFFFFF"/>
                </a:solidFill>
              </a:rPr>
              <a:t> Sprint Planning</a:t>
            </a:r>
          </a:p>
        </p:txBody>
      </p:sp>
      <p:pic>
        <p:nvPicPr>
          <p:cNvPr id="6" name="Picture 5" descr="A table of work in progress&#10;&#10;Description automatically generated with medium confidence">
            <a:extLst>
              <a:ext uri="{FF2B5EF4-FFF2-40B4-BE49-F238E27FC236}">
                <a16:creationId xmlns:a16="http://schemas.microsoft.com/office/drawing/2014/main" id="{F4F04946-97F8-2283-E39A-B18D3FC4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" y="1623959"/>
            <a:ext cx="4721470" cy="4557244"/>
          </a:xfrm>
          <a:prstGeom prst="rect">
            <a:avLst/>
          </a:prstGeom>
        </p:spPr>
      </p:pic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F8731382-2B99-DE82-9BE1-09BA9787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8" y="1677625"/>
            <a:ext cx="6684055" cy="377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47582B-E68B-F790-1464-1A313BA400E1}"/>
              </a:ext>
            </a:extLst>
          </p:cNvPr>
          <p:cNvSpPr txBox="1"/>
          <p:nvPr/>
        </p:nvSpPr>
        <p:spPr>
          <a:xfrm>
            <a:off x="5689341" y="5737651"/>
            <a:ext cx="1420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5 </a:t>
            </a:r>
            <a:r>
              <a:rPr lang="it-IT" sz="2000" dirty="0" err="1"/>
              <a:t>Sprints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A0116-1F8C-3C50-615F-58CC4558ECA4}"/>
              </a:ext>
            </a:extLst>
          </p:cNvPr>
          <p:cNvSpPr txBox="1"/>
          <p:nvPr/>
        </p:nvSpPr>
        <p:spPr>
          <a:xfrm>
            <a:off x="9361219" y="5769367"/>
            <a:ext cx="159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DFF6-E1FD-9BD6-0505-1239342B570B}"/>
              </a:ext>
            </a:extLst>
          </p:cNvPr>
          <p:cNvSpPr txBox="1"/>
          <p:nvPr/>
        </p:nvSpPr>
        <p:spPr>
          <a:xfrm>
            <a:off x="5233188" y="6297825"/>
            <a:ext cx="2421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182</a:t>
            </a: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Estimated Hours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5469-9B60-3999-254B-5C49FCC9ADED}"/>
              </a:ext>
            </a:extLst>
          </p:cNvPr>
          <p:cNvSpPr txBox="1"/>
          <p:nvPr/>
        </p:nvSpPr>
        <p:spPr>
          <a:xfrm>
            <a:off x="696151" y="6283350"/>
            <a:ext cx="439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3.03 Avg Estimated Hours per Day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AFE5A-44EB-1F16-3080-4F2052680D26}"/>
              </a:ext>
            </a:extLst>
          </p:cNvPr>
          <p:cNvSpPr txBox="1"/>
          <p:nvPr/>
        </p:nvSpPr>
        <p:spPr>
          <a:xfrm>
            <a:off x="8931331" y="6224645"/>
            <a:ext cx="202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222 Total Hours</a:t>
            </a:r>
          </a:p>
        </p:txBody>
      </p:sp>
    </p:spTree>
    <p:extLst>
      <p:ext uri="{BB962C8B-B14F-4D97-AF65-F5344CB8AC3E}">
        <p14:creationId xmlns:p14="http://schemas.microsoft.com/office/powerpoint/2010/main" val="8428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CBE9-A12F-CDCE-B9EE-C774D726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061E7-03E6-738D-A3D2-5BEA685A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D9302-5EE5-AEFF-1526-55117BB6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1A620-4123-E2ED-981D-570F870B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42B6-EBA5-F677-A43F-9C4168160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AC179E-C12F-5675-5BAF-F243E828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F20D-B5EA-61BA-41B5-2394CCF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Burndown</a:t>
            </a:r>
            <a:r>
              <a:rPr lang="it-IT" sz="6000" b="1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DE7D43E-8C92-0C6E-F4D5-C85C6C9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9" y="2591893"/>
            <a:ext cx="11458578" cy="31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55CCB-F8A5-64FC-FD0D-F090B6CC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67"/>
            <a:ext cx="12192000" cy="52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36B2-D170-276F-D80A-4729E837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759-10C7-A63D-8D54-5C75881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F02FFC7-8A04-BCD9-DFF3-90546DA7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A840-9716-426E-EA4F-D98E4E1B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079A-FBEB-6BD2-3559-A17FBAEF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F286D-ECBC-2360-96B9-E8B95106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0E94-4178-A9D8-3B8A-1D386FD3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5581C0-A39B-9ED3-ECBC-C574DF313AAF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Front-End</a:t>
            </a:r>
          </a:p>
        </p:txBody>
      </p:sp>
      <p:pic>
        <p:nvPicPr>
          <p:cNvPr id="1025" name="Picture 1" descr="React (software) - Wikipedia">
            <a:extLst>
              <a:ext uri="{FF2B5EF4-FFF2-40B4-BE49-F238E27FC236}">
                <a16:creationId xmlns:a16="http://schemas.microsoft.com/office/drawing/2014/main" id="{5FECD82A-FC80-38CA-3233-F66873DF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7" y="3515117"/>
            <a:ext cx="2310829" cy="21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E04E0-7D16-9A6D-3DE2-64A7D1663B96}"/>
              </a:ext>
            </a:extLst>
          </p:cNvPr>
          <p:cNvSpPr txBox="1"/>
          <p:nvPr/>
        </p:nvSpPr>
        <p:spPr>
          <a:xfrm>
            <a:off x="2519265" y="2097256"/>
            <a:ext cx="689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Front-End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displays and </a:t>
            </a:r>
            <a:r>
              <a:rPr lang="it-IT" dirty="0" err="1"/>
              <a:t>manages</a:t>
            </a:r>
            <a:r>
              <a:rPr lang="it-IT" dirty="0"/>
              <a:t> the interaction of the Application on Client side.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8947F61-7334-A6A0-7077-9570BE3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0" y="3312153"/>
            <a:ext cx="2506856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ndefined">
            <a:extLst>
              <a:ext uri="{FF2B5EF4-FFF2-40B4-BE49-F238E27FC236}">
                <a16:creationId xmlns:a16="http://schemas.microsoft.com/office/drawing/2014/main" id="{AFD3B52A-3D51-E839-2758-C983297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7" y="3236985"/>
            <a:ext cx="1775689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0C438-B7F1-8AD9-E9CD-D2DE78AC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60B-8679-EC10-6F36-ACA9EEAA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F36-1A68-067F-46AF-47EF08D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CA2795F-AF63-5001-C5E7-C905987C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E9-BF0C-91E1-B43E-F091025F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CA47-77EE-4E31-3DC2-A40FDBBFD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B14AA-4534-C701-7899-B81FCE01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0D80D-9083-50A6-C59E-9F2E221A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F9E9C6-74DD-7AE8-F176-866AF0885A14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Api-Gateway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A8A9-58EE-B860-75BD-0CE61FE0C8C7}"/>
              </a:ext>
            </a:extLst>
          </p:cNvPr>
          <p:cNvSpPr txBox="1"/>
          <p:nvPr/>
        </p:nvSpPr>
        <p:spPr>
          <a:xfrm>
            <a:off x="2028533" y="1998035"/>
            <a:ext cx="81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Api-Gateway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/>
              <a:t>orchestrating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contacts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with User and </a:t>
            </a:r>
            <a:r>
              <a:rPr lang="it-IT" dirty="0" err="1"/>
              <a:t>Auction</a:t>
            </a:r>
            <a:r>
              <a:rPr lang="it-IT" dirty="0"/>
              <a:t>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F30B-3B8C-1C03-DAD0-C37B317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CBAE5186-ED95-420F-5DFF-FA781E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87D54-02F9-2A88-4E9C-97313E21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390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Scrum Sprint Planning</vt:lpstr>
      <vt:lpstr>Burndown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have a look to the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46</cp:revision>
  <dcterms:created xsi:type="dcterms:W3CDTF">2023-12-16T16:40:55Z</dcterms:created>
  <dcterms:modified xsi:type="dcterms:W3CDTF">2024-02-18T12:40:14Z</dcterms:modified>
</cp:coreProperties>
</file>