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900FB-4D6C-4EC7-8699-249782ECFA1B}" v="4" dt="2025-03-29T18:09:50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Castellano" userId="240eb12a-25b9-4f1f-a387-b523f8bbed09" providerId="ADAL" clId="{C15900FB-4D6C-4EC7-8699-249782ECFA1B}"/>
    <pc:docChg chg="undo redo custSel addSld delSld modSld">
      <pc:chgData name="Johannes Castellano" userId="240eb12a-25b9-4f1f-a387-b523f8bbed09" providerId="ADAL" clId="{C15900FB-4D6C-4EC7-8699-249782ECFA1B}" dt="2025-03-29T18:09:50.011" v="591"/>
      <pc:docMkLst>
        <pc:docMk/>
      </pc:docMkLst>
      <pc:sldChg chg="modSp new mod">
        <pc:chgData name="Johannes Castellano" userId="240eb12a-25b9-4f1f-a387-b523f8bbed09" providerId="ADAL" clId="{C15900FB-4D6C-4EC7-8699-249782ECFA1B}" dt="2025-03-22T06:17:25.849" v="56" actId="20577"/>
        <pc:sldMkLst>
          <pc:docMk/>
          <pc:sldMk cId="256780064" sldId="256"/>
        </pc:sldMkLst>
        <pc:spChg chg="mod">
          <ac:chgData name="Johannes Castellano" userId="240eb12a-25b9-4f1f-a387-b523f8bbed09" providerId="ADAL" clId="{C15900FB-4D6C-4EC7-8699-249782ECFA1B}" dt="2025-03-22T06:17:19.009" v="33" actId="20577"/>
          <ac:spMkLst>
            <pc:docMk/>
            <pc:sldMk cId="256780064" sldId="256"/>
            <ac:spMk id="2" creationId="{3008ED6C-498B-AD10-7292-8A3CAC8ED33D}"/>
          </ac:spMkLst>
        </pc:spChg>
        <pc:spChg chg="mod">
          <ac:chgData name="Johannes Castellano" userId="240eb12a-25b9-4f1f-a387-b523f8bbed09" providerId="ADAL" clId="{C15900FB-4D6C-4EC7-8699-249782ECFA1B}" dt="2025-03-22T06:17:25.849" v="56" actId="20577"/>
          <ac:spMkLst>
            <pc:docMk/>
            <pc:sldMk cId="256780064" sldId="256"/>
            <ac:spMk id="3" creationId="{E3DF4FFF-F408-3DDC-A5A0-1040D18ECBA2}"/>
          </ac:spMkLst>
        </pc:spChg>
      </pc:sldChg>
      <pc:sldChg chg="modSp new mod">
        <pc:chgData name="Johannes Castellano" userId="240eb12a-25b9-4f1f-a387-b523f8bbed09" providerId="ADAL" clId="{C15900FB-4D6C-4EC7-8699-249782ECFA1B}" dt="2025-03-22T06:17:55.087" v="73"/>
        <pc:sldMkLst>
          <pc:docMk/>
          <pc:sldMk cId="169861708" sldId="257"/>
        </pc:sldMkLst>
        <pc:spChg chg="mod">
          <ac:chgData name="Johannes Castellano" userId="240eb12a-25b9-4f1f-a387-b523f8bbed09" providerId="ADAL" clId="{C15900FB-4D6C-4EC7-8699-249782ECFA1B}" dt="2025-03-22T06:17:45.995" v="66" actId="1076"/>
          <ac:spMkLst>
            <pc:docMk/>
            <pc:sldMk cId="169861708" sldId="257"/>
            <ac:spMk id="2" creationId="{5D54AFA9-1AD0-3855-8521-400BA7BE5942}"/>
          </ac:spMkLst>
        </pc:spChg>
        <pc:spChg chg="mod">
          <ac:chgData name="Johannes Castellano" userId="240eb12a-25b9-4f1f-a387-b523f8bbed09" providerId="ADAL" clId="{C15900FB-4D6C-4EC7-8699-249782ECFA1B}" dt="2025-03-22T06:17:55.087" v="73"/>
          <ac:spMkLst>
            <pc:docMk/>
            <pc:sldMk cId="169861708" sldId="257"/>
            <ac:spMk id="3" creationId="{6463CCF4-B341-5DD3-4EAB-D0BFB3A998B4}"/>
          </ac:spMkLst>
        </pc:spChg>
      </pc:sldChg>
      <pc:sldChg chg="addSp delSp modSp new mod setBg">
        <pc:chgData name="Johannes Castellano" userId="240eb12a-25b9-4f1f-a387-b523f8bbed09" providerId="ADAL" clId="{C15900FB-4D6C-4EC7-8699-249782ECFA1B}" dt="2025-03-25T02:38:35.694" v="143" actId="26606"/>
        <pc:sldMkLst>
          <pc:docMk/>
          <pc:sldMk cId="2735309911" sldId="258"/>
        </pc:sldMkLst>
        <pc:spChg chg="mod">
          <ac:chgData name="Johannes Castellano" userId="240eb12a-25b9-4f1f-a387-b523f8bbed09" providerId="ADAL" clId="{C15900FB-4D6C-4EC7-8699-249782ECFA1B}" dt="2025-03-25T02:38:35.694" v="143" actId="26606"/>
          <ac:spMkLst>
            <pc:docMk/>
            <pc:sldMk cId="2735309911" sldId="258"/>
            <ac:spMk id="2" creationId="{2DFB7116-DD42-80A9-54E1-C90FE7EFB147}"/>
          </ac:spMkLst>
        </pc:spChg>
        <pc:spChg chg="add">
          <ac:chgData name="Johannes Castellano" userId="240eb12a-25b9-4f1f-a387-b523f8bbed09" providerId="ADAL" clId="{C15900FB-4D6C-4EC7-8699-249782ECFA1B}" dt="2025-03-25T02:38:35.694" v="143" actId="26606"/>
          <ac:spMkLst>
            <pc:docMk/>
            <pc:sldMk cId="2735309911" sldId="258"/>
            <ac:spMk id="9" creationId="{BACC6370-2D7E-4714-9D71-7542949D7D5D}"/>
          </ac:spMkLst>
        </pc:spChg>
        <pc:spChg chg="add">
          <ac:chgData name="Johannes Castellano" userId="240eb12a-25b9-4f1f-a387-b523f8bbed09" providerId="ADAL" clId="{C15900FB-4D6C-4EC7-8699-249782ECFA1B}" dt="2025-03-25T02:38:35.694" v="143" actId="26606"/>
          <ac:spMkLst>
            <pc:docMk/>
            <pc:sldMk cId="2735309911" sldId="258"/>
            <ac:spMk id="11" creationId="{F68B3F68-107C-434F-AA38-110D5EA91B85}"/>
          </ac:spMkLst>
        </pc:spChg>
        <pc:spChg chg="add">
          <ac:chgData name="Johannes Castellano" userId="240eb12a-25b9-4f1f-a387-b523f8bbed09" providerId="ADAL" clId="{C15900FB-4D6C-4EC7-8699-249782ECFA1B}" dt="2025-03-25T02:38:35.694" v="143" actId="26606"/>
          <ac:spMkLst>
            <pc:docMk/>
            <pc:sldMk cId="2735309911" sldId="258"/>
            <ac:spMk id="13" creationId="{AAD0DBB9-1A4B-4391-81D4-CB19F9AB918A}"/>
          </ac:spMkLst>
        </pc:spChg>
        <pc:spChg chg="add">
          <ac:chgData name="Johannes Castellano" userId="240eb12a-25b9-4f1f-a387-b523f8bbed09" providerId="ADAL" clId="{C15900FB-4D6C-4EC7-8699-249782ECFA1B}" dt="2025-03-25T02:38:35.694" v="143" actId="26606"/>
          <ac:spMkLst>
            <pc:docMk/>
            <pc:sldMk cId="2735309911" sldId="258"/>
            <ac:spMk id="15" creationId="{063BBA22-50EA-4C4D-BE05-F1CE4E63AA56}"/>
          </ac:spMkLst>
        </pc:spChg>
        <pc:graphicFrameChg chg="add">
          <ac:chgData name="Johannes Castellano" userId="240eb12a-25b9-4f1f-a387-b523f8bbed09" providerId="ADAL" clId="{C15900FB-4D6C-4EC7-8699-249782ECFA1B}" dt="2025-03-25T02:38:35.694" v="143" actId="26606"/>
          <ac:graphicFrameMkLst>
            <pc:docMk/>
            <pc:sldMk cId="2735309911" sldId="258"/>
            <ac:graphicFrameMk id="5" creationId="{FFF3150A-3524-063D-8359-6888C4413736}"/>
          </ac:graphicFrameMkLst>
        </pc:graphicFrameChg>
      </pc:sldChg>
      <pc:sldChg chg="modSp new mod">
        <pc:chgData name="Johannes Castellano" userId="240eb12a-25b9-4f1f-a387-b523f8bbed09" providerId="ADAL" clId="{C15900FB-4D6C-4EC7-8699-249782ECFA1B}" dt="2025-03-29T18:09:50.011" v="591"/>
        <pc:sldMkLst>
          <pc:docMk/>
          <pc:sldMk cId="1848286022" sldId="259"/>
        </pc:sldMkLst>
        <pc:spChg chg="mod">
          <ac:chgData name="Johannes Castellano" userId="240eb12a-25b9-4f1f-a387-b523f8bbed09" providerId="ADAL" clId="{C15900FB-4D6C-4EC7-8699-249782ECFA1B}" dt="2025-03-22T06:18:36.954" v="90" actId="20577"/>
          <ac:spMkLst>
            <pc:docMk/>
            <pc:sldMk cId="1848286022" sldId="259"/>
            <ac:spMk id="2" creationId="{F30A1F65-0F45-F62C-FCB3-F85518DD7F7F}"/>
          </ac:spMkLst>
        </pc:spChg>
        <pc:spChg chg="mod">
          <ac:chgData name="Johannes Castellano" userId="240eb12a-25b9-4f1f-a387-b523f8bbed09" providerId="ADAL" clId="{C15900FB-4D6C-4EC7-8699-249782ECFA1B}" dt="2025-03-29T18:09:50.011" v="591"/>
          <ac:spMkLst>
            <pc:docMk/>
            <pc:sldMk cId="1848286022" sldId="259"/>
            <ac:spMk id="3" creationId="{FB76967E-E24A-4179-949A-125D84256FB2}"/>
          </ac:spMkLst>
        </pc:spChg>
      </pc:sldChg>
      <pc:sldChg chg="modSp new mod">
        <pc:chgData name="Johannes Castellano" userId="240eb12a-25b9-4f1f-a387-b523f8bbed09" providerId="ADAL" clId="{C15900FB-4D6C-4EC7-8699-249782ECFA1B}" dt="2025-03-29T17:31:46.841" v="390" actId="20577"/>
        <pc:sldMkLst>
          <pc:docMk/>
          <pc:sldMk cId="3161616397" sldId="260"/>
        </pc:sldMkLst>
        <pc:spChg chg="mod">
          <ac:chgData name="Johannes Castellano" userId="240eb12a-25b9-4f1f-a387-b523f8bbed09" providerId="ADAL" clId="{C15900FB-4D6C-4EC7-8699-249782ECFA1B}" dt="2025-03-22T06:18:51.935" v="97" actId="6549"/>
          <ac:spMkLst>
            <pc:docMk/>
            <pc:sldMk cId="3161616397" sldId="260"/>
            <ac:spMk id="2" creationId="{27439F6D-1DDD-5D3B-7DE6-B871B1D0780F}"/>
          </ac:spMkLst>
        </pc:spChg>
        <pc:spChg chg="mod">
          <ac:chgData name="Johannes Castellano" userId="240eb12a-25b9-4f1f-a387-b523f8bbed09" providerId="ADAL" clId="{C15900FB-4D6C-4EC7-8699-249782ECFA1B}" dt="2025-03-29T17:31:46.841" v="390" actId="20577"/>
          <ac:spMkLst>
            <pc:docMk/>
            <pc:sldMk cId="3161616397" sldId="260"/>
            <ac:spMk id="3" creationId="{AC19D0FB-AE0D-1096-0218-F9486BA44923}"/>
          </ac:spMkLst>
        </pc:spChg>
      </pc:sldChg>
      <pc:sldChg chg="addSp delSp modSp new mod">
        <pc:chgData name="Johannes Castellano" userId="240eb12a-25b9-4f1f-a387-b523f8bbed09" providerId="ADAL" clId="{C15900FB-4D6C-4EC7-8699-249782ECFA1B}" dt="2025-03-25T02:37:03.352" v="119"/>
        <pc:sldMkLst>
          <pc:docMk/>
          <pc:sldMk cId="3807301590" sldId="261"/>
        </pc:sldMkLst>
        <pc:spChg chg="mod">
          <ac:chgData name="Johannes Castellano" userId="240eb12a-25b9-4f1f-a387-b523f8bbed09" providerId="ADAL" clId="{C15900FB-4D6C-4EC7-8699-249782ECFA1B}" dt="2025-03-22T06:19:31.134" v="113" actId="27636"/>
          <ac:spMkLst>
            <pc:docMk/>
            <pc:sldMk cId="3807301590" sldId="261"/>
            <ac:spMk id="2" creationId="{F6460714-4AE3-196F-CF9B-1417E42199F4}"/>
          </ac:spMkLst>
        </pc:spChg>
        <pc:picChg chg="add mod">
          <ac:chgData name="Johannes Castellano" userId="240eb12a-25b9-4f1f-a387-b523f8bbed09" providerId="ADAL" clId="{C15900FB-4D6C-4EC7-8699-249782ECFA1B}" dt="2025-03-25T02:37:03.352" v="119"/>
          <ac:picMkLst>
            <pc:docMk/>
            <pc:sldMk cId="3807301590" sldId="261"/>
            <ac:picMk id="1026" creationId="{82AE60AC-B54C-8309-2D7D-BB737AE0B522}"/>
          </ac:picMkLst>
        </pc:picChg>
      </pc:sldChg>
      <pc:sldChg chg="modSp new mod">
        <pc:chgData name="Johannes Castellano" userId="240eb12a-25b9-4f1f-a387-b523f8bbed09" providerId="ADAL" clId="{C15900FB-4D6C-4EC7-8699-249782ECFA1B}" dt="2025-03-29T18:09:09.630" v="569" actId="27636"/>
        <pc:sldMkLst>
          <pc:docMk/>
          <pc:sldMk cId="3179344652" sldId="262"/>
        </pc:sldMkLst>
        <pc:spChg chg="mod">
          <ac:chgData name="Johannes Castellano" userId="240eb12a-25b9-4f1f-a387-b523f8bbed09" providerId="ADAL" clId="{C15900FB-4D6C-4EC7-8699-249782ECFA1B}" dt="2025-03-22T06:19:47.108" v="118" actId="27636"/>
          <ac:spMkLst>
            <pc:docMk/>
            <pc:sldMk cId="3179344652" sldId="262"/>
            <ac:spMk id="2" creationId="{59DC9775-CDC6-D94F-EB2F-2A9D1D7064F8}"/>
          </ac:spMkLst>
        </pc:spChg>
        <pc:spChg chg="mod">
          <ac:chgData name="Johannes Castellano" userId="240eb12a-25b9-4f1f-a387-b523f8bbed09" providerId="ADAL" clId="{C15900FB-4D6C-4EC7-8699-249782ECFA1B}" dt="2025-03-29T18:09:09.630" v="569" actId="27636"/>
          <ac:spMkLst>
            <pc:docMk/>
            <pc:sldMk cId="3179344652" sldId="262"/>
            <ac:spMk id="3" creationId="{CC2B8E5F-0C46-76ED-E275-1427AF42FECE}"/>
          </ac:spMkLst>
        </pc:spChg>
      </pc:sldChg>
      <pc:sldChg chg="new del">
        <pc:chgData name="Johannes Castellano" userId="240eb12a-25b9-4f1f-a387-b523f8bbed09" providerId="ADAL" clId="{C15900FB-4D6C-4EC7-8699-249782ECFA1B}" dt="2025-03-29T17:31:30.236" v="386" actId="680"/>
        <pc:sldMkLst>
          <pc:docMk/>
          <pc:sldMk cId="1859062756" sldId="2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C063A-AAFD-47AF-BC4A-EAF1DF5562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3D36A1-ADCD-493B-9401-B431530D37FA}">
      <dgm:prSet/>
      <dgm:spPr/>
      <dgm:t>
        <a:bodyPr/>
        <a:lstStyle/>
        <a:p>
          <a:r>
            <a:rPr lang="en-US"/>
            <a:t>Proxy</a:t>
          </a:r>
        </a:p>
      </dgm:t>
    </dgm:pt>
    <dgm:pt modelId="{8DF04D0E-57F5-43C6-A417-7DE1D81F50C1}" type="parTrans" cxnId="{0281D4AA-322D-482B-BBFE-62EA2D42709F}">
      <dgm:prSet/>
      <dgm:spPr/>
      <dgm:t>
        <a:bodyPr/>
        <a:lstStyle/>
        <a:p>
          <a:endParaRPr lang="en-US"/>
        </a:p>
      </dgm:t>
    </dgm:pt>
    <dgm:pt modelId="{0F31465D-5999-4AB5-BFCD-5DFEA51EB5B0}" type="sibTrans" cxnId="{0281D4AA-322D-482B-BBFE-62EA2D42709F}">
      <dgm:prSet/>
      <dgm:spPr/>
      <dgm:t>
        <a:bodyPr/>
        <a:lstStyle/>
        <a:p>
          <a:endParaRPr lang="en-US"/>
        </a:p>
      </dgm:t>
    </dgm:pt>
    <dgm:pt modelId="{D56A9865-5208-40CF-99BA-2EF16548D53F}">
      <dgm:prSet/>
      <dgm:spPr/>
      <dgm:t>
        <a:bodyPr/>
        <a:lstStyle/>
        <a:p>
          <a:r>
            <a:rPr lang="en-US"/>
            <a:t>DNS</a:t>
          </a:r>
        </a:p>
      </dgm:t>
    </dgm:pt>
    <dgm:pt modelId="{A47D8EA1-F8A7-43C8-BAB0-3FF44B4E2F2B}" type="parTrans" cxnId="{B0FB3555-F3C8-4C66-B69F-EDFC2D28679B}">
      <dgm:prSet/>
      <dgm:spPr/>
      <dgm:t>
        <a:bodyPr/>
        <a:lstStyle/>
        <a:p>
          <a:endParaRPr lang="en-US"/>
        </a:p>
      </dgm:t>
    </dgm:pt>
    <dgm:pt modelId="{8A3F2C3A-34A1-4E43-96C8-659B8182BFBB}" type="sibTrans" cxnId="{B0FB3555-F3C8-4C66-B69F-EDFC2D28679B}">
      <dgm:prSet/>
      <dgm:spPr/>
      <dgm:t>
        <a:bodyPr/>
        <a:lstStyle/>
        <a:p>
          <a:endParaRPr lang="en-US"/>
        </a:p>
      </dgm:t>
    </dgm:pt>
    <dgm:pt modelId="{04E9521A-9B63-4D07-BE75-67F90C88E0D6}">
      <dgm:prSet/>
      <dgm:spPr/>
      <dgm:t>
        <a:bodyPr/>
        <a:lstStyle/>
        <a:p>
          <a:r>
            <a:rPr lang="en-US"/>
            <a:t>Domain</a:t>
          </a:r>
        </a:p>
      </dgm:t>
    </dgm:pt>
    <dgm:pt modelId="{47CBE65B-B57E-4074-AE36-FB3A71B2572B}" type="parTrans" cxnId="{F3C845D1-6D63-46EB-ABAE-19FF7E9666C4}">
      <dgm:prSet/>
      <dgm:spPr/>
      <dgm:t>
        <a:bodyPr/>
        <a:lstStyle/>
        <a:p>
          <a:endParaRPr lang="en-US"/>
        </a:p>
      </dgm:t>
    </dgm:pt>
    <dgm:pt modelId="{D5234AF7-F6F9-45AE-AB37-BC912BF2580C}" type="sibTrans" cxnId="{F3C845D1-6D63-46EB-ABAE-19FF7E9666C4}">
      <dgm:prSet/>
      <dgm:spPr/>
      <dgm:t>
        <a:bodyPr/>
        <a:lstStyle/>
        <a:p>
          <a:endParaRPr lang="en-US"/>
        </a:p>
      </dgm:t>
    </dgm:pt>
    <dgm:pt modelId="{57C109E6-546C-40AF-9E44-D85903A15E04}" type="pres">
      <dgm:prSet presAssocID="{C46C063A-AAFD-47AF-BC4A-EAF1DF5562D9}" presName="root" presStyleCnt="0">
        <dgm:presLayoutVars>
          <dgm:dir/>
          <dgm:resizeHandles val="exact"/>
        </dgm:presLayoutVars>
      </dgm:prSet>
      <dgm:spPr/>
    </dgm:pt>
    <dgm:pt modelId="{10652F6A-C521-43BE-8F67-0F5A4BA533BF}" type="pres">
      <dgm:prSet presAssocID="{923D36A1-ADCD-493B-9401-B431530D37FA}" presName="compNode" presStyleCnt="0"/>
      <dgm:spPr/>
    </dgm:pt>
    <dgm:pt modelId="{3C654F6F-E7D8-4835-80E8-4713615799D1}" type="pres">
      <dgm:prSet presAssocID="{923D36A1-ADCD-493B-9401-B431530D37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3C5A96B8-0DEC-43EF-A64F-69635A341C6A}" type="pres">
      <dgm:prSet presAssocID="{923D36A1-ADCD-493B-9401-B431530D37FA}" presName="spaceRect" presStyleCnt="0"/>
      <dgm:spPr/>
    </dgm:pt>
    <dgm:pt modelId="{3028191B-43A0-4220-9465-E5FF461B4267}" type="pres">
      <dgm:prSet presAssocID="{923D36A1-ADCD-493B-9401-B431530D37FA}" presName="textRect" presStyleLbl="revTx" presStyleIdx="0" presStyleCnt="3">
        <dgm:presLayoutVars>
          <dgm:chMax val="1"/>
          <dgm:chPref val="1"/>
        </dgm:presLayoutVars>
      </dgm:prSet>
      <dgm:spPr/>
    </dgm:pt>
    <dgm:pt modelId="{F6B943FD-BA77-453C-942F-CFC7645B744D}" type="pres">
      <dgm:prSet presAssocID="{0F31465D-5999-4AB5-BFCD-5DFEA51EB5B0}" presName="sibTrans" presStyleCnt="0"/>
      <dgm:spPr/>
    </dgm:pt>
    <dgm:pt modelId="{3A2D9E63-33AD-4E12-80C6-3DB57847B38F}" type="pres">
      <dgm:prSet presAssocID="{D56A9865-5208-40CF-99BA-2EF16548D53F}" presName="compNode" presStyleCnt="0"/>
      <dgm:spPr/>
    </dgm:pt>
    <dgm:pt modelId="{27E5E1ED-1182-4E9F-82E8-9089EC1C9C31}" type="pres">
      <dgm:prSet presAssocID="{D56A9865-5208-40CF-99BA-2EF16548D5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40DA269-1E5A-4D97-80D5-E9985D29B9E2}" type="pres">
      <dgm:prSet presAssocID="{D56A9865-5208-40CF-99BA-2EF16548D53F}" presName="spaceRect" presStyleCnt="0"/>
      <dgm:spPr/>
    </dgm:pt>
    <dgm:pt modelId="{3C5CB43F-CC88-444E-90D0-98970BF7D371}" type="pres">
      <dgm:prSet presAssocID="{D56A9865-5208-40CF-99BA-2EF16548D53F}" presName="textRect" presStyleLbl="revTx" presStyleIdx="1" presStyleCnt="3">
        <dgm:presLayoutVars>
          <dgm:chMax val="1"/>
          <dgm:chPref val="1"/>
        </dgm:presLayoutVars>
      </dgm:prSet>
      <dgm:spPr/>
    </dgm:pt>
    <dgm:pt modelId="{6E476BB6-C025-4596-B085-4E6D91E4D777}" type="pres">
      <dgm:prSet presAssocID="{8A3F2C3A-34A1-4E43-96C8-659B8182BFBB}" presName="sibTrans" presStyleCnt="0"/>
      <dgm:spPr/>
    </dgm:pt>
    <dgm:pt modelId="{30F45899-E450-4C3D-B777-18222E8ED451}" type="pres">
      <dgm:prSet presAssocID="{04E9521A-9B63-4D07-BE75-67F90C88E0D6}" presName="compNode" presStyleCnt="0"/>
      <dgm:spPr/>
    </dgm:pt>
    <dgm:pt modelId="{A76A599B-F486-4B71-B2A9-35AEA57E9BDC}" type="pres">
      <dgm:prSet presAssocID="{04E9521A-9B63-4D07-BE75-67F90C88E0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C1ED7C9-6365-4333-B025-C6B6ED9F09E2}" type="pres">
      <dgm:prSet presAssocID="{04E9521A-9B63-4D07-BE75-67F90C88E0D6}" presName="spaceRect" presStyleCnt="0"/>
      <dgm:spPr/>
    </dgm:pt>
    <dgm:pt modelId="{4B3198F8-5090-4D0B-A255-CADB0857E47E}" type="pres">
      <dgm:prSet presAssocID="{04E9521A-9B63-4D07-BE75-67F90C88E0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D92605-E073-4BCF-810F-8D74FAB0BEC7}" type="presOf" srcId="{C46C063A-AAFD-47AF-BC4A-EAF1DF5562D9}" destId="{57C109E6-546C-40AF-9E44-D85903A15E04}" srcOrd="0" destOrd="0" presId="urn:microsoft.com/office/officeart/2018/2/layout/IconLabelList"/>
    <dgm:cxn modelId="{5DD9360E-AD42-43D6-BBC0-A08F64D00338}" type="presOf" srcId="{D56A9865-5208-40CF-99BA-2EF16548D53F}" destId="{3C5CB43F-CC88-444E-90D0-98970BF7D371}" srcOrd="0" destOrd="0" presId="urn:microsoft.com/office/officeart/2018/2/layout/IconLabelList"/>
    <dgm:cxn modelId="{1D40541C-F909-4766-AEE6-280DBE0CDBE0}" type="presOf" srcId="{923D36A1-ADCD-493B-9401-B431530D37FA}" destId="{3028191B-43A0-4220-9465-E5FF461B4267}" srcOrd="0" destOrd="0" presId="urn:microsoft.com/office/officeart/2018/2/layout/IconLabelList"/>
    <dgm:cxn modelId="{B0FB3555-F3C8-4C66-B69F-EDFC2D28679B}" srcId="{C46C063A-AAFD-47AF-BC4A-EAF1DF5562D9}" destId="{D56A9865-5208-40CF-99BA-2EF16548D53F}" srcOrd="1" destOrd="0" parTransId="{A47D8EA1-F8A7-43C8-BAB0-3FF44B4E2F2B}" sibTransId="{8A3F2C3A-34A1-4E43-96C8-659B8182BFBB}"/>
    <dgm:cxn modelId="{59310993-2E87-478C-ADC6-608CB823FBD6}" type="presOf" srcId="{04E9521A-9B63-4D07-BE75-67F90C88E0D6}" destId="{4B3198F8-5090-4D0B-A255-CADB0857E47E}" srcOrd="0" destOrd="0" presId="urn:microsoft.com/office/officeart/2018/2/layout/IconLabelList"/>
    <dgm:cxn modelId="{0281D4AA-322D-482B-BBFE-62EA2D42709F}" srcId="{C46C063A-AAFD-47AF-BC4A-EAF1DF5562D9}" destId="{923D36A1-ADCD-493B-9401-B431530D37FA}" srcOrd="0" destOrd="0" parTransId="{8DF04D0E-57F5-43C6-A417-7DE1D81F50C1}" sibTransId="{0F31465D-5999-4AB5-BFCD-5DFEA51EB5B0}"/>
    <dgm:cxn modelId="{F3C845D1-6D63-46EB-ABAE-19FF7E9666C4}" srcId="{C46C063A-AAFD-47AF-BC4A-EAF1DF5562D9}" destId="{04E9521A-9B63-4D07-BE75-67F90C88E0D6}" srcOrd="2" destOrd="0" parTransId="{47CBE65B-B57E-4074-AE36-FB3A71B2572B}" sibTransId="{D5234AF7-F6F9-45AE-AB37-BC912BF2580C}"/>
    <dgm:cxn modelId="{2BC878B6-7C3A-46B2-9EB1-C1E56EDB950A}" type="presParOf" srcId="{57C109E6-546C-40AF-9E44-D85903A15E04}" destId="{10652F6A-C521-43BE-8F67-0F5A4BA533BF}" srcOrd="0" destOrd="0" presId="urn:microsoft.com/office/officeart/2018/2/layout/IconLabelList"/>
    <dgm:cxn modelId="{8FEC2783-8FE3-4E6C-96BB-F388B5BF241C}" type="presParOf" srcId="{10652F6A-C521-43BE-8F67-0F5A4BA533BF}" destId="{3C654F6F-E7D8-4835-80E8-4713615799D1}" srcOrd="0" destOrd="0" presId="urn:microsoft.com/office/officeart/2018/2/layout/IconLabelList"/>
    <dgm:cxn modelId="{2068CA3A-0DAA-4C6A-801C-85BDFBBE13B7}" type="presParOf" srcId="{10652F6A-C521-43BE-8F67-0F5A4BA533BF}" destId="{3C5A96B8-0DEC-43EF-A64F-69635A341C6A}" srcOrd="1" destOrd="0" presId="urn:microsoft.com/office/officeart/2018/2/layout/IconLabelList"/>
    <dgm:cxn modelId="{82C94B15-3BDD-435D-AB56-5BDCFCA92A81}" type="presParOf" srcId="{10652F6A-C521-43BE-8F67-0F5A4BA533BF}" destId="{3028191B-43A0-4220-9465-E5FF461B4267}" srcOrd="2" destOrd="0" presId="urn:microsoft.com/office/officeart/2018/2/layout/IconLabelList"/>
    <dgm:cxn modelId="{0E1AB71F-266E-4122-86D0-E27F7A8A51E2}" type="presParOf" srcId="{57C109E6-546C-40AF-9E44-D85903A15E04}" destId="{F6B943FD-BA77-453C-942F-CFC7645B744D}" srcOrd="1" destOrd="0" presId="urn:microsoft.com/office/officeart/2018/2/layout/IconLabelList"/>
    <dgm:cxn modelId="{BFBBEE56-A29F-4BEB-B5F3-CE3282C2F9B2}" type="presParOf" srcId="{57C109E6-546C-40AF-9E44-D85903A15E04}" destId="{3A2D9E63-33AD-4E12-80C6-3DB57847B38F}" srcOrd="2" destOrd="0" presId="urn:microsoft.com/office/officeart/2018/2/layout/IconLabelList"/>
    <dgm:cxn modelId="{F70BABE0-D415-460F-922C-E49FE27456EC}" type="presParOf" srcId="{3A2D9E63-33AD-4E12-80C6-3DB57847B38F}" destId="{27E5E1ED-1182-4E9F-82E8-9089EC1C9C31}" srcOrd="0" destOrd="0" presId="urn:microsoft.com/office/officeart/2018/2/layout/IconLabelList"/>
    <dgm:cxn modelId="{B76037F1-A577-416F-A3F8-1C20357DB126}" type="presParOf" srcId="{3A2D9E63-33AD-4E12-80C6-3DB57847B38F}" destId="{A40DA269-1E5A-4D97-80D5-E9985D29B9E2}" srcOrd="1" destOrd="0" presId="urn:microsoft.com/office/officeart/2018/2/layout/IconLabelList"/>
    <dgm:cxn modelId="{C6249A9B-8384-4F6A-878D-B9181A8C2811}" type="presParOf" srcId="{3A2D9E63-33AD-4E12-80C6-3DB57847B38F}" destId="{3C5CB43F-CC88-444E-90D0-98970BF7D371}" srcOrd="2" destOrd="0" presId="urn:microsoft.com/office/officeart/2018/2/layout/IconLabelList"/>
    <dgm:cxn modelId="{A8715383-0922-4BD6-AF28-CF5F30B98D4A}" type="presParOf" srcId="{57C109E6-546C-40AF-9E44-D85903A15E04}" destId="{6E476BB6-C025-4596-B085-4E6D91E4D777}" srcOrd="3" destOrd="0" presId="urn:microsoft.com/office/officeart/2018/2/layout/IconLabelList"/>
    <dgm:cxn modelId="{5BCE913A-5264-4AB4-BDAA-C6ADA65AE574}" type="presParOf" srcId="{57C109E6-546C-40AF-9E44-D85903A15E04}" destId="{30F45899-E450-4C3D-B777-18222E8ED451}" srcOrd="4" destOrd="0" presId="urn:microsoft.com/office/officeart/2018/2/layout/IconLabelList"/>
    <dgm:cxn modelId="{5DF8717E-C7DC-4415-9537-610E8608FA59}" type="presParOf" srcId="{30F45899-E450-4C3D-B777-18222E8ED451}" destId="{A76A599B-F486-4B71-B2A9-35AEA57E9BDC}" srcOrd="0" destOrd="0" presId="urn:microsoft.com/office/officeart/2018/2/layout/IconLabelList"/>
    <dgm:cxn modelId="{FAAF7B19-F74D-4297-B85E-2FE74DE84DBF}" type="presParOf" srcId="{30F45899-E450-4C3D-B777-18222E8ED451}" destId="{BC1ED7C9-6365-4333-B025-C6B6ED9F09E2}" srcOrd="1" destOrd="0" presId="urn:microsoft.com/office/officeart/2018/2/layout/IconLabelList"/>
    <dgm:cxn modelId="{0DD25BC9-507A-4485-9DBE-B503A766E53B}" type="presParOf" srcId="{30F45899-E450-4C3D-B777-18222E8ED451}" destId="{4B3198F8-5090-4D0B-A255-CADB0857E4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54F6F-E7D8-4835-80E8-4713615799D1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8191B-43A0-4220-9465-E5FF461B4267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Proxy</a:t>
          </a:r>
        </a:p>
      </dsp:txBody>
      <dsp:txXfrm>
        <a:off x="59990" y="2402242"/>
        <a:ext cx="3226223" cy="720000"/>
      </dsp:txXfrm>
    </dsp:sp>
    <dsp:sp modelId="{27E5E1ED-1182-4E9F-82E8-9089EC1C9C31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B43F-CC88-444E-90D0-98970BF7D371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DNS</a:t>
          </a:r>
        </a:p>
      </dsp:txBody>
      <dsp:txXfrm>
        <a:off x="3850802" y="2402242"/>
        <a:ext cx="3226223" cy="720000"/>
      </dsp:txXfrm>
    </dsp:sp>
    <dsp:sp modelId="{A76A599B-F486-4B71-B2A9-35AEA57E9BDC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198F8-5090-4D0B-A255-CADB0857E47E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Domain</a:t>
          </a:r>
        </a:p>
      </dsp:txBody>
      <dsp:txXfrm>
        <a:off x="7641615" y="2402242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3040-F589-17FB-8D57-C51EADF68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8CBC5-5AF0-C396-3AE9-AD8C3C112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5DC2-75DB-2A71-2667-060BE41F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E1AF-52C3-985B-2F6B-6B60653B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563D-8FD6-6FC7-3B7D-44D7706B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7A60-6089-776B-BF1E-9879F7EB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4C0F9-E51B-F9C8-276F-1A25B4A9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89F65-E697-E17A-C662-08D93576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0CB4-CDFE-883D-7567-B62E8972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4CB7-9998-D4DA-6967-DCC69915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AE847-70A1-0D92-3BCB-69E28DF0D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E324A-017E-4090-A457-A1E313DD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A5D70-8807-9852-91E3-96E43678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7311-427D-A70B-F98C-67563B67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06A2-17C1-A872-71AD-CA59C31B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2B8D-98A2-DDAC-16A6-8FAE2486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6715-7E53-C000-E76D-FB6D22C0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F1A0-C04C-1479-4322-4CD2A11A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7178-0144-DA60-BC2D-B2D5E4F3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30F4-8645-2C9B-9F07-89A35FBB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04FF-5147-E617-167B-99C32B92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008A-DAF0-ADB0-71FE-9C892331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B7D9-8A2A-A275-256F-C11E0974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C50D-B4B8-76B9-9DFB-E2DCD858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D673-D988-075F-7B7D-AB47527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7349-EFF6-048F-0C2A-292CE5E3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F08F-6343-4697-59ED-BA7E1281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09D94-7D39-22D9-E19A-40836E0C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AAF3-27D4-9F33-64EA-73F0CE22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D8EF-B2A9-D090-904C-84039A20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91892-03DA-EA41-7439-A37F1E3E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8699-84DF-3D08-2DC3-78A1C19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AA2C-640C-3385-1F9C-8EE01657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A2AC-477E-79A2-C918-50EA294BB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7063B-327E-0279-7341-85D861B49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51859-972E-3A3C-BAD6-CAAFA79AF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E5F4C-BE8A-68A0-FC09-EBC26E6A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917D2-B009-9738-1427-7FA599E9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23BD8-6C15-349F-48E0-D14358F6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3B7-B456-C6F5-145D-1DA2C20C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F4702-330D-CA8E-6639-300AB10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D2939-4E6E-ECF2-CB1A-F2F98B1A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6D00E-B088-3894-A1AA-CBCFB701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E28E9-0201-A276-D3CD-6CFBDA94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A0B6F-C6A0-BD3E-4C44-7D79836A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A57DC-BEF8-1C50-1B99-37A0ACAB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2ADB-C94A-AD71-B1D3-E3B8F1D4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2FBB-220F-685D-B9C1-13FC1610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C1D90-993B-5950-191F-FE30B110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022D-6894-E1D9-BFAD-D6787131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CF3B6-9D27-A165-C6B5-0CE3BC9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7D6E-A0FA-55DA-C4C8-A7ADDDFA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D79B-48C2-7C0A-A81E-5E51DDB1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F9F56-31DD-63DA-FDD5-E19E255CC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403D-B181-99DF-D776-60BB8311B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E71BC-D6AB-83BB-E36A-9EB64C1B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A232-5B5C-FF32-90AA-80C05A90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D29B8-4393-9B51-8BB7-854CCB6A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EECB3-F349-1C19-6BB4-2D6D0CBC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69E49-BBEE-9469-B5B2-ABC76DF7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9FE8-DA13-2B8A-E238-4C4967C5B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7B418-2772-4D25-BABF-4675069FFC4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1485-58FD-7874-FEC6-B775EF81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FB03-BAA8-6EA6-7641-9F69ADA90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303E9-528E-4980-B650-3AC33959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ann.org/en/accredited-registra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ED6C-498B-AD10-7292-8A3CAC8ED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C2 Lab Environment Extension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F4FFF-F408-3DDC-A5A0-1040D18EC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Johannes Castellano</a:t>
            </a:r>
          </a:p>
        </p:txBody>
      </p:sp>
    </p:spTree>
    <p:extLst>
      <p:ext uri="{BB962C8B-B14F-4D97-AF65-F5344CB8AC3E}">
        <p14:creationId xmlns:p14="http://schemas.microsoft.com/office/powerpoint/2010/main" val="25678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AFA9-1AD0-3855-8521-400BA7BE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CF4-B341-5DD3-4EAB-D0BFB3A9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each component (proxy, DNS, domain)</a:t>
            </a:r>
          </a:p>
          <a:p>
            <a:r>
              <a:rPr lang="en-US" dirty="0"/>
              <a:t>Justification for chosen solutions</a:t>
            </a:r>
          </a:p>
          <a:p>
            <a:r>
              <a:rPr lang="en-US" dirty="0"/>
              <a:t>Detailed setup and configuration plans</a:t>
            </a:r>
          </a:p>
          <a:p>
            <a:r>
              <a:rPr lang="en-US" dirty="0"/>
              <a:t>Diagram illustrating the extended lab environment</a:t>
            </a:r>
          </a:p>
          <a:p>
            <a:r>
              <a:rPr lang="en-US" dirty="0"/>
              <a:t>Discussion of security implications and mitigations</a:t>
            </a:r>
          </a:p>
        </p:txBody>
      </p:sp>
    </p:spTree>
    <p:extLst>
      <p:ext uri="{BB962C8B-B14F-4D97-AF65-F5344CB8AC3E}">
        <p14:creationId xmlns:p14="http://schemas.microsoft.com/office/powerpoint/2010/main" val="16986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B7116-DD42-80A9-54E1-C90FE7EF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Lato Extended"/>
              </a:rPr>
              <a:t>Overview of each component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3150A-3524-063D-8359-6888C4413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19962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30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1F65-0F45-F62C-FCB3-F85518DD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Justification for chosen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967E-E24A-4179-949A-125D8425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Proxy</a:t>
            </a: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combination of open-source proxy solutions will be implemented to provide a comprehensive testing ground for various C2 scenarios</a:t>
            </a:r>
          </a:p>
          <a:p>
            <a:r>
              <a:rPr lang="en-US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DNS</a:t>
            </a:r>
            <a:r>
              <a:rPr lang="en-US" sz="3600" dirty="0">
                <a:latin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Its robust feature set, extensive configurability, and wide adoption make it an ideal choice for simulating various DNS-related attacks and defenses</a:t>
            </a:r>
            <a:endParaRPr lang="en-US" sz="3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Domain</a:t>
            </a:r>
            <a:r>
              <a:rPr lang="en-US" sz="3600" dirty="0">
                <a:latin typeface="Aptos" panose="020B0004020202020204" pitchFamily="34" charset="0"/>
                <a:cs typeface="Times New Roman" panose="02020603050405020304" pitchFamily="18" charset="0"/>
              </a:rPr>
              <a:t>: reputation, WHOIS obfuscation, costs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4828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9F6D-1DDD-5D3B-7DE6-B871B1D0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Detailed setup and configuration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D0FB-AE0D-1096-0218-F9486BA4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4000" dirty="0"/>
              <a:t>Proxy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Squid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 err="1"/>
              <a:t>HAProxy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DNS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BIND9</a:t>
            </a:r>
          </a:p>
          <a:p>
            <a:pPr marL="0" indent="0">
              <a:buNone/>
            </a:pPr>
            <a:r>
              <a:rPr lang="en-US" sz="4000" dirty="0"/>
              <a:t>Domain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Any provider from the </a:t>
            </a:r>
            <a:r>
              <a:rPr lang="en-US" sz="3600" dirty="0">
                <a:hlinkClick r:id="rId2"/>
              </a:rPr>
              <a:t>List of Accredited Registrars</a:t>
            </a:r>
            <a:r>
              <a:rPr lang="en-US" sz="3600" dirty="0"/>
              <a:t> by ICANN</a:t>
            </a:r>
          </a:p>
        </p:txBody>
      </p:sp>
    </p:spTree>
    <p:extLst>
      <p:ext uri="{BB962C8B-B14F-4D97-AF65-F5344CB8AC3E}">
        <p14:creationId xmlns:p14="http://schemas.microsoft.com/office/powerpoint/2010/main" val="316161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0714-4AE3-196F-CF9B-1417E421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Diagram illustrating the extended lab environment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E60AC-B54C-8309-2D7D-BB737AE0B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85" y="1825625"/>
            <a:ext cx="7831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9775-CDC6-D94F-EB2F-2A9D1D70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Discussion of security implications and mitigations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8E5F-0C46-76ED-E275-1427AF42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Proxy</a:t>
            </a:r>
          </a:p>
          <a:p>
            <a:pPr lvl="1"/>
            <a:r>
              <a:rPr lang="en-US" dirty="0"/>
              <a:t>Offensive: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stealth and reduces the risk of detection and attribution </a:t>
            </a:r>
            <a:endParaRPr lang="en-US" dirty="0"/>
          </a:p>
          <a:p>
            <a:pPr lvl="1"/>
            <a:r>
              <a:rPr lang="en-US" dirty="0"/>
              <a:t>Defensive: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Identifying the true source of malicious traffic becomes considerably more difficult 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DNS</a:t>
            </a:r>
          </a:p>
          <a:p>
            <a:pPr lvl="1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Offensive: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covert communication channels that are often more difficult to detect </a:t>
            </a:r>
          </a:p>
          <a:p>
            <a:pPr lvl="1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Defensive: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Monitoring DNS query patterns for 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entropy domains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Domain</a:t>
            </a:r>
          </a:p>
          <a:p>
            <a:pPr lvl="1"/>
            <a:r>
              <a:rPr lang="en-US" dirty="0"/>
              <a:t>WHOIS information and other details such as registration date can be used in investigation </a:t>
            </a:r>
          </a:p>
        </p:txBody>
      </p:sp>
    </p:spTree>
    <p:extLst>
      <p:ext uri="{BB962C8B-B14F-4D97-AF65-F5344CB8AC3E}">
        <p14:creationId xmlns:p14="http://schemas.microsoft.com/office/powerpoint/2010/main" val="317934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Lato Extended</vt:lpstr>
      <vt:lpstr>Wingdings</vt:lpstr>
      <vt:lpstr>Office Theme</vt:lpstr>
      <vt:lpstr>C2 Lab Environment Extension Plan</vt:lpstr>
      <vt:lpstr>Summary</vt:lpstr>
      <vt:lpstr>Overview of each component</vt:lpstr>
      <vt:lpstr>Justification for chosen solutions</vt:lpstr>
      <vt:lpstr>Detailed setup and configuration plans</vt:lpstr>
      <vt:lpstr>Diagram illustrating the extended lab environment</vt:lpstr>
      <vt:lpstr>Discussion of security implications and mitigations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Castellano</dc:creator>
  <cp:lastModifiedBy>Johannes Castellano</cp:lastModifiedBy>
  <cp:revision>1</cp:revision>
  <dcterms:created xsi:type="dcterms:W3CDTF">2025-03-22T06:11:37Z</dcterms:created>
  <dcterms:modified xsi:type="dcterms:W3CDTF">2025-03-29T18:09:58Z</dcterms:modified>
</cp:coreProperties>
</file>