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82" r:id="rId12"/>
    <p:sldId id="377" r:id="rId13"/>
    <p:sldId id="383" r:id="rId14"/>
    <p:sldId id="378" r:id="rId15"/>
    <p:sldId id="384" r:id="rId16"/>
    <p:sldId id="379" r:id="rId17"/>
    <p:sldId id="380" r:id="rId18"/>
    <p:sldId id="381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878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3F8A-919F-580D-8D78-148AF2C5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B43F2-CDC2-D10B-F262-93EF8965B6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7B6148-2AB6-CFA8-A943-EC27F04A4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82A4C-8795-8CB2-A80F-A03FDCAF3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2885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899B7-2EC7-BC12-78B3-68D6AF3DF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D0276-8EF2-CE76-7A09-D9B0FBADC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6FDD9-FF1C-FC48-54CC-0F0FBB50C7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92A8-A92F-C807-025B-5AA5A15112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1044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98641-43A6-4638-4A1C-D828251AD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9C85A-12D9-D0A5-FB1C-0F0B8471B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12D69-E705-BD56-B4B2-3A0BCA16B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5E0BD-F152-316D-A9B6-9E3564568D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078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Extending the C2 Lab Environment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Johannes castellano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0FA14-0561-D7F5-A765-9D62A4FD9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61C34A7-9D1E-C413-31F3-E19DF8E34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A2DD8ED-9084-5E6A-9E05-C35FC14D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 err="1"/>
              <a:t>Dns</a:t>
            </a:r>
            <a:r>
              <a:rPr lang="en-US" dirty="0"/>
              <a:t> infrastructure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F9429A85-53CF-9EB1-CFEC-E4F6C1D73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And registered domains</a:t>
            </a:r>
          </a:p>
        </p:txBody>
      </p:sp>
    </p:spTree>
    <p:extLst>
      <p:ext uri="{BB962C8B-B14F-4D97-AF65-F5344CB8AC3E}">
        <p14:creationId xmlns:p14="http://schemas.microsoft.com/office/powerpoint/2010/main" val="3344737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conclusion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pPr algn="l" rtl="0" fontAlgn="base">
              <a:lnSpc>
                <a:spcPts val="1657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ptos" panose="020B0004020202020204" pitchFamily="34" charset="0"/>
              </a:rPr>
              <a:t>Extending the C2 lab enhances cybersecurity skills and understanding.  </a:t>
            </a:r>
          </a:p>
          <a:p>
            <a:pPr algn="l" rtl="0" fontAlgn="base">
              <a:lnSpc>
                <a:spcPts val="1657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ptos" panose="020B0004020202020204" pitchFamily="34" charset="0"/>
              </a:rPr>
              <a:t>The integration allows for simulating sophisticated attack scenarios.  </a:t>
            </a:r>
          </a:p>
          <a:p>
            <a:pPr algn="l" rtl="0" fontAlgn="base">
              <a:lnSpc>
                <a:spcPts val="1657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ptos" panose="020B0004020202020204" pitchFamily="34" charset="0"/>
              </a:rPr>
              <a:t>Challenges exist, but the benefits outweigh them.  </a:t>
            </a:r>
          </a:p>
          <a:p>
            <a:pPr algn="l" rtl="0" fontAlgn="base">
              <a:lnSpc>
                <a:spcPts val="1657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effectLst/>
                <a:latin typeface="Aptos" panose="020B0004020202020204" pitchFamily="34" charset="0"/>
              </a:rPr>
              <a:t>A more realistic lab environment improves training, research, and security tool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09FC3-6407-C969-E540-8C179F502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0FD5-96E8-545C-D387-D1E3450A6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Integration and security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0375736-408D-151C-80B7-9487F13AA3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5B7CC9-31C1-470E-9B33-ECC830A6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41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Johannes Castellano​</a:t>
            </a:r>
          </a:p>
          <a:p>
            <a:r>
              <a:rPr lang="en-US" dirty="0"/>
              <a:t>jfc601@ensign.edu</a:t>
            </a:r>
          </a:p>
          <a:p>
            <a:r>
              <a:rPr lang="en-US" dirty="0"/>
              <a:t>www.ensign.edu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Enhancing C2 Lab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realism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Overcoming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Nervousness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importance of Realistic C2 Labs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C2 labs are crucial for cybersecurity professionals. </a:t>
            </a:r>
          </a:p>
          <a:p>
            <a:r>
              <a:rPr lang="en-US" dirty="0"/>
              <a:t>Basic C2 setups often lack real-world complexity. </a:t>
            </a:r>
          </a:p>
          <a:p>
            <a:r>
              <a:rPr lang="en-US" dirty="0"/>
              <a:t>Threat actors use advanced techniques to evade detection. </a:t>
            </a:r>
          </a:p>
          <a:p>
            <a:r>
              <a:rPr lang="en-US" dirty="0"/>
              <a:t>This extension plan enhances realism for better training and research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Key components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Of the extension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16F35-1922-E49D-D125-B150FE81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049D-3A4A-5951-E69E-624094BFB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2733306"/>
          </a:xfrm>
        </p:spPr>
        <p:txBody>
          <a:bodyPr/>
          <a:lstStyle/>
          <a:p>
            <a:r>
              <a:rPr lang="en-US" dirty="0"/>
              <a:t>Proxy server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CA69D03-7C8E-C994-21C7-7006EFE59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8" y="3484615"/>
            <a:ext cx="11562303" cy="2387865"/>
          </a:xfrm>
        </p:spPr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C5ABEE-00F4-DAC5-D2C3-F8CE44EF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23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{F51D967F-2D62-4B49-848B-C4DAE8D1A244}tf11936837_win32</Template>
  <TotalTime>2656</TotalTime>
  <Words>434</Words>
  <Application>Microsoft Office PowerPoint</Application>
  <PresentationFormat>Widescreen</PresentationFormat>
  <Paragraphs>145</Paragraphs>
  <Slides>16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Nova</vt:lpstr>
      <vt:lpstr>Biome</vt:lpstr>
      <vt:lpstr>Calibri</vt:lpstr>
      <vt:lpstr>Custom</vt:lpstr>
      <vt:lpstr>Extending the C2 Lab Environment</vt:lpstr>
      <vt:lpstr>Agenda</vt:lpstr>
      <vt:lpstr>Enhancing C2 Lab</vt:lpstr>
      <vt:lpstr>Overcoming </vt:lpstr>
      <vt:lpstr>importance of Realistic C2 Labs</vt:lpstr>
      <vt:lpstr>Key components</vt:lpstr>
      <vt:lpstr>EFFECTIVE DELIVERY TECHNIQUES</vt:lpstr>
      <vt:lpstr>Proxy server</vt:lpstr>
      <vt:lpstr>NAVIGATING Q&amp;A SESSIONS</vt:lpstr>
      <vt:lpstr>Dns infrastructure</vt:lpstr>
      <vt:lpstr>conclusion</vt:lpstr>
      <vt:lpstr>Integration and security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Castellano</dc:creator>
  <cp:lastModifiedBy>Johannes Castellano</cp:lastModifiedBy>
  <cp:revision>1</cp:revision>
  <dcterms:created xsi:type="dcterms:W3CDTF">2025-03-22T06:15:41Z</dcterms:created>
  <dcterms:modified xsi:type="dcterms:W3CDTF">2025-03-24T02:32:40Z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