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9D1"/>
    <a:srgbClr val="B258D3"/>
    <a:srgbClr val="7771C5"/>
    <a:srgbClr val="E9B758"/>
    <a:srgbClr val="FAA93A"/>
    <a:srgbClr val="9ACD4C"/>
    <a:srgbClr val="D35940"/>
    <a:srgbClr val="C683DE"/>
    <a:srgbClr val="154E72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13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567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4049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49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880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992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327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236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01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03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0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5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15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263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7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161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B188C-ECB5-4B42-B034-14A604CD4D2E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F7262-47A9-463C-B909-1AB4BA607D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086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242C51-4238-4FEF-92B7-AC0A8405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046457"/>
            <a:ext cx="8791575" cy="1248677"/>
          </a:xfrm>
        </p:spPr>
        <p:txBody>
          <a:bodyPr>
            <a:normAutofit/>
          </a:bodyPr>
          <a:lstStyle/>
          <a:p>
            <a:pPr algn="ctr"/>
            <a:r>
              <a:rPr lang="it-IT" sz="6000" dirty="0"/>
              <a:t>Web programming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FD513C-3FA5-4B47-8FA4-9D509DC13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3902666"/>
            <a:ext cx="8791575" cy="1736134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Mhw1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Denaro francesco O46001642</a:t>
            </a:r>
          </a:p>
        </p:txBody>
      </p:sp>
    </p:spTree>
    <p:extLst>
      <p:ext uri="{BB962C8B-B14F-4D97-AF65-F5344CB8AC3E}">
        <p14:creationId xmlns:p14="http://schemas.microsoft.com/office/powerpoint/2010/main" val="380109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F51D8-1C94-40F9-8BB3-078F6ED8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1275"/>
            <a:ext cx="9906000" cy="1052047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Concept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D78EFA-0308-419E-A34D-9744BA00787D}"/>
              </a:ext>
            </a:extLst>
          </p:cNvPr>
          <p:cNvSpPr txBox="1"/>
          <p:nvPr/>
        </p:nvSpPr>
        <p:spPr>
          <a:xfrm>
            <a:off x="1143000" y="2228671"/>
            <a:ext cx="990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L’idea di base del mio progetto è una home page per l’ospedale della mia città.</a:t>
            </a:r>
          </a:p>
          <a:p>
            <a:r>
              <a:rPr lang="it-IT" sz="4000" dirty="0"/>
              <a:t>Di seguito sono riportate le slide che spiegano implementazione.</a:t>
            </a:r>
          </a:p>
        </p:txBody>
      </p:sp>
    </p:spTree>
    <p:extLst>
      <p:ext uri="{BB962C8B-B14F-4D97-AF65-F5344CB8AC3E}">
        <p14:creationId xmlns:p14="http://schemas.microsoft.com/office/powerpoint/2010/main" val="24926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05A3D-A299-4CA8-A63E-8231C1E1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840" y="26337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Nav e Header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57794E6-73ED-423A-835A-4274F369F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31" y="1977081"/>
            <a:ext cx="9015841" cy="3814119"/>
          </a:xfrm>
        </p:spPr>
      </p:pic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46C201FB-3EF5-42D8-9DF7-1F3232121CA5}"/>
              </a:ext>
            </a:extLst>
          </p:cNvPr>
          <p:cNvSpPr/>
          <p:nvPr/>
        </p:nvSpPr>
        <p:spPr>
          <a:xfrm>
            <a:off x="10639168" y="2421924"/>
            <a:ext cx="580767" cy="3369276"/>
          </a:xfrm>
          <a:prstGeom prst="rightBrace">
            <a:avLst/>
          </a:prstGeom>
          <a:ln>
            <a:solidFill>
              <a:srgbClr val="D3594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A3F5F5-2D66-459F-8582-C951506329C7}"/>
              </a:ext>
            </a:extLst>
          </p:cNvPr>
          <p:cNvSpPr txBox="1"/>
          <p:nvPr/>
        </p:nvSpPr>
        <p:spPr>
          <a:xfrm>
            <a:off x="11364097" y="3884140"/>
            <a:ext cx="827903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D35940"/>
                </a:solidFill>
              </a:rPr>
              <a:t>550px</a:t>
            </a: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D9B046CB-7513-4A26-A484-261D03E4C86F}"/>
              </a:ext>
            </a:extLst>
          </p:cNvPr>
          <p:cNvSpPr/>
          <p:nvPr/>
        </p:nvSpPr>
        <p:spPr>
          <a:xfrm>
            <a:off x="10466172" y="1977081"/>
            <a:ext cx="218715" cy="444843"/>
          </a:xfrm>
          <a:prstGeom prst="rightBrace">
            <a:avLst/>
          </a:prstGeom>
          <a:ln>
            <a:solidFill>
              <a:srgbClr val="9ACD4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9496CBA-86D8-418C-AFE2-AD6E08129BD2}"/>
              </a:ext>
            </a:extLst>
          </p:cNvPr>
          <p:cNvSpPr txBox="1"/>
          <p:nvPr/>
        </p:nvSpPr>
        <p:spPr>
          <a:xfrm>
            <a:off x="10684887" y="1996863"/>
            <a:ext cx="8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9ACD4C"/>
                </a:solidFill>
              </a:rPr>
              <a:t>75px</a:t>
            </a:r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0E801ED4-AEFF-424C-8BF7-7EF30EF9E0C3}"/>
              </a:ext>
            </a:extLst>
          </p:cNvPr>
          <p:cNvSpPr/>
          <p:nvPr/>
        </p:nvSpPr>
        <p:spPr>
          <a:xfrm rot="16200000">
            <a:off x="1530904" y="1684184"/>
            <a:ext cx="269106" cy="316687"/>
          </a:xfrm>
          <a:prstGeom prst="rightBrace">
            <a:avLst/>
          </a:prstGeom>
          <a:ln>
            <a:solidFill>
              <a:srgbClr val="B258D3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89070B-BA48-431C-92FD-D998656AA8D2}"/>
              </a:ext>
            </a:extLst>
          </p:cNvPr>
          <p:cNvSpPr txBox="1"/>
          <p:nvPr/>
        </p:nvSpPr>
        <p:spPr>
          <a:xfrm>
            <a:off x="1353772" y="1282912"/>
            <a:ext cx="10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B258D3"/>
                </a:solidFill>
              </a:rPr>
              <a:t>60px</a:t>
            </a:r>
          </a:p>
        </p:txBody>
      </p: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8FD89AA2-F979-423B-8FDF-8CF7B4088201}"/>
              </a:ext>
            </a:extLst>
          </p:cNvPr>
          <p:cNvSpPr/>
          <p:nvPr/>
        </p:nvSpPr>
        <p:spPr>
          <a:xfrm rot="16200000">
            <a:off x="7778330" y="1921367"/>
            <a:ext cx="132724" cy="2187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0EA72F2-8559-4159-AE8C-95EC34598E77}"/>
              </a:ext>
            </a:extLst>
          </p:cNvPr>
          <p:cNvSpPr txBox="1"/>
          <p:nvPr/>
        </p:nvSpPr>
        <p:spPr>
          <a:xfrm>
            <a:off x="7484495" y="1580122"/>
            <a:ext cx="93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40px</a:t>
            </a:r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C8195767-E767-4898-9CF2-D186468B9782}"/>
              </a:ext>
            </a:extLst>
          </p:cNvPr>
          <p:cNvSpPr/>
          <p:nvPr/>
        </p:nvSpPr>
        <p:spPr>
          <a:xfrm>
            <a:off x="4485503" y="2451209"/>
            <a:ext cx="210065" cy="489699"/>
          </a:xfrm>
          <a:prstGeom prst="leftBrace">
            <a:avLst/>
          </a:prstGeom>
          <a:ln>
            <a:solidFill>
              <a:srgbClr val="FAA93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2BDD9D2-7640-4C0E-8DBC-AE8C969BA004}"/>
              </a:ext>
            </a:extLst>
          </p:cNvPr>
          <p:cNvSpPr txBox="1"/>
          <p:nvPr/>
        </p:nvSpPr>
        <p:spPr>
          <a:xfrm>
            <a:off x="3694671" y="2525350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93A"/>
                </a:solidFill>
              </a:rPr>
              <a:t>50px</a:t>
            </a: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E0C587CF-5708-4C01-8A36-82B4210F3165}"/>
              </a:ext>
            </a:extLst>
          </p:cNvPr>
          <p:cNvSpPr/>
          <p:nvPr/>
        </p:nvSpPr>
        <p:spPr>
          <a:xfrm>
            <a:off x="1075038" y="1996863"/>
            <a:ext cx="278734" cy="425061"/>
          </a:xfrm>
          <a:prstGeom prst="leftBrace">
            <a:avLst/>
          </a:prstGeom>
          <a:ln>
            <a:solidFill>
              <a:srgbClr val="B258D3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297621B-02F1-4100-8929-037B99C8E253}"/>
              </a:ext>
            </a:extLst>
          </p:cNvPr>
          <p:cNvSpPr txBox="1"/>
          <p:nvPr/>
        </p:nvSpPr>
        <p:spPr>
          <a:xfrm>
            <a:off x="265258" y="2052592"/>
            <a:ext cx="8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B258D3"/>
                </a:solidFill>
              </a:rPr>
              <a:t>100%</a:t>
            </a:r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1B47ACBE-6D86-4E1D-AA87-06085040E486}"/>
              </a:ext>
            </a:extLst>
          </p:cNvPr>
          <p:cNvSpPr/>
          <p:nvPr/>
        </p:nvSpPr>
        <p:spPr>
          <a:xfrm rot="16200000">
            <a:off x="5735830" y="1518419"/>
            <a:ext cx="444844" cy="9015841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9ACD4C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D73BD30-2595-4A9E-80A7-6BE1F31C000E}"/>
              </a:ext>
            </a:extLst>
          </p:cNvPr>
          <p:cNvSpPr txBox="1"/>
          <p:nvPr/>
        </p:nvSpPr>
        <p:spPr>
          <a:xfrm>
            <a:off x="5618622" y="6233897"/>
            <a:ext cx="280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59179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32158E-BF67-4121-B8AC-5A234F86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63827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SECTION</a:t>
            </a:r>
          </a:p>
        </p:txBody>
      </p:sp>
      <p:pic>
        <p:nvPicPr>
          <p:cNvPr id="24" name="Segnaposto contenuto 23">
            <a:extLst>
              <a:ext uri="{FF2B5EF4-FFF2-40B4-BE49-F238E27FC236}">
                <a16:creationId xmlns:a16="http://schemas.microsoft.com/office/drawing/2014/main" id="{9BD98B67-C8E8-4ACF-B40A-DAF2BF276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32" y="882688"/>
            <a:ext cx="9061392" cy="5748253"/>
          </a:xfrm>
        </p:spPr>
      </p:pic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E48FEB52-FDBB-43D8-A276-CEB77D46D595}"/>
              </a:ext>
            </a:extLst>
          </p:cNvPr>
          <p:cNvSpPr/>
          <p:nvPr/>
        </p:nvSpPr>
        <p:spPr>
          <a:xfrm>
            <a:off x="2122984" y="1086896"/>
            <a:ext cx="222185" cy="444843"/>
          </a:xfrm>
          <a:prstGeom prst="leftBrace">
            <a:avLst/>
          </a:prstGeom>
          <a:ln>
            <a:solidFill>
              <a:srgbClr val="154E7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0483E0B-BE35-422B-857D-79C9A579BA7E}"/>
              </a:ext>
            </a:extLst>
          </p:cNvPr>
          <p:cNvSpPr txBox="1"/>
          <p:nvPr/>
        </p:nvSpPr>
        <p:spPr>
          <a:xfrm>
            <a:off x="1373100" y="1112619"/>
            <a:ext cx="85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54E72"/>
                </a:solidFill>
              </a:rPr>
              <a:t>80px</a:t>
            </a: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FE009686-94A9-4DE5-8D84-AEECB07472AC}"/>
              </a:ext>
            </a:extLst>
          </p:cNvPr>
          <p:cNvSpPr/>
          <p:nvPr/>
        </p:nvSpPr>
        <p:spPr>
          <a:xfrm rot="16200000">
            <a:off x="5841707" y="-1134944"/>
            <a:ext cx="307777" cy="8348371"/>
          </a:xfrm>
          <a:prstGeom prst="leftBrace">
            <a:avLst/>
          </a:prstGeom>
          <a:ln>
            <a:solidFill>
              <a:srgbClr val="D3594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4E10E9-78B5-4E9D-BA5C-6C3E853B11A6}"/>
              </a:ext>
            </a:extLst>
          </p:cNvPr>
          <p:cNvSpPr txBox="1"/>
          <p:nvPr/>
        </p:nvSpPr>
        <p:spPr>
          <a:xfrm>
            <a:off x="6094412" y="3003601"/>
            <a:ext cx="217479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D35940"/>
                </a:solidFill>
              </a:rPr>
              <a:t>100% della section</a:t>
            </a:r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00637077-888A-4C8E-919B-813729E6C545}"/>
              </a:ext>
            </a:extLst>
          </p:cNvPr>
          <p:cNvSpPr/>
          <p:nvPr/>
        </p:nvSpPr>
        <p:spPr>
          <a:xfrm rot="16200000">
            <a:off x="2857054" y="4869880"/>
            <a:ext cx="436942" cy="2030155"/>
          </a:xfrm>
          <a:prstGeom prst="leftBrace">
            <a:avLst/>
          </a:prstGeom>
          <a:ln>
            <a:solidFill>
              <a:srgbClr val="9ACD4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A3C2FF4-C4AC-418B-8F0C-432CED75052A}"/>
              </a:ext>
            </a:extLst>
          </p:cNvPr>
          <p:cNvSpPr txBox="1"/>
          <p:nvPr/>
        </p:nvSpPr>
        <p:spPr>
          <a:xfrm>
            <a:off x="2321545" y="5883094"/>
            <a:ext cx="152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9ACD4C"/>
                </a:solidFill>
              </a:rPr>
              <a:t>30%</a:t>
            </a:r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7A730EBD-10EB-44D9-9381-CE8FA2A3DC23}"/>
              </a:ext>
            </a:extLst>
          </p:cNvPr>
          <p:cNvSpPr/>
          <p:nvPr/>
        </p:nvSpPr>
        <p:spPr>
          <a:xfrm rot="16200000">
            <a:off x="5777124" y="4868017"/>
            <a:ext cx="436942" cy="2030155"/>
          </a:xfrm>
          <a:prstGeom prst="leftBrace">
            <a:avLst/>
          </a:prstGeom>
          <a:ln>
            <a:solidFill>
              <a:srgbClr val="9ACD4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EE9E7A-59DA-4DCB-97D1-88C45F7EE108}"/>
              </a:ext>
            </a:extLst>
          </p:cNvPr>
          <p:cNvSpPr txBox="1"/>
          <p:nvPr/>
        </p:nvSpPr>
        <p:spPr>
          <a:xfrm>
            <a:off x="5222283" y="5845417"/>
            <a:ext cx="152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9ACD4C"/>
                </a:solidFill>
              </a:rPr>
              <a:t>30%</a:t>
            </a:r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CBA671BB-2958-4DB3-AC0D-DD00A972E755}"/>
              </a:ext>
            </a:extLst>
          </p:cNvPr>
          <p:cNvSpPr/>
          <p:nvPr/>
        </p:nvSpPr>
        <p:spPr>
          <a:xfrm rot="16200000">
            <a:off x="8677862" y="4874641"/>
            <a:ext cx="436942" cy="2030155"/>
          </a:xfrm>
          <a:prstGeom prst="leftBrace">
            <a:avLst/>
          </a:prstGeom>
          <a:ln>
            <a:solidFill>
              <a:srgbClr val="9ACD4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1A0BD0F-29B7-4D36-AF37-E644CD49A289}"/>
              </a:ext>
            </a:extLst>
          </p:cNvPr>
          <p:cNvSpPr txBox="1"/>
          <p:nvPr/>
        </p:nvSpPr>
        <p:spPr>
          <a:xfrm>
            <a:off x="8010302" y="5883094"/>
            <a:ext cx="152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9ACD4C"/>
                </a:solidFill>
              </a:rPr>
              <a:t>30%</a:t>
            </a: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97FC41C0-A2FA-48A1-9DD6-32FABD5B8174}"/>
              </a:ext>
            </a:extLst>
          </p:cNvPr>
          <p:cNvSpPr/>
          <p:nvPr/>
        </p:nvSpPr>
        <p:spPr>
          <a:xfrm rot="10800000">
            <a:off x="10184640" y="2885353"/>
            <a:ext cx="168862" cy="432205"/>
          </a:xfrm>
          <a:prstGeom prst="leftBrace">
            <a:avLst/>
          </a:prstGeom>
          <a:ln>
            <a:solidFill>
              <a:srgbClr val="B258D3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40AB679-3D48-439C-84A0-E06E514C6BAE}"/>
              </a:ext>
            </a:extLst>
          </p:cNvPr>
          <p:cNvSpPr txBox="1"/>
          <p:nvPr/>
        </p:nvSpPr>
        <p:spPr>
          <a:xfrm>
            <a:off x="10429103" y="3440670"/>
            <a:ext cx="61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C456CCC-2F76-474B-BFDB-A69FF8D6E96C}"/>
              </a:ext>
            </a:extLst>
          </p:cNvPr>
          <p:cNvSpPr txBox="1"/>
          <p:nvPr/>
        </p:nvSpPr>
        <p:spPr>
          <a:xfrm>
            <a:off x="9957923" y="3322919"/>
            <a:ext cx="808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B258D3"/>
                </a:solidFill>
              </a:rPr>
              <a:t>75px</a:t>
            </a:r>
          </a:p>
        </p:txBody>
      </p:sp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66874BED-A068-47D0-A750-243AA2C57E68}"/>
              </a:ext>
            </a:extLst>
          </p:cNvPr>
          <p:cNvSpPr/>
          <p:nvPr/>
        </p:nvSpPr>
        <p:spPr>
          <a:xfrm>
            <a:off x="1807728" y="3317559"/>
            <a:ext cx="426349" cy="2572160"/>
          </a:xfrm>
          <a:prstGeom prst="leftBrace">
            <a:avLst/>
          </a:prstGeom>
          <a:ln>
            <a:solidFill>
              <a:srgbClr val="71A9D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AF0D54C-68AC-4088-AF08-35B762C46A75}"/>
              </a:ext>
            </a:extLst>
          </p:cNvPr>
          <p:cNvSpPr txBox="1"/>
          <p:nvPr/>
        </p:nvSpPr>
        <p:spPr>
          <a:xfrm>
            <a:off x="1381461" y="3317559"/>
            <a:ext cx="852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63A0CC"/>
                </a:solidFill>
              </a:rPr>
              <a:t>500px</a:t>
            </a:r>
          </a:p>
        </p:txBody>
      </p:sp>
      <p:sp>
        <p:nvSpPr>
          <p:cNvPr id="21" name="Parentesi graffa aperta 20">
            <a:extLst>
              <a:ext uri="{FF2B5EF4-FFF2-40B4-BE49-F238E27FC236}">
                <a16:creationId xmlns:a16="http://schemas.microsoft.com/office/drawing/2014/main" id="{AD581D70-51B1-412B-A716-1D2F1E8857AD}"/>
              </a:ext>
            </a:extLst>
          </p:cNvPr>
          <p:cNvSpPr/>
          <p:nvPr/>
        </p:nvSpPr>
        <p:spPr>
          <a:xfrm rot="5400000">
            <a:off x="10257343" y="1379137"/>
            <a:ext cx="170449" cy="34557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341D1EA-BBE8-4026-BB4C-61BC33625CDA}"/>
              </a:ext>
            </a:extLst>
          </p:cNvPr>
          <p:cNvSpPr txBox="1"/>
          <p:nvPr/>
        </p:nvSpPr>
        <p:spPr>
          <a:xfrm>
            <a:off x="9936708" y="1148047"/>
            <a:ext cx="111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75px</a:t>
            </a:r>
          </a:p>
        </p:txBody>
      </p:sp>
      <p:sp>
        <p:nvSpPr>
          <p:cNvPr id="38" name="Parentesi graffa aperta 37">
            <a:extLst>
              <a:ext uri="{FF2B5EF4-FFF2-40B4-BE49-F238E27FC236}">
                <a16:creationId xmlns:a16="http://schemas.microsoft.com/office/drawing/2014/main" id="{91B3B88B-EAD9-424E-82F1-E9E7C15F1FFA}"/>
              </a:ext>
            </a:extLst>
          </p:cNvPr>
          <p:cNvSpPr/>
          <p:nvPr/>
        </p:nvSpPr>
        <p:spPr>
          <a:xfrm>
            <a:off x="1989283" y="5954724"/>
            <a:ext cx="196241" cy="460841"/>
          </a:xfrm>
          <a:prstGeom prst="leftBrace">
            <a:avLst/>
          </a:prstGeom>
          <a:ln>
            <a:solidFill>
              <a:srgbClr val="154E7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154E72"/>
              </a:solidFill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14B9F60-459C-46ED-95D4-ABF25B9A1959}"/>
              </a:ext>
            </a:extLst>
          </p:cNvPr>
          <p:cNvSpPr txBox="1"/>
          <p:nvPr/>
        </p:nvSpPr>
        <p:spPr>
          <a:xfrm>
            <a:off x="1408175" y="5999157"/>
            <a:ext cx="64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154E72"/>
                </a:solidFill>
              </a:rPr>
              <a:t>80px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8E3E962-93F5-4D94-928D-11665F6E1660}"/>
              </a:ext>
            </a:extLst>
          </p:cNvPr>
          <p:cNvSpPr txBox="1"/>
          <p:nvPr/>
        </p:nvSpPr>
        <p:spPr>
          <a:xfrm>
            <a:off x="10531352" y="3443773"/>
            <a:ext cx="1801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Sotto le immagini:</a:t>
            </a:r>
          </a:p>
          <a:p>
            <a:r>
              <a:rPr lang="it-IT" sz="1400" dirty="0"/>
              <a:t>margin-bottom:20px</a:t>
            </a:r>
          </a:p>
          <a:p>
            <a:r>
              <a:rPr lang="it-IT" sz="1400" dirty="0"/>
              <a:t>margin-top:10px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EB0B2A5-50A4-45AB-9812-39C2848425B7}"/>
              </a:ext>
            </a:extLst>
          </p:cNvPr>
          <p:cNvSpPr txBox="1"/>
          <p:nvPr/>
        </p:nvSpPr>
        <p:spPr>
          <a:xfrm>
            <a:off x="-34862" y="2333248"/>
            <a:ext cx="16766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#intro abbiamo:</a:t>
            </a:r>
          </a:p>
          <a:p>
            <a:r>
              <a:rPr lang="it-IT" sz="1400" dirty="0"/>
              <a:t>padding-left e right:100px</a:t>
            </a:r>
          </a:p>
          <a:p>
            <a:r>
              <a:rPr lang="it-IT" sz="1400" dirty="0"/>
              <a:t>padding-top e bottom: 40px</a:t>
            </a:r>
          </a:p>
        </p:txBody>
      </p:sp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C2934C2A-4AE3-4713-A243-396A9CA7212E}"/>
              </a:ext>
            </a:extLst>
          </p:cNvPr>
          <p:cNvSpPr/>
          <p:nvPr/>
        </p:nvSpPr>
        <p:spPr>
          <a:xfrm rot="5400000">
            <a:off x="1584609" y="1950806"/>
            <a:ext cx="170449" cy="34557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D73D68B-4A1C-402B-9E79-11FC4127A4C1}"/>
              </a:ext>
            </a:extLst>
          </p:cNvPr>
          <p:cNvSpPr txBox="1"/>
          <p:nvPr/>
        </p:nvSpPr>
        <p:spPr>
          <a:xfrm>
            <a:off x="1381461" y="1694836"/>
            <a:ext cx="110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75px</a:t>
            </a:r>
          </a:p>
        </p:txBody>
      </p:sp>
    </p:spTree>
    <p:extLst>
      <p:ext uri="{BB962C8B-B14F-4D97-AF65-F5344CB8AC3E}">
        <p14:creationId xmlns:p14="http://schemas.microsoft.com/office/powerpoint/2010/main" val="298036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3332A-D291-4876-91F4-6E4179D6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/>
              <a:t>Footer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1126AE0B-8016-4FA5-A9B3-0F8AD5C58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579077"/>
            <a:ext cx="9906000" cy="1138409"/>
          </a:xfr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08D1F26-D7C2-4CE5-A817-FD16C2D71CE4}"/>
              </a:ext>
            </a:extLst>
          </p:cNvPr>
          <p:cNvSpPr txBox="1"/>
          <p:nvPr/>
        </p:nvSpPr>
        <p:spPr>
          <a:xfrm>
            <a:off x="1756873" y="4278923"/>
            <a:ext cx="8675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footer{</a:t>
            </a:r>
          </a:p>
          <a:p>
            <a:r>
              <a:rPr lang="it-IT" sz="2000" dirty="0"/>
              <a:t>padding:25px;</a:t>
            </a:r>
          </a:p>
          <a:p>
            <a:r>
              <a:rPr lang="it-IT" sz="2000" dirty="0"/>
              <a:t>text-</a:t>
            </a:r>
            <a:r>
              <a:rPr lang="it-IT" sz="2000" dirty="0" err="1"/>
              <a:t>align</a:t>
            </a:r>
            <a:r>
              <a:rPr lang="it-IT" sz="2000" dirty="0"/>
              <a:t>: center;</a:t>
            </a:r>
          </a:p>
          <a:p>
            <a:r>
              <a:rPr lang="it-IT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6892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2032F5E2E8A5449E6AF58382F2540E" ma:contentTypeVersion="2" ma:contentTypeDescription="Create a new document." ma:contentTypeScope="" ma:versionID="5d5f97ed8845b98f81129d566ab05744">
  <xsd:schema xmlns:xsd="http://www.w3.org/2001/XMLSchema" xmlns:xs="http://www.w3.org/2001/XMLSchema" xmlns:p="http://schemas.microsoft.com/office/2006/metadata/properties" xmlns:ns3="53fd39c2-9281-4ec0-8df1-807d077abe07" targetNamespace="http://schemas.microsoft.com/office/2006/metadata/properties" ma:root="true" ma:fieldsID="0848dc14f35cfacbd744bdd8ccfff1a3" ns3:_="">
    <xsd:import namespace="53fd39c2-9281-4ec0-8df1-807d077abe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fd39c2-9281-4ec0-8df1-807d077abe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5DCD25-F139-4CD0-9E10-3D4545F515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fd39c2-9281-4ec0-8df1-807d077abe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81C8AD-3736-4C4A-8E4C-1D196A3919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1A7D54-F05B-41B6-BB2A-09415B7C0F39}">
  <ds:schemaRefs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53fd39c2-9281-4ec0-8df1-807d077abe07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271</TotalTime>
  <Words>99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Web programming</vt:lpstr>
      <vt:lpstr>Concept </vt:lpstr>
      <vt:lpstr>Nav e Header</vt:lpstr>
      <vt:lpstr>SECTION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FRANCESCO DENARO</dc:creator>
  <cp:lastModifiedBy>FRANCESCO DENARO</cp:lastModifiedBy>
  <cp:revision>23</cp:revision>
  <dcterms:created xsi:type="dcterms:W3CDTF">2021-03-24T09:11:34Z</dcterms:created>
  <dcterms:modified xsi:type="dcterms:W3CDTF">2021-03-26T16:04:05Z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0x010100292032F5E2E8A5449E6AF58382F2540E</vt:lpwstr>
  </property>
</Properties>
</file>