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2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11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42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5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58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08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36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92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5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03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3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6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5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77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0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592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42C51-4238-4FEF-92B7-AC0A8405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046457"/>
            <a:ext cx="8791575" cy="1248677"/>
          </a:xfrm>
        </p:spPr>
        <p:txBody>
          <a:bodyPr>
            <a:normAutofit/>
          </a:bodyPr>
          <a:lstStyle/>
          <a:p>
            <a:pPr algn="ctr"/>
            <a:r>
              <a:rPr lang="it-IT" sz="6000" dirty="0">
                <a:latin typeface="Bahnschrift" panose="020B0502040204020203" pitchFamily="34" charset="0"/>
              </a:rPr>
              <a:t>Web programming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FD513C-3FA5-4B47-8FA4-9D509DC1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3902666"/>
            <a:ext cx="8791575" cy="1736134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ahnschrift" panose="020B0502040204020203" pitchFamily="34" charset="0"/>
              </a:rPr>
              <a:t>Mhw3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Denaro francesco O46001642</a:t>
            </a:r>
          </a:p>
        </p:txBody>
      </p:sp>
    </p:spTree>
    <p:extLst>
      <p:ext uri="{BB962C8B-B14F-4D97-AF65-F5344CB8AC3E}">
        <p14:creationId xmlns:p14="http://schemas.microsoft.com/office/powerpoint/2010/main" val="38010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71D36-A3C9-4312-B925-8810A49FF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74779"/>
            <a:ext cx="8791575" cy="920578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Bahnschrift" panose="020B0502040204020203" pitchFamily="34" charset="0"/>
              </a:rPr>
              <a:t>Obiettivo del 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34079D3-1C69-4D5C-BF75-E57FF1B4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40896" r="63718" b="15118"/>
          <a:stretch/>
        </p:blipFill>
        <p:spPr>
          <a:xfrm>
            <a:off x="6685005" y="2073007"/>
            <a:ext cx="4287795" cy="30150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066815-B46B-4DF8-8B7F-EEB6A885512F}"/>
              </a:ext>
            </a:extLst>
          </p:cNvPr>
          <p:cNvSpPr txBox="1"/>
          <p:nvPr/>
        </p:nvSpPr>
        <p:spPr>
          <a:xfrm>
            <a:off x="1700212" y="1872371"/>
            <a:ext cx="4501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" panose="020B0502040204020203" pitchFamily="34" charset="0"/>
              </a:rPr>
              <a:t>L’obiettivo è visualizzare i dati (del giorno, totali o sui vaccini) sulla malattia da coronavirus(covid19) scegliendo un qualunque Stato nel mondo, utilizzando 2 API REST: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Bahnschrift" panose="020B0502040204020203" pitchFamily="34" charset="0"/>
              </a:rPr>
              <a:t>Position Stack;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Bahnschrift" panose="020B0502040204020203" pitchFamily="34" charset="0"/>
              </a:rPr>
              <a:t> M Media Group;</a:t>
            </a:r>
          </a:p>
        </p:txBody>
      </p:sp>
    </p:spTree>
    <p:extLst>
      <p:ext uri="{BB962C8B-B14F-4D97-AF65-F5344CB8AC3E}">
        <p14:creationId xmlns:p14="http://schemas.microsoft.com/office/powerpoint/2010/main" val="27694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EBAD3-33D9-4457-8083-69416637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33" y="334876"/>
            <a:ext cx="9407610" cy="780578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Function search()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66553A-240B-42C3-BFFA-48103171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37" y="1578831"/>
            <a:ext cx="4855177" cy="18501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17CE86-D8B5-4F29-80F1-65A975B4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37" y="3867667"/>
            <a:ext cx="7623090" cy="24275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604589-6034-4EF8-81EB-B1CCFFC48BA0}"/>
              </a:ext>
            </a:extLst>
          </p:cNvPr>
          <p:cNvSpPr txBox="1"/>
          <p:nvPr/>
        </p:nvSpPr>
        <p:spPr>
          <a:xfrm>
            <a:off x="6339016" y="1578831"/>
            <a:ext cx="4855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Questo è il form a cui ho aggiunto un event listener che chiama la funzione search(), che permette di ricercare info sul Paese di cui vorrei visualizzare i dati, i quali vengono recuperati tramite l’endpoint dell’API REST ‘Position Stack’ con APIkey e visualizzati nella funzione onJson().</a:t>
            </a:r>
          </a:p>
        </p:txBody>
      </p:sp>
    </p:spTree>
    <p:extLst>
      <p:ext uri="{BB962C8B-B14F-4D97-AF65-F5344CB8AC3E}">
        <p14:creationId xmlns:p14="http://schemas.microsoft.com/office/powerpoint/2010/main" val="33092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21B20D0-7427-4BE3-A391-9E47484E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08" y="284205"/>
            <a:ext cx="5177481" cy="628958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8D69AB-9CE9-4F64-86E6-B39351DFEDFC}"/>
              </a:ext>
            </a:extLst>
          </p:cNvPr>
          <p:cNvSpPr txBox="1"/>
          <p:nvPr/>
        </p:nvSpPr>
        <p:spPr>
          <a:xfrm>
            <a:off x="6359613" y="1028342"/>
            <a:ext cx="53916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Questa è la funzione onJson() chiamata precedentemente. Tramite json.data[0] recupero un oggetto Json con delle informazioni sul Paese ricercato. Nello specifico vengono utilizzati il campo country_module.global.alpha2 che ritorna il codice ISO 3166 alpha2, utilizzato nel primo blocco if, per poter visualizzare la bandiera del Paese e altri dettagli e il campo country che ritorna il nome del Paese nella lingua originale(EN), utilizzato nel secondo blocco if.</a:t>
            </a:r>
          </a:p>
          <a:p>
            <a:r>
              <a:rPr lang="it-IT" dirty="0">
                <a:latin typeface="Bahnschrift" panose="020B0502040204020203" pitchFamily="34" charset="0"/>
              </a:rPr>
              <a:t>All’interno di questo blocco utilizzo degli if per i 3 valori &lt;option&gt; dell’oggetto HTML &lt;selection&gt; per visualizzare rispettivamente i dati totali, i dati del giorno e i dati sul vaccino.</a:t>
            </a:r>
          </a:p>
          <a:p>
            <a:r>
              <a:rPr lang="it-IT" dirty="0">
                <a:latin typeface="Bahnschrift" panose="020B0502040204020203" pitchFamily="34" charset="0"/>
              </a:rPr>
              <a:t>Per ogni if viene fatta una fetch diversa per avere questi tre tipi di dati sul paese passato tramite variabile name_country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CFA714-A92D-4CE7-A2E6-5B29EA331926}"/>
              </a:ext>
            </a:extLst>
          </p:cNvPr>
          <p:cNvSpPr txBox="1"/>
          <p:nvPr/>
        </p:nvSpPr>
        <p:spPr>
          <a:xfrm>
            <a:off x="6359614" y="284205"/>
            <a:ext cx="486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Bahnschrift" panose="020B0502040204020203" pitchFamily="34" charset="0"/>
              </a:rPr>
              <a:t>FUNZIONE ONJSON()</a:t>
            </a:r>
          </a:p>
        </p:txBody>
      </p:sp>
    </p:spTree>
    <p:extLst>
      <p:ext uri="{BB962C8B-B14F-4D97-AF65-F5344CB8AC3E}">
        <p14:creationId xmlns:p14="http://schemas.microsoft.com/office/powerpoint/2010/main" val="234118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BB013-4E0D-4AB1-B361-E4E4EF15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Function onjson1()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70EA7EA-68FA-4B59-B050-0572575A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845" y="1309817"/>
            <a:ext cx="4765587" cy="452257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DA903E-397F-46EB-9B53-ECAC2F57B94E}"/>
              </a:ext>
            </a:extLst>
          </p:cNvPr>
          <p:cNvSpPr txBox="1"/>
          <p:nvPr/>
        </p:nvSpPr>
        <p:spPr>
          <a:xfrm>
            <a:off x="1425147" y="1977080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" panose="020B0502040204020203" pitchFamily="34" charset="0"/>
              </a:rPr>
              <a:t>Tramite i campi .All.confirmed e .All.deaths recupero i dati sui casi confermati e i decessi totali.</a:t>
            </a:r>
          </a:p>
          <a:p>
            <a:r>
              <a:rPr lang="it-IT" sz="2400" dirty="0">
                <a:latin typeface="Bahnschrift" panose="020B0502040204020203" pitchFamily="34" charset="0"/>
              </a:rPr>
              <a:t>Successivamente con la funzione createElement() e la funzione appendChild() visualizzo i dati recuperati nella mia pagina HTML.</a:t>
            </a:r>
          </a:p>
        </p:txBody>
      </p:sp>
    </p:spTree>
    <p:extLst>
      <p:ext uri="{BB962C8B-B14F-4D97-AF65-F5344CB8AC3E}">
        <p14:creationId xmlns:p14="http://schemas.microsoft.com/office/powerpoint/2010/main" val="181380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125F5-D637-4198-9E4C-0445754F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95079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Function</a:t>
            </a:r>
            <a:r>
              <a:rPr lang="it-IT" sz="4400" dirty="0"/>
              <a:t> Onjson2()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544D70-A73B-46BE-9E13-EF1F936DD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5" y="1112107"/>
            <a:ext cx="4917989" cy="527633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864EDF-44C6-44DC-80CF-EA40139F752C}"/>
              </a:ext>
            </a:extLst>
          </p:cNvPr>
          <p:cNvSpPr txBox="1"/>
          <p:nvPr/>
        </p:nvSpPr>
        <p:spPr>
          <a:xfrm>
            <a:off x="6190735" y="1445740"/>
            <a:ext cx="56964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funzione onJson2() recupero i dati tramite i campi All.dates[day] dove day è una variabile che contiene la data attuale e day1 il giorno precedente.</a:t>
            </a:r>
          </a:p>
          <a:p>
            <a:r>
              <a:rPr lang="it-IT" sz="2400" dirty="0"/>
              <a:t>Allora </a:t>
            </a:r>
            <a:r>
              <a:rPr lang="it-IT" sz="2400" dirty="0">
                <a:latin typeface="Bahnschrift" panose="020B0502040204020203" pitchFamily="34" charset="0"/>
              </a:rPr>
              <a:t>qui</a:t>
            </a:r>
            <a:r>
              <a:rPr lang="it-IT" sz="2400" dirty="0"/>
              <a:t> recupero i dati sui confermati del giorno, successivamente chiamo la fecth dell’endpoint che permette di visualizzare i dati sui decessi giornalieri. </a:t>
            </a:r>
          </a:p>
          <a:p>
            <a:r>
              <a:rPr lang="it-IT" sz="2400" dirty="0"/>
              <a:t>La funzione onJson3() fa la stessa identica cosa della funzione descritta precedentemente.</a:t>
            </a:r>
          </a:p>
        </p:txBody>
      </p:sp>
    </p:spTree>
    <p:extLst>
      <p:ext uri="{BB962C8B-B14F-4D97-AF65-F5344CB8AC3E}">
        <p14:creationId xmlns:p14="http://schemas.microsoft.com/office/powerpoint/2010/main" val="209671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0C46C-E80F-43AF-A697-F2B13B05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8388"/>
            <a:ext cx="9905998" cy="1074358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Function onjson4()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065F74-145F-40B0-99CE-EB7C5569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46" y="1684916"/>
            <a:ext cx="6104238" cy="34881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2AB6F2-456C-4676-A0FF-7BAD6CC114D9}"/>
              </a:ext>
            </a:extLst>
          </p:cNvPr>
          <p:cNvSpPr txBox="1"/>
          <p:nvPr/>
        </p:nvSpPr>
        <p:spPr>
          <a:xfrm>
            <a:off x="1143001" y="2151727"/>
            <a:ext cx="3947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La funzione onJson4() permette di recuperare i dati sulla campagna di vaccinazione del Paese ricercato. Se il Paese non ha dati sulla vaccinazione, la funzione prevede di visualizzare un elemento p che spieghi la mancanza di dati.</a:t>
            </a:r>
          </a:p>
        </p:txBody>
      </p:sp>
    </p:spTree>
    <p:extLst>
      <p:ext uri="{BB962C8B-B14F-4D97-AF65-F5344CB8AC3E}">
        <p14:creationId xmlns:p14="http://schemas.microsoft.com/office/powerpoint/2010/main" val="220508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A4A4A4"/>
      </a:dk1>
      <a:lt1>
        <a:sysClr val="window" lastClr="373737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100</TotalTime>
  <Words>416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Bahnschrift</vt:lpstr>
      <vt:lpstr>Tw Cen MT</vt:lpstr>
      <vt:lpstr>Circuito</vt:lpstr>
      <vt:lpstr>Web programming</vt:lpstr>
      <vt:lpstr>Obiettivo del progetto</vt:lpstr>
      <vt:lpstr>Function search()</vt:lpstr>
      <vt:lpstr>Presentazione standard di PowerPoint</vt:lpstr>
      <vt:lpstr>Function onjson1()</vt:lpstr>
      <vt:lpstr>Function Onjson2()</vt:lpstr>
      <vt:lpstr>Function onjson4()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FRANCESCO DENARO</dc:creator>
  <cp:lastModifiedBy>FRANCESCO DENARO</cp:lastModifiedBy>
  <cp:revision>10</cp:revision>
  <dcterms:created xsi:type="dcterms:W3CDTF">2021-04-26T06:59:07Z</dcterms:created>
  <dcterms:modified xsi:type="dcterms:W3CDTF">2021-04-26T08:39:51Z</dcterms:modified>
</cp:coreProperties>
</file>