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1678"/>
  </p:normalViewPr>
  <p:slideViewPr>
    <p:cSldViewPr>
      <p:cViewPr varScale="1">
        <p:scale>
          <a:sx n="120" d="100"/>
          <a:sy n="120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tableStyles" Target="tableStyles.xml"/>
<Relationship Id="rId3" Type="http://schemas.openxmlformats.org/officeDocument/2006/relationships/handoutMaster" Target="handoutMasters/handoutMaster1.xml"/>
<Relationship Id="rId7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viewProps" Target="viewProps.xml"/>
<Relationship Id="rId5" Type="http://schemas.openxmlformats.org/officeDocument/2006/relationships/presProps" Target="presProps.xml"/>
<Relationship Id="rId4" Type="http://schemas.openxmlformats.org/officeDocument/2006/relationships/tags" Target="tags/tag1.xml"/>
<Relationship Id="rId9" Type="http://schemas.openxmlformats.org/officeDocument/2006/relationships/slide" Target="slides/slide1.xml"/>
<Relationship Id="rId10" Type="http://schemas.openxmlformats.org/officeDocument/2006/relationships/slide" Target="slides/slide2.xml"/>
<Relationship Id="rId11" Type="http://schemas.openxmlformats.org/officeDocument/2006/relationships/slide" Target="slides/slide3.xml"/>
<Relationship Id="rId12" Type="http://schemas.openxmlformats.org/officeDocument/2006/relationships/slide" Target="slides/slide4.xml"/>
<Relationship Id="rId13" Type="http://schemas.openxmlformats.org/officeDocument/2006/relationships/slide" Target="slides/slide5.xml"/>
<Relationship Id="rId14" Type="http://schemas.openxmlformats.org/officeDocument/2006/relationships/slide" Target="slides/slide6.xml"/>
<Relationship Id="rId15" Type="http://schemas.openxmlformats.org/officeDocument/2006/relationships/slide" Target="slides/slide7.xml"/>
<Relationship Id="rId16" Type="http://schemas.openxmlformats.org/officeDocument/2006/relationships/slide" Target="slides/slide8.xml"/>
<Relationship Id="rId17" Type="http://schemas.openxmlformats.org/officeDocument/2006/relationships/slide" Target="slides/slide9.xml"/>
<Relationship Id="rId18" Type="http://schemas.openxmlformats.org/officeDocument/2006/relationships/slide" Target="slides/slide10.xml"/>
<Relationship Id="rId19" Type="http://schemas.openxmlformats.org/officeDocument/2006/relationships/slide" Target="slides/slide11.xml"/>
<Relationship Id="rId20" Type="http://schemas.openxmlformats.org/officeDocument/2006/relationships/slide" Target="slides/slide12.xml"/>
<Relationship Id="rId21" Type="http://schemas.openxmlformats.org/officeDocument/2006/relationships/slide" Target="slides/slide13.xml"/>
<Relationship Id="rId22" Type="http://schemas.openxmlformats.org/officeDocument/2006/relationships/slide" Target="slides/slide14.xml"/>
<Relationship Id="rId23" Type="http://schemas.openxmlformats.org/officeDocument/2006/relationships/slide" Target="slides/slide15.xml"/>
<Relationship Id="rId24" Type="http://schemas.openxmlformats.org/officeDocument/2006/relationships/slide" Target="slides/slide16.xml"/>
<Relationship Id="rId25" Type="http://schemas.openxmlformats.org/officeDocument/2006/relationships/slide" Target="slides/slide17.xml"/>
<Relationship Id="rId26" Type="http://schemas.openxmlformats.org/officeDocument/2006/relationships/slide" Target="slides/slide18.xml"/>
<Relationship Id="rId27" Type="http://schemas.openxmlformats.org/officeDocument/2006/relationships/slide" Target="slides/slide19.xml"/>
<Relationship Id="rId28" Type="http://schemas.openxmlformats.org/officeDocument/2006/relationships/slide" Target="slides/slide20.xml"/>
<Relationship Id="rId29" Type="http://schemas.openxmlformats.org/officeDocument/2006/relationships/slide" Target="slides/slide21.xml"/>
<Relationship Id="rId30" Type="http://schemas.openxmlformats.org/officeDocument/2006/relationships/slide" Target="slides/slide22.xml"/>
<Relationship Id="rId31" Type="http://schemas.openxmlformats.org/officeDocument/2006/relationships/slide" Target="slides/slide23.xml"/>
<Relationship Id="rId32" Type="http://schemas.openxmlformats.org/officeDocument/2006/relationships/slide" Target="slides/slide24.xml"/>
<Relationship Id="rId33" Type="http://schemas.openxmlformats.org/officeDocument/2006/relationships/slide" Target="slides/slide25.xml"/>
<Relationship Id="rId34" Type="http://schemas.openxmlformats.org/officeDocument/2006/relationships/slide" Target="slides/slide26.xml"/>
<Relationship Id="rId35" Type="http://schemas.openxmlformats.org/officeDocument/2006/relationships/slide" Target="slides/slide27.xml"/>
<Relationship Id="rId36" Type="http://schemas.openxmlformats.org/officeDocument/2006/relationships/slide" Target="slides/slide28.xml"/>
<Relationship Id="rId37" Type="http://schemas.openxmlformats.org/officeDocument/2006/relationships/slide" Target="slides/slide29.xml"/>
<Relationship Id="rId38" Type="http://schemas.openxmlformats.org/officeDocument/2006/relationships/slide" Target="slides/slide30.xml"/>
<Relationship Id="rId39" Type="http://schemas.openxmlformats.org/officeDocument/2006/relationships/slide" Target="slides/slide31.xml"/>
<Relationship Id="rId40" Type="http://schemas.openxmlformats.org/officeDocument/2006/relationships/slide" Target="slides/slide32.xml"/>
<Relationship Id="rId41" Type="http://schemas.openxmlformats.org/officeDocument/2006/relationships/slide" Target="slides/slide33.xml"/>
<Relationship Id="rId42" Type="http://schemas.openxmlformats.org/officeDocument/2006/relationships/slide" Target="slides/slide34.xml"/>
<Relationship Id="rId43" Type="http://schemas.openxmlformats.org/officeDocument/2006/relationships/slide" Target="slides/slide35.xml"/>
<Relationship Id="rId44" Type="http://schemas.openxmlformats.org/officeDocument/2006/relationships/slide" Target="slides/slide36.xml"/>
<Relationship Id="rId45" Type="http://schemas.openxmlformats.org/officeDocument/2006/relationships/slide" Target="slides/slide37.xml"/>
<Relationship Id="rId46" Type="http://schemas.openxmlformats.org/officeDocument/2006/relationships/slide" Target="slides/slide38.xml"/>
<Relationship Id="rId47" Type="http://schemas.openxmlformats.org/officeDocument/2006/relationships/slide" Target="slides/slide39.xml"/>
<Relationship Id="rId48" Type="http://schemas.openxmlformats.org/officeDocument/2006/relationships/slide" Target="slides/slide40.xml"/>
<Relationship Id="rId49" Type="http://schemas.openxmlformats.org/officeDocument/2006/relationships/slide" Target="slides/slide41.xml"/>
<Relationship Id="rId50" Type="http://schemas.openxmlformats.org/officeDocument/2006/relationships/slide" Target="slides/slide42.xml"/>
<Relationship Id="rId51" Type="http://schemas.openxmlformats.org/officeDocument/2006/relationships/slide" Target="slides/slide43.xml"/>
<Relationship Id="rId52" Type="http://schemas.openxmlformats.org/officeDocument/2006/relationships/slide" Target="slides/slide44.xml"/>
<Relationship Id="rId53" Type="http://schemas.openxmlformats.org/officeDocument/2006/relationships/slide" Target="slides/slide45.xml"/>
<Relationship Id="rId54" Type="http://schemas.openxmlformats.org/officeDocument/2006/relationships/slide" Target="slides/slide46.xml"/>
<Relationship Id="rId55" Type="http://schemas.openxmlformats.org/officeDocument/2006/relationships/slide" Target="slides/slide47.xml"/>
<Relationship Id="rId56" Type="http://schemas.openxmlformats.org/officeDocument/2006/relationships/slide" Target="slides/slide48.xml"/>
<Relationship Id="rId57" Type="http://schemas.openxmlformats.org/officeDocument/2006/relationships/slide" Target="slides/slide49.xml"/>
<Relationship Id="rId58" Type="http://schemas.openxmlformats.org/officeDocument/2006/relationships/slide" Target="slides/slide50.xml"/>
<Relationship Id="rId59" Type="http://schemas.openxmlformats.org/officeDocument/2006/relationships/slide" Target="slides/slide51.xml"/>
<Relationship Id="rId60" Type="http://schemas.openxmlformats.org/officeDocument/2006/relationships/slide" Target="slides/slide52.xml"/>
<Relationship Id="rId61" Type="http://schemas.openxmlformats.org/officeDocument/2006/relationships/slide" Target="slides/slide53.xml"/>
<Relationship Id="rId62" Type="http://schemas.openxmlformats.org/officeDocument/2006/relationships/slide" Target="slides/slide54.xml"/>
<Relationship Id="rId63" Type="http://schemas.openxmlformats.org/officeDocument/2006/relationships/slide" Target="slides/slide55.xml"/>
<Relationship Id="rId64" Type="http://schemas.openxmlformats.org/officeDocument/2006/relationships/slide" Target="slides/slide56.xml"/>
<Relationship Id="rId65" Type="http://schemas.openxmlformats.org/officeDocument/2006/relationships/slide" Target="slides/slide57.xml"/>
<Relationship Id="rId66" Type="http://schemas.openxmlformats.org/officeDocument/2006/relationships/slide" Target="slides/slide58.xml"/>
<Relationship Id="rId67" Type="http://schemas.openxmlformats.org/officeDocument/2006/relationships/slide" Target="slides/slide59.xml"/>
<Relationship Id="rId68" Type="http://schemas.openxmlformats.org/officeDocument/2006/relationships/slide" Target="slides/slide60.xml"/>
<Relationship Id="rId69" Type="http://schemas.openxmlformats.org/officeDocument/2006/relationships/slide" Target="slides/slide61.xml"/>
<Relationship Id="rId70" Type="http://schemas.openxmlformats.org/officeDocument/2006/relationships/slide" Target="slides/slide62.xml"/>
<Relationship Id="rId71" Type="http://schemas.openxmlformats.org/officeDocument/2006/relationships/slide" Target="slides/slide63.xml"/>
<Relationship Id="rId72" Type="http://schemas.openxmlformats.org/officeDocument/2006/relationships/slide" Target="slides/slide64.xml"/>
<Relationship Id="rId73" Type="http://schemas.openxmlformats.org/officeDocument/2006/relationships/slide" Target="slides/slide65.xml"/>
<Relationship Id="rId74" Type="http://schemas.openxmlformats.org/officeDocument/2006/relationships/slide" Target="slides/slide66.xml"/>
<Relationship Id="rId75" Type="http://schemas.openxmlformats.org/officeDocument/2006/relationships/slide" Target="slides/slide67.xml"/>
<Relationship Id="rId76" Type="http://schemas.openxmlformats.org/officeDocument/2006/relationships/slide" Target="slides/slide68.xml"/>
<Relationship Id="rId77" Type="http://schemas.openxmlformats.org/officeDocument/2006/relationships/slide" Target="slides/slide69.xml"/>
<Relationship Id="rId78" Type="http://schemas.openxmlformats.org/officeDocument/2006/relationships/slide" Target="slides/slide70.xml"/>
<Relationship Id="rId79" Type="http://schemas.openxmlformats.org/officeDocument/2006/relationships/slide" Target="slides/slide71.xml"/>
<Relationship Id="rId80" Type="http://schemas.openxmlformats.org/officeDocument/2006/relationships/slide" Target="slides/slide72.xml"/>
<Relationship Id="rId81" Type="http://schemas.openxmlformats.org/officeDocument/2006/relationships/slide" Target="slides/slide73.xml"/>
<Relationship Id="rId82" Type="http://schemas.openxmlformats.org/officeDocument/2006/relationships/slide" Target="slides/slide74.xml"/>
<Relationship Id="rId83" Type="http://schemas.openxmlformats.org/officeDocument/2006/relationships/slide" Target="slides/slide75.xml"/>
<Relationship Id="rId84" Type="http://schemas.openxmlformats.org/officeDocument/2006/relationships/slide" Target="slides/slide76.xml"/>
<Relationship Id="rId85" Type="http://schemas.openxmlformats.org/officeDocument/2006/relationships/slide" Target="slides/slide77.xml"/>
<Relationship Id="rId86" Type="http://schemas.openxmlformats.org/officeDocument/2006/relationships/slide" Target="slides/slide78.xml"/>
<Relationship Id="rId87" Type="http://schemas.openxmlformats.org/officeDocument/2006/relationships/slide" Target="slides/slide79.xml"/>
<Relationship Id="rId88" Type="http://schemas.openxmlformats.org/officeDocument/2006/relationships/slide" Target="slides/slide80.xml"/>
<Relationship Id="rId89" Type="http://schemas.openxmlformats.org/officeDocument/2006/relationships/slide" Target="slides/slide81.xml"/>
<Relationship Id="rId90" Type="http://schemas.openxmlformats.org/officeDocument/2006/relationships/slide" Target="slides/slide82.xml"/>
<Relationship Id="rId91" Type="http://schemas.openxmlformats.org/officeDocument/2006/relationships/slide" Target="slides/slide83.xml"/>
<Relationship Id="rId92" Type="http://schemas.openxmlformats.org/officeDocument/2006/relationships/slide" Target="slides/slide84.xml"/>
<Relationship Id="rId93" Type="http://schemas.openxmlformats.org/officeDocument/2006/relationships/slide" Target="slides/slide85.xml"/>
<Relationship Id="rId94" Type="http://schemas.openxmlformats.org/officeDocument/2006/relationships/slide" Target="slides/slide86.xml"/>
<Relationship Id="rId95" Type="http://schemas.openxmlformats.org/officeDocument/2006/relationships/slide" Target="slides/slide87.xml"/>
<Relationship Id="rId96" Type="http://schemas.openxmlformats.org/officeDocument/2006/relationships/slide" Target="slides/slide88.xml"/>
<Relationship Id="rId97" Type="http://schemas.openxmlformats.org/officeDocument/2006/relationships/slide" Target="slides/slide89.xml"/>
<Relationship Id="rId98" Type="http://schemas.openxmlformats.org/officeDocument/2006/relationships/slide" Target="slides/slide90.xml"/>
<Relationship Id="rId99" Type="http://schemas.openxmlformats.org/officeDocument/2006/relationships/slide" Target="slides/slide91.xml"/>
<Relationship Id="rId100" Type="http://schemas.openxmlformats.org/officeDocument/2006/relationships/slide" Target="slides/slide92.xml"/>
<Relationship Id="rId101" Type="http://schemas.openxmlformats.org/officeDocument/2006/relationships/slide" Target="slides/slide93.xml"/>
<Relationship Id="rId102" Type="http://schemas.openxmlformats.org/officeDocument/2006/relationships/slide" Target="slides/slide94.xml"/>
<Relationship Id="rId103" Type="http://schemas.openxmlformats.org/officeDocument/2006/relationships/slide" Target="slides/slide95.xml"/>
<Relationship Id="rId104" Type="http://schemas.openxmlformats.org/officeDocument/2006/relationships/slide" Target="slides/slide96.xml"/>
<Relationship Id="rId105" Type="http://schemas.openxmlformats.org/officeDocument/2006/relationships/slide" Target="slides/slide97.xml"/>
<Relationship Id="rId106" Type="http://schemas.openxmlformats.org/officeDocument/2006/relationships/slide" Target="slides/slide98.xml"/>
<Relationship Id="rId107" Type="http://schemas.openxmlformats.org/officeDocument/2006/relationships/slide" Target="slides/slide99.xml"/>
<Relationship Id="rId108" Type="http://schemas.openxmlformats.org/officeDocument/2006/relationships/slide" Target="slides/slide100.xml"/>
<Relationship Id="rId109" Type="http://schemas.openxmlformats.org/officeDocument/2006/relationships/slide" Target="slides/slide101.xml"/>
<Relationship Id="rId110" Type="http://schemas.openxmlformats.org/officeDocument/2006/relationships/slide" Target="slides/slide102.xml"/>
<Relationship Id="rId111" Type="http://schemas.openxmlformats.org/officeDocument/2006/relationships/slide" Target="slides/slide103.xml"/>
<Relationship Id="rId112" Type="http://schemas.openxmlformats.org/officeDocument/2006/relationships/slide" Target="slides/slide104.xml"/>
<Relationship Id="rId113" Type="http://schemas.openxmlformats.org/officeDocument/2006/relationships/slide" Target="slides/slide105.xml"/>
<Relationship Id="rId114" Type="http://schemas.openxmlformats.org/officeDocument/2006/relationships/slide" Target="slides/slide106.xml"/>
<Relationship Id="rId115" Type="http://schemas.openxmlformats.org/officeDocument/2006/relationships/slide" Target="slides/slide107.xml"/>
<Relationship Id="rId116" Type="http://schemas.openxmlformats.org/officeDocument/2006/relationships/slide" Target="slides/slide108.xml"/>
<Relationship Id="rId117" Type="http://schemas.openxmlformats.org/officeDocument/2006/relationships/slide" Target="slides/slide109.xml"/>
<Relationship Id="rId118" Type="http://schemas.openxmlformats.org/officeDocument/2006/relationships/slide" Target="slides/slide110.xml"/>
<Relationship Id="rId119" Type="http://schemas.openxmlformats.org/officeDocument/2006/relationships/slide" Target="slides/slide111.xml"/>
<Relationship Id="rId120" Type="http://schemas.openxmlformats.org/officeDocument/2006/relationships/slide" Target="slides/slide112.xml"/>
<Relationship Id="rId121" Type="http://schemas.openxmlformats.org/officeDocument/2006/relationships/slide" Target="slides/slide113.xml"/>
<Relationship Id="rId122" Type="http://schemas.openxmlformats.org/officeDocument/2006/relationships/slide" Target="slides/slide114.xml"/>
<Relationship Id="rId123" Type="http://schemas.openxmlformats.org/officeDocument/2006/relationships/slide" Target="slides/slide115.xml"/>
<Relationship Id="rId124" Type="http://schemas.openxmlformats.org/officeDocument/2006/relationships/slide" Target="slides/slide116.xml"/>
<Relationship Id="rId125" Type="http://schemas.openxmlformats.org/officeDocument/2006/relationships/slide" Target="slides/slide117.xml"/>
<Relationship Id="rId126" Type="http://schemas.openxmlformats.org/officeDocument/2006/relationships/slide" Target="slides/slide118.xml"/>
<Relationship Id="rId127" Type="http://schemas.openxmlformats.org/officeDocument/2006/relationships/slide" Target="slides/slide119.xml"/>
<Relationship Id="rId128" Type="http://schemas.openxmlformats.org/officeDocument/2006/relationships/slide" Target="slides/slide120.xml"/>
<Relationship Id="rId129" Type="http://schemas.openxmlformats.org/officeDocument/2006/relationships/slide" Target="slides/slide121.xml"/>
<Relationship Id="rId130" Type="http://schemas.openxmlformats.org/officeDocument/2006/relationships/slide" Target="slides/slide122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12/27/20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12/27/20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12/27/20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12/27/20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2578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4125"/>
            <a:ext cx="7772400" cy="1752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1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3A2247-8042-084E-8974-524A230C95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5025" y="1484784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749FA58-F2E5-B949-919F-958B0C3358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51520" y="150558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12/27/20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2" r:id="rId5"/>
    <p:sldLayoutId id="2147483662" r:id="rId6"/>
    <p:sldLayoutId id="2147483658" r:id="rId7"/>
    <p:sldLayoutId id="2147483657" r:id="rId8"/>
    <p:sldLayoutId id="2147483659" r:id="rId9"/>
    <p:sldLayoutId id="2147483654" r:id="rId10"/>
    <p:sldLayoutId id="214748365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24204411712cc85a32df1b366c82293f002552c.png"/>
</Relationships>

</file>

<file path=ppt/slides/_rels/slide10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b43b9b2eca78c668278365aad9402332f440083.png"/>
</Relationships>

</file>

<file path=ppt/slides/_rels/slide10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0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d744e609a1001d1bab751480110073d1fcb26b.png"/>
</Relationships>

</file>

<file path=ppt/slides/_rels/slide10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0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b6bd19d4c70a52daea52d0143fa382a52f79e63.png"/>
</Relationships>

</file>

<file path=ppt/slides/_rels/slide10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0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1bd7a1a85b1a0a951ecdf1d7a8605579499ad13.png"/>
</Relationships>

</file>

<file path=ppt/slides/_rels/slide10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0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9adea41fdf1ad8d9fcca6372bb562e37dc6e581.png"/>
</Relationships>

</file>

<file path=ppt/slides/_rels/slide10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3c8bf789d882bbf3571a309f4f3569bf33cacbb.png"/>
</Relationships>

</file>

<file path=ppt/slides/_rels/slide1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ada8f7ccbb343dd76b331c404d84589c59bcb9d.png"/>
</Relationships>

</file>

<file path=ppt/slides/_rels/slide1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f99553de09ec8d6d11a73804aa7a70d24ab43d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e2c57bf59baf9007fa625427f05c6790edb0971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3778c8821a1db1d0812de94a3d9855b2e3af175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504f55d8384747cfffec2bca30d2349b563ddef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bd12ef7fc1b35ad902f20c2aaa32a73d424a58b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7dfee8ae17685ac8916422b9c77f606d04f023a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28f6f10809f15c02649c1678858bdf8ba87ab9a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b43b9b2eca78c668278365aad9402332f440083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458125711c47cb1723bbe93ff84e512c3ea9c84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b6bd19d4c70a52daea52d0143fa382a52f79e63.png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2dce294692ecfe5840f7dc5496bebb48950f60e.png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573410fbd7dbeed3a2bdada2e7dd7654c6df1a2.png"/>
</Relationships>

</file>

<file path=ppt/slides/_rels/slide3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3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1dbe34b3955f45d11e68275c96259ad3240a6d2.png"/>
</Relationships>

</file>

<file path=ppt/slides/_rels/slide3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132cebf18b2f7e99dafe9a4b1140dd1c4873d8b.png"/>
</Relationships>

</file>

<file path=ppt/slides/_rels/slide4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c97cbc381b8ae9108b0286f9b6d0eb5b7dc279c.png"/>
</Relationships>

</file>

<file path=ppt/slides/_rels/slide4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4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e1a2f71316799f68be4841655623951b621913.png"/>
</Relationships>

</file>

<file path=ppt/slides/_rels/slide4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4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b2a7ccbe5529ba06cf20f040961f1729fb49d63.png"/>
</Relationships>

</file>

<file path=ppt/slides/_rels/slide4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4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7e66a5e3b09115003b387418f5b95e505d2d9bb.png"/>
</Relationships>

</file>

<file path=ppt/slides/_rels/slide4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4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da334c9d2d1009c468de5a7a07ad56a3f18d1e.png"/>
</Relationships>

</file>

<file path=ppt/slides/_rels/slide4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5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b15893bc1799428945998f2074b3c9887ae8a4b.png"/>
</Relationships>

</file>

<file path=ppt/slides/_rels/slide5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5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bb0123775bfa05fbfd546cf4a7a3667dd063c82.png"/>
</Relationships>

</file>

<file path=ppt/slides/_rels/slide5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5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a5f740b54634d30e1ab474884244b92508ed888.png"/>
</Relationships>

</file>

<file path=ppt/slides/_rels/slide5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5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559127a7adccbb994092c355eb2cccd40b8648e.png"/>
</Relationships>

</file>

<file path=ppt/slides/_rels/slide5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5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9198e7e6c6065a1a29920b8f4e7266a4da92f.png"/>
</Relationships>

</file>

<file path=ppt/slides/_rels/slide5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cbc68582abab7fa142c56cd3547d3e0b574c2b8.png"/>
</Relationships>

</file>

<file path=ppt/slides/_rels/slide6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f548e2c8d9252f72219d54a9af85102f0a5d71e.png"/>
</Relationships>

</file>

<file path=ppt/slides/_rels/slide6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6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e408a60e5d4c56b095a052bbd51a85a2330457c.png"/>
</Relationships>

</file>

<file path=ppt/slides/_rels/slide6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6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6f65cfd9cd30c96503654e912f6c2e0513b84a8.png"/>
</Relationships>

</file>

<file path=ppt/slides/_rels/slide6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6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116b1733e696b7cda12b27a85926d37dcff50a5.png"/>
</Relationships>

</file>

<file path=ppt/slides/_rels/slide6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6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cf7e8bb1e1cd4f9057d763e2f1e9d9c49153653.png"/>
</Relationships>

</file>

<file path=ppt/slides/_rels/slide6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7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fe1fb2074407c0cd01a48168dcb9218a5357653.png"/>
</Relationships>

</file>

<file path=ppt/slides/_rels/slide7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7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8d1e4a7a0f58721a52d7b21ca07ee7cbf8b0886.png"/>
</Relationships>

</file>

<file path=ppt/slides/_rels/slide7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7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fa7818aec73e0bb8e1a30c53cb50fde5630ed28.png"/>
</Relationships>

</file>

<file path=ppt/slides/_rels/slide7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7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48e70772ee5276b1ffa21904e9ba5090f7a3812.png"/>
</Relationships>

</file>

<file path=ppt/slides/_rels/slide7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7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6bf6b94ade6051a516aca86f3322b2cfc60598f.png"/>
</Relationships>

</file>

<file path=ppt/slides/_rels/slide7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987b84d35fb1ae9eccce18bb5ba9e7393b33d2.png"/>
</Relationships>

</file>

<file path=ppt/slides/_rels/slide8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987b84d35fb1ae9eccce18bb5ba9e7393b33d2.png"/>
</Relationships>

</file>

<file path=ppt/slides/_rels/slide8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8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24204411712cc85a32df1b366c82293f002552c.png"/>
</Relationships>

</file>

<file path=ppt/slides/_rels/slide8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8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ada8f7ccbb343dd76b331c404d84589c59bcb9d.png"/>
</Relationships>

</file>

<file path=ppt/slides/_rels/slide8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8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33d19cc1e93686e13736979f76ff7938d4e6a9b.png"/>
</Relationships>

</file>

<file path=ppt/slides/_rels/slide8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8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6d7c104d3d6d540fb5eb60df15a84541e882b03.png"/>
</Relationships>

</file>

<file path=ppt/slides/_rels/slide8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9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3778c8821a1db1d0812de94a3d9855b2e3af175.png"/>
</Relationships>

</file>

<file path=ppt/slides/_rels/slide9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9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504f55d8384747cfffec2bca30d2349b563ddef.png"/>
</Relationships>

</file>

<file path=ppt/slides/_rels/slide9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9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0c3ea5374b7f1d0474f529b5698c45839ea55c4.png"/>
</Relationships>

</file>

<file path=ppt/slides/_rels/slide9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9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7dfee8ae17685ac8916422b9c77f606d04f023a.png"/>
</Relationships>

</file>

<file path=ppt/slides/_rels/slide9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9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ad7c2b24f95fb68202f3a4146bb82455033f88e.png"/>
</Relationships>

</file>

<file path=ppt/slides/_rels/slide9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NCA Single Dose PK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49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50,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5.13e+04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549.25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5.85e+03</a:t>
            </a:r>
          </a:p>
          <a:p>
            <a:pPr/>
            <a:r>
              <a:rPr/>
              <a:t>Vss (obs): 8.35e+03</a:t>
            </a:r>
          </a:p>
          <a:p>
            <a:pPr/>
            <a:r>
              <a:rPr/>
              <a:t>Vss (pred): 8.35e+03</a:t>
            </a:r>
          </a:p>
          <a:p>
            <a:pPr/>
            <a:r>
              <a:rPr/>
              <a:t>CL (obs): 10.72</a:t>
            </a:r>
          </a:p>
          <a:p>
            <a:pPr/>
            <a:r>
              <a:rPr/>
              <a:t>CL (pred): 10.72</a:t>
            </a:r>
          </a:p>
          <a:p>
            <a:pPr/>
            <a:r>
              <a:rPr/>
              <a:t>AUC last: 1.62e+07</a:t>
            </a:r>
          </a:p>
          <a:p>
            <a:pPr/>
            <a:r>
              <a:rPr/>
              <a:t>AUC (inf,pred): 2.80e+07</a:t>
            </a:r>
          </a:p>
          <a:p>
            <a:pPr/>
            <a:r>
              <a:rPr/>
              <a:t>AUC (inf,obs): 2.80e+07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50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51,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4.91e+04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750.63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6.11e+03</a:t>
            </a:r>
          </a:p>
          <a:p>
            <a:pPr/>
            <a:r>
              <a:rPr/>
              <a:t>Vss (obs): 7.98e+03</a:t>
            </a:r>
          </a:p>
          <a:p>
            <a:pPr/>
            <a:r>
              <a:rPr/>
              <a:t>Vss (pred): 7.98e+03</a:t>
            </a:r>
          </a:p>
          <a:p>
            <a:pPr/>
            <a:r>
              <a:rPr/>
              <a:t>CL (obs): 7.51</a:t>
            </a:r>
          </a:p>
          <a:p>
            <a:pPr/>
            <a:r>
              <a:rPr/>
              <a:t>CL (pred): 7.52</a:t>
            </a:r>
          </a:p>
          <a:p>
            <a:pPr/>
            <a:r>
              <a:rPr/>
              <a:t>AUC last: 1.89e+07</a:t>
            </a:r>
          </a:p>
          <a:p>
            <a:pPr/>
            <a:r>
              <a:rPr/>
              <a:t>AUC (inf,pred): 3.99e+07</a:t>
            </a:r>
          </a:p>
          <a:p>
            <a:pPr/>
            <a:r>
              <a:rPr/>
              <a:t>AUC (inf,obs): 3.99e+07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51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52,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7.58e+04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619.32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3.96e+03</a:t>
            </a:r>
          </a:p>
          <a:p>
            <a:pPr/>
            <a:r>
              <a:rPr/>
              <a:t>Vss (obs): 8.60e+03</a:t>
            </a:r>
          </a:p>
          <a:p>
            <a:pPr/>
            <a:r>
              <a:rPr/>
              <a:t>Vss (pred): 8.60e+03</a:t>
            </a:r>
          </a:p>
          <a:p>
            <a:pPr/>
            <a:r>
              <a:rPr/>
              <a:t>CL (obs): 9.94</a:t>
            </a:r>
          </a:p>
          <a:p>
            <a:pPr/>
            <a:r>
              <a:rPr/>
              <a:t>CL (pred): 9.94</a:t>
            </a:r>
          </a:p>
          <a:p>
            <a:pPr/>
            <a:r>
              <a:rPr/>
              <a:t>AUC last: 1.64e+07</a:t>
            </a:r>
          </a:p>
          <a:p>
            <a:pPr/>
            <a:r>
              <a:rPr/>
              <a:t>AUC (inf,pred): 3.02e+07</a:t>
            </a:r>
          </a:p>
          <a:p>
            <a:pPr/>
            <a:r>
              <a:rPr/>
              <a:t>AUC (inf,obs): 3.02e+07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52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53,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1.02e+05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507.27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2.93e+03</a:t>
            </a:r>
          </a:p>
          <a:p>
            <a:pPr/>
            <a:r>
              <a:rPr/>
              <a:t>Vss (obs): 5.18e+03</a:t>
            </a:r>
          </a:p>
          <a:p>
            <a:pPr/>
            <a:r>
              <a:rPr/>
              <a:t>Vss (pred): 5.18e+03</a:t>
            </a:r>
          </a:p>
          <a:p>
            <a:pPr/>
            <a:r>
              <a:rPr/>
              <a:t>CL (obs): 7.43</a:t>
            </a:r>
          </a:p>
          <a:p>
            <a:pPr/>
            <a:r>
              <a:rPr/>
              <a:t>CL (pred): 7.43</a:t>
            </a:r>
          </a:p>
          <a:p>
            <a:pPr/>
            <a:r>
              <a:rPr/>
              <a:t>AUC last: 2.50e+07</a:t>
            </a:r>
          </a:p>
          <a:p>
            <a:pPr/>
            <a:r>
              <a:rPr/>
              <a:t>AUC (inf,pred): 4.04e+07</a:t>
            </a:r>
          </a:p>
          <a:p>
            <a:pPr/>
            <a:r>
              <a:rPr/>
              <a:t>AUC (inf,obs): 4.04e+07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53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54,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1.06e+05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639.33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2.83e+03</a:t>
            </a:r>
          </a:p>
          <a:p>
            <a:pPr/>
            <a:r>
              <a:rPr/>
              <a:t>Vss (obs): 4.90e+03</a:t>
            </a:r>
          </a:p>
          <a:p>
            <a:pPr/>
            <a:r>
              <a:rPr/>
              <a:t>Vss (pred): 4.90e+03</a:t>
            </a:r>
          </a:p>
          <a:p>
            <a:pPr/>
            <a:r>
              <a:rPr/>
              <a:t>CL (obs): 5.79</a:t>
            </a:r>
          </a:p>
          <a:p>
            <a:pPr/>
            <a:r>
              <a:rPr/>
              <a:t>CL (pred): 5.80</a:t>
            </a:r>
          </a:p>
          <a:p>
            <a:pPr/>
            <a:r>
              <a:rPr/>
              <a:t>AUC last: 2.90e+07</a:t>
            </a:r>
          </a:p>
          <a:p>
            <a:pPr/>
            <a:r>
              <a:rPr/>
              <a:t>AUC (inf,pred): 5.17e+07</a:t>
            </a:r>
          </a:p>
          <a:p>
            <a:pPr/>
            <a:r>
              <a:rPr/>
              <a:t>AUC (inf,obs): 5.18e+07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5,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6.46e+03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573.57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4.65e+03</a:t>
            </a:r>
          </a:p>
          <a:p>
            <a:pPr/>
            <a:r>
              <a:rPr/>
              <a:t>Vss (obs): 7.30e+03</a:t>
            </a:r>
          </a:p>
          <a:p>
            <a:pPr/>
            <a:r>
              <a:rPr/>
              <a:t>Vss (pred): 7.30e+03</a:t>
            </a:r>
          </a:p>
          <a:p>
            <a:pPr/>
            <a:r>
              <a:rPr/>
              <a:t>CL (obs): 8.90</a:t>
            </a:r>
          </a:p>
          <a:p>
            <a:pPr/>
            <a:r>
              <a:rPr/>
              <a:t>CL (pred): 8.90</a:t>
            </a:r>
          </a:p>
          <a:p>
            <a:pPr/>
            <a:r>
              <a:rPr/>
              <a:t>AUC last: 1.89e+06</a:t>
            </a:r>
          </a:p>
          <a:p>
            <a:pPr/>
            <a:r>
              <a:rPr/>
              <a:t>AUC (inf,pred): 3.37e+06</a:t>
            </a:r>
          </a:p>
          <a:p>
            <a:pPr/>
            <a:r>
              <a:rPr/>
              <a:t>AUC (inf,obs): 3.37e+06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54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952588"/>
                <a:gridCol w="686012"/>
                <a:gridCol w="831920"/>
                <a:gridCol w="1012138"/>
                <a:gridCol w="1012138"/>
                <a:gridCol w="101902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Halflife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Predicted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9.95e+03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422.56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1.13e+04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476.52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7.42e+03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500.40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4.04e+03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5.52e+03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589.25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6.46e+03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573.57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9.46e+03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627.42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4.38e+03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4.38e+03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7.16e+03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567.44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4.19e+03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6.91e+03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6.91e+03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9.18e+03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561.36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6.12e+03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6.12e+03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4.76e+03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499.57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6.30e+03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1.02e+04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1.02e+04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776258"/>
                <a:gridCol w="660706"/>
                <a:gridCol w="660706"/>
                <a:gridCol w="952588"/>
                <a:gridCol w="966709"/>
                <a:gridCol w="95258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Extrap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Inf(Pred)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Inf(Obs)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1.76e+06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2.35e+06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2.51e+06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3.65e+06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3.66e+06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1.65e+06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3.37e+06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3.37e+06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2.45e+06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4.10e+06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4.10e+06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3.23e+06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1.97e+06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2.18e+06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3.57e+06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3.57e+06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1.25e+06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1.93e+06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952588"/>
                <a:gridCol w="686012"/>
                <a:gridCol w="831920"/>
                <a:gridCol w="1012138"/>
                <a:gridCol w="1012138"/>
                <a:gridCol w="101902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Halflife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Predicted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598.79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6.43e+03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8.57e+03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8.57e+03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1.21e+04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545.91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6.38e+03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4.70e+03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6.90e+03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6.90e+03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549.25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8.35e+03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8.35e+03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750.63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6.11e+03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7.98e+03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7.98e+03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619.32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8.60e+03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8.60e+03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1.02e+04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507.27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1.06e+04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639.33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1.57e+04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347.71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8.63e+03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8.61e+03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1.30e+04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498.66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7.89e+03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7.89e+03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776258"/>
                <a:gridCol w="660706"/>
                <a:gridCol w="660706"/>
                <a:gridCol w="952588"/>
                <a:gridCol w="966709"/>
                <a:gridCol w="95258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Extrap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Inf(Pred)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Inf(Obs)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1.63e+06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2.96e+06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2.96e+06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4.13e+06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2.01e+06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2.80e+06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2.80e+06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2.50e+06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2.90e+06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5.17e+06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5.18e+06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4.96e+06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6.48e+06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6.52e+06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6.77e+06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952588"/>
                <a:gridCol w="686012"/>
                <a:gridCol w="831920"/>
                <a:gridCol w="1012138"/>
                <a:gridCol w="1012138"/>
                <a:gridCol w="101902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Halflife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Predicted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1.51e+04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459.79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7.79e+03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7.79e+03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9.30e+03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608.98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1.11e+04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1.11e+04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1.32e+04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528.19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7.93e+03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7.93e+03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1.92e+04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628.70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6.23e+03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6.23e+03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1.06e+04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548.32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1.03e+04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1.04e+04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1.25e+04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490.90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8.97e+03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8.97e+03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550.59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1.77e+04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1.77e+04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8.25e+03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616.00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1.29e+04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1.29e+04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1.39e+04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480.49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7.84e+03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7.84e+03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776258"/>
                <a:gridCol w="660706"/>
                <a:gridCol w="660706"/>
                <a:gridCol w="952588"/>
                <a:gridCol w="966709"/>
                <a:gridCol w="95258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Extrap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Inf(Pred)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Inf(Obs)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6.57e+06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5.05e+06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1.03e+07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1.03e+07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6.82e+06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1.21e+07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1.21e+07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9.14e+06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1.77e+07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1.77e+07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9.69e+06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9.70e+06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5.89e+06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9.88e+06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9.91e+06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3.10e+06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5.93e+06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4.38e+06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8.87e+06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8.86e+06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6.73e+06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1.15e+07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1.15e+07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952588"/>
                <a:gridCol w="686012"/>
                <a:gridCol w="831920"/>
                <a:gridCol w="1012138"/>
                <a:gridCol w="1012138"/>
                <a:gridCol w="101902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Halflife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Predicted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589.13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1.01e+04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1.01e+04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559.89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1.25e+04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1.24e+04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744.06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1.12e+04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1.12e+04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6.95e+03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1.66e+04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505.91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7.44e+03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7.44e+03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1.86e+04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570.50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6.81e+03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6.81e+03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9.95e+04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422.56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1.13e+05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476.52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7.42e+04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500.40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4.04e+03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5.52e+03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5.76e+04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589.25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776258"/>
                <a:gridCol w="660706"/>
                <a:gridCol w="660706"/>
                <a:gridCol w="952588"/>
                <a:gridCol w="966709"/>
                <a:gridCol w="95258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Extrap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Inf(Pred)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Inf(Obs)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5.53e+06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1.08e+07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1.08e+07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4.43e+06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8.34e+06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8.34e+06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5.35e+06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1.18e+07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1.18e+07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3.95e+06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7.12e+06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8.11e+06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1.45e+07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1.76e+07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2.35e+07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2.51e+07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2.32e+07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3.65e+07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3.66e+07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1.65e+07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952588"/>
                <a:gridCol w="686012"/>
                <a:gridCol w="831920"/>
                <a:gridCol w="1012138"/>
                <a:gridCol w="1012138"/>
                <a:gridCol w="101902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Halflife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Predicted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6.46e+04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573.57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9.46e+04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1.38e+05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627.42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4.38e+03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4.38e+03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7.16e+04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567.44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4.19e+03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6.91e+03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6.91e+03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9.18e+04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561.36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6.12e+03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6.12e+03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4.76e+04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499.57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6.30e+03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1.02e+04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1.02e+04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4.67e+04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598.79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6.43e+03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8.57e+03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8.57e+03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1.21e+05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545.91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2.47e+03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6.38e+04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4.70e+03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6.90e+03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6.90e+03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5.13e+04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549.25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8.35e+03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8.35e+03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5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776258"/>
                <a:gridCol w="660706"/>
                <a:gridCol w="660706"/>
                <a:gridCol w="952588"/>
                <a:gridCol w="966709"/>
                <a:gridCol w="95258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Extrap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Inf(Pred)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Inf(Obs)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3.37e+07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3.37e+07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2.45e+07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3.23e+07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1.97e+07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2.18e+07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3.57e+07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3.57e+07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1.25e+07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1.93e+07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1.63e+07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2.96e+07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2.96e+07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2.62e+07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4.13e+07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2.01e+07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3.62e+07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3.62e+07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1.62e+07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952588"/>
                <a:gridCol w="686012"/>
                <a:gridCol w="831920"/>
                <a:gridCol w="1012138"/>
                <a:gridCol w="1012138"/>
                <a:gridCol w="101902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Halflife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Observed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Predicted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4.91e+04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750.63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6.11e+03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7.98e+03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7.98e+03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7.58e+04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619.32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8.60e+03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8.60e+03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1.02e+05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507.27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5.18e+03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1.06e+05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639.33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2.83e+03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4.90e+03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Summary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853066"/>
                <a:gridCol w="562684"/>
                <a:gridCol w="886354"/>
                <a:gridCol w="876736"/>
                <a:gridCol w="1100883"/>
                <a:gridCol w="776258"/>
                <a:gridCol w="571824"/>
                <a:gridCol w="626804"/>
                <a:gridCol w="952588"/>
                <a:gridCol w="966709"/>
                <a:gridCol w="952588"/>
              </a:tblGrid>
              <a:tr h="39706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Subject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Dataset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Conc Units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Extrap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Obs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Inf(Pred)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Inf(Obs)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3.99e+07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3.02e+07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3.02e+07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4.04e+07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3.00e+08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2.90e+07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5.17e+07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5.18e+07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6,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9.46e+03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526.00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3.17e+03</a:t>
            </a:r>
          </a:p>
          <a:p>
            <a:pPr/>
            <a:r>
              <a:rPr/>
              <a:t>Vss (obs): 5.41e+03</a:t>
            </a:r>
          </a:p>
          <a:p>
            <a:pPr/>
            <a:r>
              <a:rPr/>
              <a:t>Vss (pred): 5.41e+03</a:t>
            </a:r>
          </a:p>
          <a:p>
            <a:pPr/>
            <a:r>
              <a:rPr/>
              <a:t>CL (obs): 7.32</a:t>
            </a:r>
          </a:p>
          <a:p>
            <a:pPr/>
            <a:r>
              <a:rPr/>
              <a:t>CL (pred): 7.32</a:t>
            </a:r>
          </a:p>
          <a:p>
            <a:pPr/>
            <a:r>
              <a:rPr/>
              <a:t>AUC last: 2.45e+06</a:t>
            </a:r>
          </a:p>
          <a:p>
            <a:pPr/>
            <a:r>
              <a:rPr/>
              <a:t>AUC (inf,pred): 4.10e+06</a:t>
            </a:r>
          </a:p>
          <a:p>
            <a:pPr/>
            <a:r>
              <a:rPr/>
              <a:t>AUC (inf,obs): 4.10e+06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6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7,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1.38e+04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627.42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2.17e+03</a:t>
            </a:r>
          </a:p>
          <a:p>
            <a:pPr/>
            <a:r>
              <a:rPr/>
              <a:t>Vss (obs): 4.38e+03</a:t>
            </a:r>
          </a:p>
          <a:p>
            <a:pPr/>
            <a:r>
              <a:rPr/>
              <a:t>Vss (pred): 4.38e+03</a:t>
            </a:r>
          </a:p>
          <a:p>
            <a:pPr/>
            <a:r>
              <a:rPr/>
              <a:t>CL (obs): 5.01</a:t>
            </a:r>
          </a:p>
          <a:p>
            <a:pPr/>
            <a:r>
              <a:rPr/>
              <a:t>CL (pred): 5.01</a:t>
            </a:r>
          </a:p>
          <a:p>
            <a:pPr/>
            <a:r>
              <a:rPr/>
              <a:t>AUC last: 3.23e+06</a:t>
            </a:r>
          </a:p>
          <a:p>
            <a:pPr/>
            <a:r>
              <a:rPr/>
              <a:t>AUC (inf,pred): 5.99e+06</a:t>
            </a:r>
          </a:p>
          <a:p>
            <a:pPr/>
            <a:r>
              <a:rPr/>
              <a:t>AUC (inf,obs): 5.99e+06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7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8,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7.16e+03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567.44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4.19e+03</a:t>
            </a:r>
          </a:p>
          <a:p>
            <a:pPr/>
            <a:r>
              <a:rPr/>
              <a:t>Vss (obs): 6.91e+03</a:t>
            </a:r>
          </a:p>
          <a:p>
            <a:pPr/>
            <a:r>
              <a:rPr/>
              <a:t>Vss (pred): 6.91e+03</a:t>
            </a:r>
          </a:p>
          <a:p>
            <a:pPr/>
            <a:r>
              <a:rPr/>
              <a:t>CL (obs): 8.97</a:t>
            </a:r>
          </a:p>
          <a:p>
            <a:pPr/>
            <a:r>
              <a:rPr/>
              <a:t>CL (pred): 8.97</a:t>
            </a:r>
          </a:p>
          <a:p>
            <a:pPr/>
            <a:r>
              <a:rPr/>
              <a:t>AUC last: 1.97e+06</a:t>
            </a:r>
          </a:p>
          <a:p>
            <a:pPr/>
            <a:r>
              <a:rPr/>
              <a:t>AUC (inf,pred): 3.34e+06</a:t>
            </a:r>
          </a:p>
          <a:p>
            <a:pPr/>
            <a:r>
              <a:rPr/>
              <a:t>AUC (inf,obs): 3.34e+06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8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9,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9.18e+03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561.36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3.27e+03</a:t>
            </a:r>
          </a:p>
          <a:p>
            <a:pPr/>
            <a:r>
              <a:rPr/>
              <a:t>Vss (obs): 6.12e+03</a:t>
            </a:r>
          </a:p>
          <a:p>
            <a:pPr/>
            <a:r>
              <a:rPr/>
              <a:t>Vss (pred): 6.12e+03</a:t>
            </a:r>
          </a:p>
          <a:p>
            <a:pPr/>
            <a:r>
              <a:rPr/>
              <a:t>CL (obs): 8.40</a:t>
            </a:r>
          </a:p>
          <a:p>
            <a:pPr/>
            <a:r>
              <a:rPr/>
              <a:t>CL (pred): 8.41</a:t>
            </a:r>
          </a:p>
          <a:p>
            <a:pPr/>
            <a:r>
              <a:rPr/>
              <a:t>AUC last: 2.18e+06</a:t>
            </a:r>
          </a:p>
          <a:p>
            <a:pPr/>
            <a:r>
              <a:rPr/>
              <a:t>AUC (inf,pred): 3.57e+06</a:t>
            </a:r>
          </a:p>
          <a:p>
            <a:pPr/>
            <a:r>
              <a:rPr/>
              <a:t>AUC (inf,obs): 3.57e+06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NCA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r>
              <a:rPr/>
              <a:t>NCA of individual data from PKDATA (pk_all_sd.csv). For each subject and dose the NCA parameters will be summarized. For each  subject the full time-course will be shown in grey, the data used for each analysis will be shown in green, the observed AUC will be shown by a green shaded region, and extrapolated values and data used for extrapolation will be shown in orange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9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10,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4.76e+03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499.57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6.30e+03</a:t>
            </a:r>
          </a:p>
          <a:p>
            <a:pPr/>
            <a:r>
              <a:rPr/>
              <a:t>Vss (obs): 1.02e+04</a:t>
            </a:r>
          </a:p>
          <a:p>
            <a:pPr/>
            <a:r>
              <a:rPr/>
              <a:t>Vss (pred): 1.02e+04</a:t>
            </a:r>
          </a:p>
          <a:p>
            <a:pPr/>
            <a:r>
              <a:rPr/>
              <a:t>CL (obs): 15.49</a:t>
            </a:r>
          </a:p>
          <a:p>
            <a:pPr/>
            <a:r>
              <a:rPr/>
              <a:t>CL (pred): 15.51</a:t>
            </a:r>
          </a:p>
          <a:p>
            <a:pPr/>
            <a:r>
              <a:rPr/>
              <a:t>AUC last: 1.25e+06</a:t>
            </a:r>
          </a:p>
          <a:p>
            <a:pPr/>
            <a:r>
              <a:rPr/>
              <a:t>AUC (inf,pred): 1.93e+06</a:t>
            </a:r>
          </a:p>
          <a:p>
            <a:pPr/>
            <a:r>
              <a:rPr/>
              <a:t>AUC (inf,obs): 1.94e+06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10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11,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4.67e+03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598.79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6.43e+03</a:t>
            </a:r>
          </a:p>
          <a:p>
            <a:pPr/>
            <a:r>
              <a:rPr/>
              <a:t>Vss (obs): 8.57e+03</a:t>
            </a:r>
          </a:p>
          <a:p>
            <a:pPr/>
            <a:r>
              <a:rPr/>
              <a:t>Vss (pred): 8.57e+03</a:t>
            </a:r>
          </a:p>
          <a:p>
            <a:pPr/>
            <a:r>
              <a:rPr/>
              <a:t>CL (obs): 10.14</a:t>
            </a:r>
          </a:p>
          <a:p>
            <a:pPr/>
            <a:r>
              <a:rPr/>
              <a:t>CL (pred): 10.14</a:t>
            </a:r>
          </a:p>
          <a:p>
            <a:pPr/>
            <a:r>
              <a:rPr/>
              <a:t>AUC last: 1.63e+06</a:t>
            </a:r>
          </a:p>
          <a:p>
            <a:pPr/>
            <a:r>
              <a:rPr/>
              <a:t>AUC (inf,pred): 2.96e+06</a:t>
            </a:r>
          </a:p>
          <a:p>
            <a:pPr/>
            <a:r>
              <a:rPr/>
              <a:t>AUC (inf,obs): 2.96e+06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12,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1.21e+04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545.91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2.47e+03</a:t>
            </a:r>
          </a:p>
          <a:p>
            <a:pPr/>
            <a:r>
              <a:rPr/>
              <a:t>Vss (obs): 4.98e+03</a:t>
            </a:r>
          </a:p>
          <a:p>
            <a:pPr/>
            <a:r>
              <a:rPr/>
              <a:t>Vss (pred): 4.98e+03</a:t>
            </a:r>
          </a:p>
          <a:p>
            <a:pPr/>
            <a:r>
              <a:rPr/>
              <a:t>CL (obs): 7.25</a:t>
            </a:r>
          </a:p>
          <a:p>
            <a:pPr/>
            <a:r>
              <a:rPr/>
              <a:t>CL (pred): 7.26</a:t>
            </a:r>
          </a:p>
          <a:p>
            <a:pPr/>
            <a:r>
              <a:rPr/>
              <a:t>AUC last: 2.62e+06</a:t>
            </a:r>
          </a:p>
          <a:p>
            <a:pPr/>
            <a:r>
              <a:rPr/>
              <a:t>AUC (inf,pred): 4.13e+06</a:t>
            </a:r>
          </a:p>
          <a:p>
            <a:pPr/>
            <a:r>
              <a:rPr/>
              <a:t>AUC (inf,obs): 4.14e+06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12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13,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6.38e+03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581.37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4.70e+03</a:t>
            </a:r>
          </a:p>
          <a:p>
            <a:pPr/>
            <a:r>
              <a:rPr/>
              <a:t>Vss (obs): 6.90e+03</a:t>
            </a:r>
          </a:p>
          <a:p>
            <a:pPr/>
            <a:r>
              <a:rPr/>
              <a:t>Vss (pred): 6.90e+03</a:t>
            </a:r>
          </a:p>
          <a:p>
            <a:pPr/>
            <a:r>
              <a:rPr/>
              <a:t>CL (obs): 8.29</a:t>
            </a:r>
          </a:p>
          <a:p>
            <a:pPr/>
            <a:r>
              <a:rPr/>
              <a:t>CL (pred): 8.30</a:t>
            </a:r>
          </a:p>
          <a:p>
            <a:pPr/>
            <a:r>
              <a:rPr/>
              <a:t>AUC last: 2.01e+06</a:t>
            </a:r>
          </a:p>
          <a:p>
            <a:pPr/>
            <a:r>
              <a:rPr/>
              <a:t>AUC (inf,pred): 3.62e+06</a:t>
            </a:r>
          </a:p>
          <a:p>
            <a:pPr/>
            <a:r>
              <a:rPr/>
              <a:t>AUC (inf,obs): 3.62e+06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13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14,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5.13e+03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549.25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5.85e+03</a:t>
            </a:r>
          </a:p>
          <a:p>
            <a:pPr/>
            <a:r>
              <a:rPr/>
              <a:t>Vss (obs): 8.35e+03</a:t>
            </a:r>
          </a:p>
          <a:p>
            <a:pPr/>
            <a:r>
              <a:rPr/>
              <a:t>Vss (pred): 8.35e+03</a:t>
            </a:r>
          </a:p>
          <a:p>
            <a:pPr/>
            <a:r>
              <a:rPr/>
              <a:t>CL (obs): 10.72</a:t>
            </a:r>
          </a:p>
          <a:p>
            <a:pPr/>
            <a:r>
              <a:rPr/>
              <a:t>CL (pred): 10.72</a:t>
            </a:r>
          </a:p>
          <a:p>
            <a:pPr/>
            <a:r>
              <a:rPr/>
              <a:t>AUC last: 1.62e+06</a:t>
            </a:r>
          </a:p>
          <a:p>
            <a:pPr/>
            <a:r>
              <a:rPr/>
              <a:t>AUC (inf,pred): 2.80e+06</a:t>
            </a:r>
          </a:p>
          <a:p>
            <a:pPr/>
            <a:r>
              <a:rPr/>
              <a:t>AUC (inf,obs): 2.80e+06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9.95e+03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422.56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3.01e+03</a:t>
            </a:r>
          </a:p>
          <a:p>
            <a:pPr/>
            <a:r>
              <a:rPr/>
              <a:t>Vss (obs): 6.07e+03</a:t>
            </a:r>
          </a:p>
          <a:p>
            <a:pPr/>
            <a:r>
              <a:rPr/>
              <a:t>Vss (pred): 6.06e+03</a:t>
            </a:r>
          </a:p>
          <a:p>
            <a:pPr/>
            <a:r>
              <a:rPr/>
              <a:t>CL (obs): 12.77</a:t>
            </a:r>
          </a:p>
          <a:p>
            <a:pPr/>
            <a:r>
              <a:rPr/>
              <a:t>CL (pred): 12.81</a:t>
            </a:r>
          </a:p>
          <a:p>
            <a:pPr/>
            <a:r>
              <a:rPr/>
              <a:t>AUC last: 1.76e+06</a:t>
            </a:r>
          </a:p>
          <a:p>
            <a:pPr/>
            <a:r>
              <a:rPr/>
              <a:t>AUC (inf,pred): 2.34e+06</a:t>
            </a:r>
          </a:p>
          <a:p>
            <a:pPr/>
            <a:r>
              <a:rPr/>
              <a:t>AUC (inf,obs): 2.35e+06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14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15,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4.91e+03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750.63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6.11e+03</a:t>
            </a:r>
          </a:p>
          <a:p>
            <a:pPr/>
            <a:r>
              <a:rPr/>
              <a:t>Vss (obs): 7.98e+03</a:t>
            </a:r>
          </a:p>
          <a:p>
            <a:pPr/>
            <a:r>
              <a:rPr/>
              <a:t>Vss (pred): 7.98e+03</a:t>
            </a:r>
          </a:p>
          <a:p>
            <a:pPr/>
            <a:r>
              <a:rPr/>
              <a:t>CL (obs): 7.51</a:t>
            </a:r>
          </a:p>
          <a:p>
            <a:pPr/>
            <a:r>
              <a:rPr/>
              <a:t>CL (pred): 7.52</a:t>
            </a:r>
          </a:p>
          <a:p>
            <a:pPr/>
            <a:r>
              <a:rPr/>
              <a:t>AUC last: 1.89e+06</a:t>
            </a:r>
          </a:p>
          <a:p>
            <a:pPr/>
            <a:r>
              <a:rPr/>
              <a:t>AUC (inf,pred): 3.99e+06</a:t>
            </a:r>
          </a:p>
          <a:p>
            <a:pPr/>
            <a:r>
              <a:rPr/>
              <a:t>AUC (inf,obs): 3.99e+06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15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16,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7.58e+03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619.32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3.96e+03</a:t>
            </a:r>
          </a:p>
          <a:p>
            <a:pPr/>
            <a:r>
              <a:rPr/>
              <a:t>Vss (obs): 8.60e+03</a:t>
            </a:r>
          </a:p>
          <a:p>
            <a:pPr/>
            <a:r>
              <a:rPr/>
              <a:t>Vss (pred): 8.60e+03</a:t>
            </a:r>
          </a:p>
          <a:p>
            <a:pPr/>
            <a:r>
              <a:rPr/>
              <a:t>CL (obs): 9.94</a:t>
            </a:r>
          </a:p>
          <a:p>
            <a:pPr/>
            <a:r>
              <a:rPr/>
              <a:t>CL (pred): 9.94</a:t>
            </a:r>
          </a:p>
          <a:p>
            <a:pPr/>
            <a:r>
              <a:rPr/>
              <a:t>AUC last: 1.64e+06</a:t>
            </a:r>
          </a:p>
          <a:p>
            <a:pPr/>
            <a:r>
              <a:rPr/>
              <a:t>AUC (inf,pred): 3.02e+06</a:t>
            </a:r>
          </a:p>
          <a:p>
            <a:pPr/>
            <a:r>
              <a:rPr/>
              <a:t>AUC (inf,obs): 3.02e+06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16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17,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1.02e+04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507.27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2.93e+03</a:t>
            </a:r>
          </a:p>
          <a:p>
            <a:pPr/>
            <a:r>
              <a:rPr/>
              <a:t>Vss (obs): 5.18e+03</a:t>
            </a:r>
          </a:p>
          <a:p>
            <a:pPr/>
            <a:r>
              <a:rPr/>
              <a:t>Vss (pred): 5.18e+03</a:t>
            </a:r>
          </a:p>
          <a:p>
            <a:pPr/>
            <a:r>
              <a:rPr/>
              <a:t>CL (obs): 7.43</a:t>
            </a:r>
          </a:p>
          <a:p>
            <a:pPr/>
            <a:r>
              <a:rPr/>
              <a:t>CL (pred): 7.43</a:t>
            </a:r>
          </a:p>
          <a:p>
            <a:pPr/>
            <a:r>
              <a:rPr/>
              <a:t>AUC last: 2.50e+06</a:t>
            </a:r>
          </a:p>
          <a:p>
            <a:pPr/>
            <a:r>
              <a:rPr/>
              <a:t>AUC (inf,pred): 4.04e+06</a:t>
            </a:r>
          </a:p>
          <a:p>
            <a:pPr/>
            <a:r>
              <a:rPr/>
              <a:t>AUC (inf,obs): 4.04e+06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17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18,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1.06e+04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639.33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2.83e+03</a:t>
            </a:r>
          </a:p>
          <a:p>
            <a:pPr/>
            <a:r>
              <a:rPr/>
              <a:t>Vss (obs): 4.90e+03</a:t>
            </a:r>
          </a:p>
          <a:p>
            <a:pPr/>
            <a:r>
              <a:rPr/>
              <a:t>Vss (pred): 4.90e+03</a:t>
            </a:r>
          </a:p>
          <a:p>
            <a:pPr/>
            <a:r>
              <a:rPr/>
              <a:t>CL (obs): 5.79</a:t>
            </a:r>
          </a:p>
          <a:p>
            <a:pPr/>
            <a:r>
              <a:rPr/>
              <a:t>CL (pred): 5.80</a:t>
            </a:r>
          </a:p>
          <a:p>
            <a:pPr/>
            <a:r>
              <a:rPr/>
              <a:t>AUC last: 2.90e+06</a:t>
            </a:r>
          </a:p>
          <a:p>
            <a:pPr/>
            <a:r>
              <a:rPr/>
              <a:t>AUC (inf,pred): 5.17e+06</a:t>
            </a:r>
          </a:p>
          <a:p>
            <a:pPr/>
            <a:r>
              <a:rPr/>
              <a:t>AUC (inf,obs): 5.18e+06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18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19,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1.57e+04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72.00</a:t>
            </a:r>
          </a:p>
          <a:p>
            <a:pPr/>
            <a:r>
              <a:rPr/>
              <a:t>Half-life: 347.71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8.63e+03</a:t>
            </a:r>
          </a:p>
          <a:p>
            <a:pPr/>
            <a:r>
              <a:rPr/>
              <a:t>Vss (pred): 8.61e+03</a:t>
            </a:r>
          </a:p>
          <a:p>
            <a:pPr/>
            <a:r>
              <a:rPr/>
              <a:t>CL (obs): 18.41</a:t>
            </a:r>
          </a:p>
          <a:p>
            <a:pPr/>
            <a:r>
              <a:rPr/>
              <a:t>CL (pred): 18.53</a:t>
            </a:r>
          </a:p>
          <a:p>
            <a:pPr/>
            <a:r>
              <a:rPr/>
              <a:t>AUC last: 4.96e+06</a:t>
            </a:r>
          </a:p>
          <a:p>
            <a:pPr/>
            <a:r>
              <a:rPr/>
              <a:t>AUC (inf,pred): 6.48e+06</a:t>
            </a:r>
          </a:p>
          <a:p>
            <a:pPr/>
            <a:r>
              <a:rPr/>
              <a:t>AUC (inf,obs): 6.52e+06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19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20,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1.30e+04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168.00</a:t>
            </a:r>
          </a:p>
          <a:p>
            <a:pPr/>
            <a:r>
              <a:rPr/>
              <a:t>Half-life: 498.66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7.89e+03</a:t>
            </a:r>
          </a:p>
          <a:p>
            <a:pPr/>
            <a:r>
              <a:rPr/>
              <a:t>Vss (pred): 7.89e+03</a:t>
            </a:r>
          </a:p>
          <a:p>
            <a:pPr/>
            <a:r>
              <a:rPr/>
              <a:t>CL (obs): 10.08</a:t>
            </a:r>
          </a:p>
          <a:p>
            <a:pPr/>
            <a:r>
              <a:rPr/>
              <a:t>CL (pred): 10.07</a:t>
            </a:r>
          </a:p>
          <a:p>
            <a:pPr/>
            <a:r>
              <a:rPr/>
              <a:t>AUC last: 6.77e+06</a:t>
            </a:r>
          </a:p>
          <a:p>
            <a:pPr/>
            <a:r>
              <a:rPr/>
              <a:t>AUC (inf,pred): 1.19e+07</a:t>
            </a:r>
          </a:p>
          <a:p>
            <a:pPr/>
            <a:r>
              <a:rPr/>
              <a:t>AUC (inf,obs): 1.19e+07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20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21,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1.51e+04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72.00</a:t>
            </a:r>
          </a:p>
          <a:p>
            <a:pPr/>
            <a:r>
              <a:rPr/>
              <a:t>Half-life: 459.79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7.79e+03</a:t>
            </a:r>
          </a:p>
          <a:p>
            <a:pPr/>
            <a:r>
              <a:rPr/>
              <a:t>Vss (pred): 7.79e+03</a:t>
            </a:r>
          </a:p>
          <a:p>
            <a:pPr/>
            <a:r>
              <a:rPr/>
              <a:t>CL (obs): 11.52</a:t>
            </a:r>
          </a:p>
          <a:p>
            <a:pPr/>
            <a:r>
              <a:rPr/>
              <a:t>CL (pred): 11.57</a:t>
            </a:r>
          </a:p>
          <a:p>
            <a:pPr/>
            <a:r>
              <a:rPr/>
              <a:t>AUC last: 6.57e+06</a:t>
            </a:r>
          </a:p>
          <a:p>
            <a:pPr/>
            <a:r>
              <a:rPr/>
              <a:t>AUC (inf,pred): 1.04e+07</a:t>
            </a:r>
          </a:p>
          <a:p>
            <a:pPr/>
            <a:r>
              <a:rPr/>
              <a:t>AUC (inf,obs): 1.04e+07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22,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7.48e+03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336.00</a:t>
            </a:r>
          </a:p>
          <a:p>
            <a:pPr/>
            <a:r>
              <a:rPr/>
              <a:t>Half-life: NA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NA</a:t>
            </a:r>
          </a:p>
          <a:p>
            <a:pPr/>
            <a:r>
              <a:rPr/>
              <a:t>Vss (pred): NA</a:t>
            </a:r>
          </a:p>
          <a:p>
            <a:pPr/>
            <a:r>
              <a:rPr/>
              <a:t>CL (obs): NA</a:t>
            </a:r>
          </a:p>
          <a:p>
            <a:pPr/>
            <a:r>
              <a:rPr/>
              <a:t>CL (pred): NA</a:t>
            </a:r>
          </a:p>
          <a:p>
            <a:pPr/>
            <a:r>
              <a:rPr/>
              <a:t>AUC last: 4.22e+06</a:t>
            </a:r>
          </a:p>
          <a:p>
            <a:pPr/>
            <a:r>
              <a:rPr/>
              <a:t>AUC (inf,pred): NA</a:t>
            </a:r>
          </a:p>
          <a:p>
            <a:pPr/>
            <a:r>
              <a:rPr/>
              <a:t>AUC (inf,obs): NA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22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23,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9.30e+03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168.00</a:t>
            </a:r>
          </a:p>
          <a:p>
            <a:pPr/>
            <a:r>
              <a:rPr/>
              <a:t>Half-life: 608.98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1.11e+04</a:t>
            </a:r>
          </a:p>
          <a:p>
            <a:pPr/>
            <a:r>
              <a:rPr/>
              <a:t>Vss (pred): 1.11e+04</a:t>
            </a:r>
          </a:p>
          <a:p>
            <a:pPr/>
            <a:r>
              <a:rPr/>
              <a:t>CL (obs): 11.70</a:t>
            </a:r>
          </a:p>
          <a:p>
            <a:pPr/>
            <a:r>
              <a:rPr/>
              <a:t>CL (pred): 11.68</a:t>
            </a:r>
          </a:p>
          <a:p>
            <a:pPr/>
            <a:r>
              <a:rPr/>
              <a:t>AUC last: 5.05e+06</a:t>
            </a:r>
          </a:p>
          <a:p>
            <a:pPr/>
            <a:r>
              <a:rPr/>
              <a:t>AUC (inf,pred): 1.03e+07</a:t>
            </a:r>
          </a:p>
          <a:p>
            <a:pPr/>
            <a:r>
              <a:rPr/>
              <a:t>AUC (inf,obs): 1.03e+07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23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24,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1.32e+04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168.00</a:t>
            </a:r>
          </a:p>
          <a:p>
            <a:pPr/>
            <a:r>
              <a:rPr/>
              <a:t>Half-life: 528.19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7.93e+03</a:t>
            </a:r>
          </a:p>
          <a:p>
            <a:pPr/>
            <a:r>
              <a:rPr/>
              <a:t>Vss (pred): 7.93e+03</a:t>
            </a:r>
          </a:p>
          <a:p>
            <a:pPr/>
            <a:r>
              <a:rPr/>
              <a:t>CL (obs): 9.90</a:t>
            </a:r>
          </a:p>
          <a:p>
            <a:pPr/>
            <a:r>
              <a:rPr/>
              <a:t>CL (pred): 9.90</a:t>
            </a:r>
          </a:p>
          <a:p>
            <a:pPr/>
            <a:r>
              <a:rPr/>
              <a:t>AUC last: 6.82e+06</a:t>
            </a:r>
          </a:p>
          <a:p>
            <a:pPr/>
            <a:r>
              <a:rPr/>
              <a:t>AUC (inf,pred): 1.21e+07</a:t>
            </a:r>
          </a:p>
          <a:p>
            <a:pPr/>
            <a:r>
              <a:rPr/>
              <a:t>AUC (inf,obs): 1.21e+07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1.13e+04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476.52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2.66e+03</a:t>
            </a:r>
          </a:p>
          <a:p>
            <a:pPr/>
            <a:r>
              <a:rPr/>
              <a:t>Vss (obs): 5.06e+03</a:t>
            </a:r>
          </a:p>
          <a:p>
            <a:pPr/>
            <a:r>
              <a:rPr/>
              <a:t>Vss (pred): 5.06e+03</a:t>
            </a:r>
          </a:p>
          <a:p>
            <a:pPr/>
            <a:r>
              <a:rPr/>
              <a:t>CL (obs): 7.57</a:t>
            </a:r>
          </a:p>
          <a:p>
            <a:pPr/>
            <a:r>
              <a:rPr/>
              <a:t>CL (pred): 7.57</a:t>
            </a:r>
          </a:p>
          <a:p>
            <a:pPr/>
            <a:r>
              <a:rPr/>
              <a:t>AUC last: 2.51e+06</a:t>
            </a:r>
          </a:p>
          <a:p>
            <a:pPr/>
            <a:r>
              <a:rPr/>
              <a:t>AUC (inf,pred): 3.96e+06</a:t>
            </a:r>
          </a:p>
          <a:p>
            <a:pPr/>
            <a:r>
              <a:rPr/>
              <a:t>AUC (inf,obs): 3.96e+06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24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25,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1.92e+04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72.00</a:t>
            </a:r>
          </a:p>
          <a:p>
            <a:pPr/>
            <a:r>
              <a:rPr/>
              <a:t>Half-life: 628.70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6.23e+03</a:t>
            </a:r>
          </a:p>
          <a:p>
            <a:pPr/>
            <a:r>
              <a:rPr/>
              <a:t>Vss (pred): 6.23e+03</a:t>
            </a:r>
          </a:p>
          <a:p>
            <a:pPr/>
            <a:r>
              <a:rPr/>
              <a:t>CL (obs): 6.77</a:t>
            </a:r>
          </a:p>
          <a:p>
            <a:pPr/>
            <a:r>
              <a:rPr/>
              <a:t>CL (pred): 6.77</a:t>
            </a:r>
          </a:p>
          <a:p>
            <a:pPr/>
            <a:r>
              <a:rPr/>
              <a:t>AUC last: 9.14e+06</a:t>
            </a:r>
          </a:p>
          <a:p>
            <a:pPr/>
            <a:r>
              <a:rPr/>
              <a:t>AUC (inf,pred): 1.77e+07</a:t>
            </a:r>
          </a:p>
          <a:p>
            <a:pPr/>
            <a:r>
              <a:rPr/>
              <a:t>AUC (inf,obs): 1.77e+07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25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26,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1.06e+04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168.00</a:t>
            </a:r>
          </a:p>
          <a:p>
            <a:pPr/>
            <a:r>
              <a:rPr/>
              <a:t>Half-life: 548.32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1.03e+04</a:t>
            </a:r>
          </a:p>
          <a:p>
            <a:pPr/>
            <a:r>
              <a:rPr/>
              <a:t>Vss (pred): 1.04e+04</a:t>
            </a:r>
          </a:p>
          <a:p>
            <a:pPr/>
            <a:r>
              <a:rPr/>
              <a:t>CL (obs): 12.37</a:t>
            </a:r>
          </a:p>
          <a:p>
            <a:pPr/>
            <a:r>
              <a:rPr/>
              <a:t>CL (pred): 12.39</a:t>
            </a:r>
          </a:p>
          <a:p>
            <a:pPr/>
            <a:r>
              <a:rPr/>
              <a:t>AUC last: 5.29e+06</a:t>
            </a:r>
          </a:p>
          <a:p>
            <a:pPr/>
            <a:r>
              <a:rPr/>
              <a:t>AUC (inf,pred): 9.69e+06</a:t>
            </a:r>
          </a:p>
          <a:p>
            <a:pPr/>
            <a:r>
              <a:rPr/>
              <a:t>AUC (inf,obs): 9.70e+06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26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27,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1.25e+04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168.00</a:t>
            </a:r>
          </a:p>
          <a:p>
            <a:pPr/>
            <a:r>
              <a:rPr/>
              <a:t>Half-life: 490.90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8.97e+03</a:t>
            </a:r>
          </a:p>
          <a:p>
            <a:pPr/>
            <a:r>
              <a:rPr/>
              <a:t>Vss (pred): 8.97e+03</a:t>
            </a:r>
          </a:p>
          <a:p>
            <a:pPr/>
            <a:r>
              <a:rPr/>
              <a:t>CL (obs): 12.11</a:t>
            </a:r>
          </a:p>
          <a:p>
            <a:pPr/>
            <a:r>
              <a:rPr/>
              <a:t>CL (pred): 12.15</a:t>
            </a:r>
          </a:p>
          <a:p>
            <a:pPr/>
            <a:r>
              <a:rPr/>
              <a:t>AUC last: 5.89e+06</a:t>
            </a:r>
          </a:p>
          <a:p>
            <a:pPr/>
            <a:r>
              <a:rPr/>
              <a:t>AUC (inf,pred): 9.88e+06</a:t>
            </a:r>
          </a:p>
          <a:p>
            <a:pPr/>
            <a:r>
              <a:rPr/>
              <a:t>AUC (inf,obs): 9.91e+06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27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28,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5.87e+03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168.00</a:t>
            </a:r>
          </a:p>
          <a:p>
            <a:pPr/>
            <a:r>
              <a:rPr/>
              <a:t>Half-life: 550.59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1.77e+04</a:t>
            </a:r>
          </a:p>
          <a:p>
            <a:pPr/>
            <a:r>
              <a:rPr/>
              <a:t>Vss (pred): 1.77e+04</a:t>
            </a:r>
          </a:p>
          <a:p>
            <a:pPr/>
            <a:r>
              <a:rPr/>
              <a:t>CL (obs): 20.27</a:t>
            </a:r>
          </a:p>
          <a:p>
            <a:pPr/>
            <a:r>
              <a:rPr/>
              <a:t>CL (pred): 20.25</a:t>
            </a:r>
          </a:p>
          <a:p>
            <a:pPr/>
            <a:r>
              <a:rPr/>
              <a:t>AUC last: 3.10e+06</a:t>
            </a:r>
          </a:p>
          <a:p>
            <a:pPr/>
            <a:r>
              <a:rPr/>
              <a:t>AUC (inf,pred): 5.93e+06</a:t>
            </a:r>
          </a:p>
          <a:p>
            <a:pPr/>
            <a:r>
              <a:rPr/>
              <a:t>AUC (inf,obs): 5.92e+06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28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29,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8.25e+03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168.00</a:t>
            </a:r>
          </a:p>
          <a:p>
            <a:pPr/>
            <a:r>
              <a:rPr/>
              <a:t>Half-life: 616.00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1.29e+04</a:t>
            </a:r>
          </a:p>
          <a:p>
            <a:pPr/>
            <a:r>
              <a:rPr/>
              <a:t>Vss (pred): 1.29e+04</a:t>
            </a:r>
          </a:p>
          <a:p>
            <a:pPr/>
            <a:r>
              <a:rPr/>
              <a:t>CL (obs): 13.54</a:t>
            </a:r>
          </a:p>
          <a:p>
            <a:pPr/>
            <a:r>
              <a:rPr/>
              <a:t>CL (pred): 13.53</a:t>
            </a:r>
          </a:p>
          <a:p>
            <a:pPr/>
            <a:r>
              <a:rPr/>
              <a:t>AUC last: 4.38e+06</a:t>
            </a:r>
          </a:p>
          <a:p>
            <a:pPr/>
            <a:r>
              <a:rPr/>
              <a:t>AUC (inf,pred): 8.87e+06</a:t>
            </a:r>
          </a:p>
          <a:p>
            <a:pPr/>
            <a:r>
              <a:rPr/>
              <a:t>AUC (inf,obs): 8.86e+06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29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30,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1.39e+04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168.00</a:t>
            </a:r>
          </a:p>
          <a:p>
            <a:pPr/>
            <a:r>
              <a:rPr/>
              <a:t>Half-life: 480.49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7.84e+03</a:t>
            </a:r>
          </a:p>
          <a:p>
            <a:pPr/>
            <a:r>
              <a:rPr/>
              <a:t>Vss (pred): 7.84e+03</a:t>
            </a:r>
          </a:p>
          <a:p>
            <a:pPr/>
            <a:r>
              <a:rPr/>
              <a:t>CL (obs): 10.45</a:t>
            </a:r>
          </a:p>
          <a:p>
            <a:pPr/>
            <a:r>
              <a:rPr/>
              <a:t>CL (pred): 10.47</a:t>
            </a:r>
          </a:p>
          <a:p>
            <a:pPr/>
            <a:r>
              <a:rPr/>
              <a:t>AUC last: 6.73e+06</a:t>
            </a:r>
          </a:p>
          <a:p>
            <a:pPr/>
            <a:r>
              <a:rPr/>
              <a:t>AUC (inf,pred): 1.15e+07</a:t>
            </a:r>
          </a:p>
          <a:p>
            <a:pPr/>
            <a:r>
              <a:rPr/>
              <a:t>AUC (inf,obs): 1.15e+07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30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31,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1.05e+04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168.00</a:t>
            </a:r>
          </a:p>
          <a:p>
            <a:pPr/>
            <a:r>
              <a:rPr/>
              <a:t>Half-life: 589.13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1.01e+04</a:t>
            </a:r>
          </a:p>
          <a:p>
            <a:pPr/>
            <a:r>
              <a:rPr/>
              <a:t>Vss (pred): 1.01e+04</a:t>
            </a:r>
          </a:p>
          <a:p>
            <a:pPr/>
            <a:r>
              <a:rPr/>
              <a:t>CL (obs): 11.15</a:t>
            </a:r>
          </a:p>
          <a:p>
            <a:pPr/>
            <a:r>
              <a:rPr/>
              <a:t>CL (pred): 11.15</a:t>
            </a:r>
          </a:p>
          <a:p>
            <a:pPr/>
            <a:r>
              <a:rPr/>
              <a:t>AUC last: 5.53e+06</a:t>
            </a:r>
          </a:p>
          <a:p>
            <a:pPr/>
            <a:r>
              <a:rPr/>
              <a:t>AUC (inf,pred): 1.08e+07</a:t>
            </a:r>
          </a:p>
          <a:p>
            <a:pPr/>
            <a:r>
              <a:rPr/>
              <a:t>AUC (inf,obs): 1.08e+07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32,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8.46e+03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168.00</a:t>
            </a:r>
          </a:p>
          <a:p>
            <a:pPr/>
            <a:r>
              <a:rPr/>
              <a:t>Half-life: 559.89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1.25e+04</a:t>
            </a:r>
          </a:p>
          <a:p>
            <a:pPr/>
            <a:r>
              <a:rPr/>
              <a:t>Vss (pred): 1.24e+04</a:t>
            </a:r>
          </a:p>
          <a:p>
            <a:pPr/>
            <a:r>
              <a:rPr/>
              <a:t>CL (obs): 14.40</a:t>
            </a:r>
          </a:p>
          <a:p>
            <a:pPr/>
            <a:r>
              <a:rPr/>
              <a:t>CL (pred): 14.39</a:t>
            </a:r>
          </a:p>
          <a:p>
            <a:pPr/>
            <a:r>
              <a:rPr/>
              <a:t>AUC last: 4.43e+06</a:t>
            </a:r>
          </a:p>
          <a:p>
            <a:pPr/>
            <a:r>
              <a:rPr/>
              <a:t>AUC (inf,pred): 8.34e+06</a:t>
            </a:r>
          </a:p>
          <a:p>
            <a:pPr/>
            <a:r>
              <a:rPr/>
              <a:t>AUC (inf,obs): 8.34e+06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32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33,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1.05e+04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72.00</a:t>
            </a:r>
          </a:p>
          <a:p>
            <a:pPr/>
            <a:r>
              <a:rPr/>
              <a:t>Half-life: 744.06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1.12e+04</a:t>
            </a:r>
          </a:p>
          <a:p>
            <a:pPr/>
            <a:r>
              <a:rPr/>
              <a:t>Vss (pred): 1.12e+04</a:t>
            </a:r>
          </a:p>
          <a:p>
            <a:pPr/>
            <a:r>
              <a:rPr/>
              <a:t>CL (obs): 10.19</a:t>
            </a:r>
          </a:p>
          <a:p>
            <a:pPr/>
            <a:r>
              <a:rPr/>
              <a:t>CL (pred): 10.20</a:t>
            </a:r>
          </a:p>
          <a:p>
            <a:pPr/>
            <a:r>
              <a:rPr/>
              <a:t>AUC last: 5.35e+06</a:t>
            </a:r>
          </a:p>
          <a:p>
            <a:pPr/>
            <a:r>
              <a:rPr/>
              <a:t>AUC (inf,pred): 1.18e+07</a:t>
            </a:r>
          </a:p>
          <a:p>
            <a:pPr/>
            <a:r>
              <a:rPr/>
              <a:t>AUC (inf,obs): 1.18e+07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33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34,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6.95e+03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336.00</a:t>
            </a:r>
          </a:p>
          <a:p>
            <a:pPr/>
            <a:r>
              <a:rPr/>
              <a:t>Half-life: NA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NA</a:t>
            </a:r>
          </a:p>
          <a:p>
            <a:pPr/>
            <a:r>
              <a:rPr/>
              <a:t>Vss (pred): NA</a:t>
            </a:r>
          </a:p>
          <a:p>
            <a:pPr/>
            <a:r>
              <a:rPr/>
              <a:t>CL (obs): NA</a:t>
            </a:r>
          </a:p>
          <a:p>
            <a:pPr/>
            <a:r>
              <a:rPr/>
              <a:t>CL (pred): NA</a:t>
            </a:r>
          </a:p>
          <a:p>
            <a:pPr/>
            <a:r>
              <a:rPr/>
              <a:t>AUC last: 3.95e+06</a:t>
            </a:r>
          </a:p>
          <a:p>
            <a:pPr/>
            <a:r>
              <a:rPr/>
              <a:t>AUC (inf,pred): NA</a:t>
            </a:r>
          </a:p>
          <a:p>
            <a:pPr/>
            <a:r>
              <a:rPr/>
              <a:t>AUC (inf,obs): 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7.42e+03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500.40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4.04e+03</a:t>
            </a:r>
          </a:p>
          <a:p>
            <a:pPr/>
            <a:r>
              <a:rPr/>
              <a:t>Vss (obs): 5.52e+03</a:t>
            </a:r>
          </a:p>
          <a:p>
            <a:pPr/>
            <a:r>
              <a:rPr/>
              <a:t>Vss (pred): 5.51e+03</a:t>
            </a:r>
          </a:p>
          <a:p>
            <a:pPr/>
            <a:r>
              <a:rPr/>
              <a:t>CL (obs): 8.19</a:t>
            </a:r>
          </a:p>
          <a:p>
            <a:pPr/>
            <a:r>
              <a:rPr/>
              <a:t>CL (pred): 8.22</a:t>
            </a:r>
          </a:p>
          <a:p>
            <a:pPr/>
            <a:r>
              <a:rPr/>
              <a:t>AUC last: 2.32e+06</a:t>
            </a:r>
          </a:p>
          <a:p>
            <a:pPr/>
            <a:r>
              <a:rPr/>
              <a:t>AUC (inf,pred): 3.65e+06</a:t>
            </a:r>
          </a:p>
          <a:p>
            <a:pPr/>
            <a:r>
              <a:rPr/>
              <a:t>AUC (inf,obs): 3.66e+06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34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35,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1.66e+04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72.00</a:t>
            </a:r>
          </a:p>
          <a:p>
            <a:pPr/>
            <a:r>
              <a:rPr/>
              <a:t>Half-life: 505.91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7.44e+03</a:t>
            </a:r>
          </a:p>
          <a:p>
            <a:pPr/>
            <a:r>
              <a:rPr/>
              <a:t>Vss (pred): 7.44e+03</a:t>
            </a:r>
          </a:p>
          <a:p>
            <a:pPr/>
            <a:r>
              <a:rPr/>
              <a:t>CL (obs): 10.07</a:t>
            </a:r>
          </a:p>
          <a:p>
            <a:pPr/>
            <a:r>
              <a:rPr/>
              <a:t>CL (pred): 10.07</a:t>
            </a:r>
          </a:p>
          <a:p>
            <a:pPr/>
            <a:r>
              <a:rPr/>
              <a:t>AUC last: 7.12e+06</a:t>
            </a:r>
          </a:p>
          <a:p>
            <a:pPr/>
            <a:r>
              <a:rPr/>
              <a:t>AUC (inf,pred): 1.19e+07</a:t>
            </a:r>
          </a:p>
          <a:p>
            <a:pPr/>
            <a:r>
              <a:rPr/>
              <a:t>AUC (inf,obs): 1.19e+07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35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36,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120.00</a:t>
            </a:r>
          </a:p>
          <a:p>
            <a:pPr/>
            <a:r>
              <a:rPr/>
              <a:t>Dose (CU): 1.20e+08</a:t>
            </a:r>
          </a:p>
          <a:p>
            <a:pPr/>
            <a:r>
              <a:rPr/>
              <a:t>Cmax: 1.86e+04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72.00</a:t>
            </a:r>
          </a:p>
          <a:p>
            <a:pPr/>
            <a:r>
              <a:rPr/>
              <a:t>Half-life: 570.50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NA</a:t>
            </a:r>
          </a:p>
          <a:p>
            <a:pPr/>
            <a:r>
              <a:rPr/>
              <a:t>Vss (obs): 6.81e+03</a:t>
            </a:r>
          </a:p>
          <a:p>
            <a:pPr/>
            <a:r>
              <a:rPr/>
              <a:t>Vss (pred): 6.81e+03</a:t>
            </a:r>
          </a:p>
          <a:p>
            <a:pPr/>
            <a:r>
              <a:rPr/>
              <a:t>CL (obs): 8.28</a:t>
            </a:r>
          </a:p>
          <a:p>
            <a:pPr/>
            <a:r>
              <a:rPr/>
              <a:t>CL (pred): 8.32</a:t>
            </a:r>
          </a:p>
          <a:p>
            <a:pPr/>
            <a:r>
              <a:rPr/>
              <a:t>AUC last: 8.11e+06</a:t>
            </a:r>
          </a:p>
          <a:p>
            <a:pPr/>
            <a:r>
              <a:rPr/>
              <a:t>AUC (inf,pred): 1.44e+07</a:t>
            </a:r>
          </a:p>
          <a:p>
            <a:pPr/>
            <a:r>
              <a:rPr/>
              <a:t>AUC (inf,obs): 1.45e+07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36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37,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9.95e+04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422.56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3.01e+03</a:t>
            </a:r>
          </a:p>
          <a:p>
            <a:pPr/>
            <a:r>
              <a:rPr/>
              <a:t>Vss (obs): 6.07e+03</a:t>
            </a:r>
          </a:p>
          <a:p>
            <a:pPr/>
            <a:r>
              <a:rPr/>
              <a:t>Vss (pred): 6.06e+03</a:t>
            </a:r>
          </a:p>
          <a:p>
            <a:pPr/>
            <a:r>
              <a:rPr/>
              <a:t>CL (obs): 12.77</a:t>
            </a:r>
          </a:p>
          <a:p>
            <a:pPr/>
            <a:r>
              <a:rPr/>
              <a:t>CL (pred): 12.81</a:t>
            </a:r>
          </a:p>
          <a:p>
            <a:pPr/>
            <a:r>
              <a:rPr/>
              <a:t>AUC last: 1.76e+07</a:t>
            </a:r>
          </a:p>
          <a:p>
            <a:pPr/>
            <a:r>
              <a:rPr/>
              <a:t>AUC (inf,pred): 2.34e+07</a:t>
            </a:r>
          </a:p>
          <a:p>
            <a:pPr/>
            <a:r>
              <a:rPr/>
              <a:t>AUC (inf,obs): 2.35e+07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37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38,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1.13e+05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476.52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2.66e+03</a:t>
            </a:r>
          </a:p>
          <a:p>
            <a:pPr/>
            <a:r>
              <a:rPr/>
              <a:t>Vss (obs): 5.06e+03</a:t>
            </a:r>
          </a:p>
          <a:p>
            <a:pPr/>
            <a:r>
              <a:rPr/>
              <a:t>Vss (pred): 5.06e+03</a:t>
            </a:r>
          </a:p>
          <a:p>
            <a:pPr/>
            <a:r>
              <a:rPr/>
              <a:t>CL (obs): 7.57</a:t>
            </a:r>
          </a:p>
          <a:p>
            <a:pPr/>
            <a:r>
              <a:rPr/>
              <a:t>CL (pred): 7.57</a:t>
            </a:r>
          </a:p>
          <a:p>
            <a:pPr/>
            <a:r>
              <a:rPr/>
              <a:t>AUC last: 2.51e+07</a:t>
            </a:r>
          </a:p>
          <a:p>
            <a:pPr/>
            <a:r>
              <a:rPr/>
              <a:t>AUC (inf,pred): 3.96e+07</a:t>
            </a:r>
          </a:p>
          <a:p>
            <a:pPr/>
            <a:r>
              <a:rPr/>
              <a:t>AUC (inf,obs): 3.96e+07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38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39,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7.42e+04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500.40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4.04e+03</a:t>
            </a:r>
          </a:p>
          <a:p>
            <a:pPr/>
            <a:r>
              <a:rPr/>
              <a:t>Vss (obs): 5.52e+03</a:t>
            </a:r>
          </a:p>
          <a:p>
            <a:pPr/>
            <a:r>
              <a:rPr/>
              <a:t>Vss (pred): 5.51e+03</a:t>
            </a:r>
          </a:p>
          <a:p>
            <a:pPr/>
            <a:r>
              <a:rPr/>
              <a:t>CL (obs): 8.19</a:t>
            </a:r>
          </a:p>
          <a:p>
            <a:pPr/>
            <a:r>
              <a:rPr/>
              <a:t>CL (pred): 8.22</a:t>
            </a:r>
          </a:p>
          <a:p>
            <a:pPr/>
            <a:r>
              <a:rPr/>
              <a:t>AUC last: 2.32e+07</a:t>
            </a:r>
          </a:p>
          <a:p>
            <a:pPr/>
            <a:r>
              <a:rPr/>
              <a:t>AUC (inf,pred): 3.65e+07</a:t>
            </a:r>
          </a:p>
          <a:p>
            <a:pPr/>
            <a:r>
              <a:rPr/>
              <a:t>AUC (inf,obs): 3.66e+07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39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40,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5.76e+04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589.25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5.21e+03</a:t>
            </a:r>
          </a:p>
          <a:p>
            <a:pPr/>
            <a:r>
              <a:rPr/>
              <a:t>Vss (obs): 8.43e+03</a:t>
            </a:r>
          </a:p>
          <a:p>
            <a:pPr/>
            <a:r>
              <a:rPr/>
              <a:t>Vss (pred): 8.43e+03</a:t>
            </a:r>
          </a:p>
          <a:p>
            <a:pPr/>
            <a:r>
              <a:rPr/>
              <a:t>CL (obs): 10.03</a:t>
            </a:r>
          </a:p>
          <a:p>
            <a:pPr/>
            <a:r>
              <a:rPr/>
              <a:t>CL (pred): 10.03</a:t>
            </a:r>
          </a:p>
          <a:p>
            <a:pPr/>
            <a:r>
              <a:rPr/>
              <a:t>AUC last: 1.65e+07</a:t>
            </a:r>
          </a:p>
          <a:p>
            <a:pPr/>
            <a:r>
              <a:rPr/>
              <a:t>AUC (inf,pred): 2.99e+07</a:t>
            </a:r>
          </a:p>
          <a:p>
            <a:pPr/>
            <a:r>
              <a:rPr/>
              <a:t>AUC (inf,obs): 2.99e+07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40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41,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6.46e+04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573.57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4.65e+03</a:t>
            </a:r>
          </a:p>
          <a:p>
            <a:pPr/>
            <a:r>
              <a:rPr/>
              <a:t>Vss (obs): 7.30e+03</a:t>
            </a:r>
          </a:p>
          <a:p>
            <a:pPr/>
            <a:r>
              <a:rPr/>
              <a:t>Vss (pred): 7.30e+03</a:t>
            </a:r>
          </a:p>
          <a:p>
            <a:pPr/>
            <a:r>
              <a:rPr/>
              <a:t>CL (obs): 8.90</a:t>
            </a:r>
          </a:p>
          <a:p>
            <a:pPr/>
            <a:r>
              <a:rPr/>
              <a:t>CL (pred): 8.90</a:t>
            </a:r>
          </a:p>
          <a:p>
            <a:pPr/>
            <a:r>
              <a:rPr/>
              <a:t>AUC last: 1.89e+07</a:t>
            </a:r>
          </a:p>
          <a:p>
            <a:pPr/>
            <a:r>
              <a:rPr/>
              <a:t>AUC (inf,pred): 3.37e+07</a:t>
            </a:r>
          </a:p>
          <a:p>
            <a:pPr/>
            <a:r>
              <a:rPr/>
              <a:t>AUC (inf,obs): 3.37e+07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42,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9.46e+04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526.00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3.17e+03</a:t>
            </a:r>
          </a:p>
          <a:p>
            <a:pPr/>
            <a:r>
              <a:rPr/>
              <a:t>Vss (obs): 5.41e+03</a:t>
            </a:r>
          </a:p>
          <a:p>
            <a:pPr/>
            <a:r>
              <a:rPr/>
              <a:t>Vss (pred): 5.41e+03</a:t>
            </a:r>
          </a:p>
          <a:p>
            <a:pPr/>
            <a:r>
              <a:rPr/>
              <a:t>CL (obs): 7.32</a:t>
            </a:r>
          </a:p>
          <a:p>
            <a:pPr/>
            <a:r>
              <a:rPr/>
              <a:t>CL (pred): 7.32</a:t>
            </a:r>
          </a:p>
          <a:p>
            <a:pPr/>
            <a:r>
              <a:rPr/>
              <a:t>AUC last: 2.45e+07</a:t>
            </a:r>
          </a:p>
          <a:p>
            <a:pPr/>
            <a:r>
              <a:rPr/>
              <a:t>AUC (inf,pred): 4.10e+07</a:t>
            </a:r>
          </a:p>
          <a:p>
            <a:pPr/>
            <a:r>
              <a:rPr/>
              <a:t>AUC (inf,obs): 4.10e+07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42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43,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1.38e+05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627.42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2.17e+03</a:t>
            </a:r>
          </a:p>
          <a:p>
            <a:pPr/>
            <a:r>
              <a:rPr/>
              <a:t>Vss (obs): 4.38e+03</a:t>
            </a:r>
          </a:p>
          <a:p>
            <a:pPr/>
            <a:r>
              <a:rPr/>
              <a:t>Vss (pred): 4.38e+03</a:t>
            </a:r>
          </a:p>
          <a:p>
            <a:pPr/>
            <a:r>
              <a:rPr/>
              <a:t>CL (obs): 5.01</a:t>
            </a:r>
          </a:p>
          <a:p>
            <a:pPr/>
            <a:r>
              <a:rPr/>
              <a:t>CL (pred): 5.01</a:t>
            </a:r>
          </a:p>
          <a:p>
            <a:pPr/>
            <a:r>
              <a:rPr/>
              <a:t>AUC last: 3.23e+07</a:t>
            </a:r>
          </a:p>
          <a:p>
            <a:pPr/>
            <a:r>
              <a:rPr/>
              <a:t>AUC (inf,pred): 5.99e+07</a:t>
            </a:r>
          </a:p>
          <a:p>
            <a:pPr/>
            <a:r>
              <a:rPr/>
              <a:t>AUC (inf,obs): 5.99e+07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43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44,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7.16e+04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567.44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4.19e+03</a:t>
            </a:r>
          </a:p>
          <a:p>
            <a:pPr/>
            <a:r>
              <a:rPr/>
              <a:t>Vss (obs): 6.91e+03</a:t>
            </a:r>
          </a:p>
          <a:p>
            <a:pPr/>
            <a:r>
              <a:rPr/>
              <a:t>Vss (pred): 6.91e+03</a:t>
            </a:r>
          </a:p>
          <a:p>
            <a:pPr/>
            <a:r>
              <a:rPr/>
              <a:t>CL (obs): 8.97</a:t>
            </a:r>
          </a:p>
          <a:p>
            <a:pPr/>
            <a:r>
              <a:rPr/>
              <a:t>CL (pred): 8.97</a:t>
            </a:r>
          </a:p>
          <a:p>
            <a:pPr/>
            <a:r>
              <a:rPr/>
              <a:t>AUC last: 1.97e+07</a:t>
            </a:r>
          </a:p>
          <a:p>
            <a:pPr/>
            <a:r>
              <a:rPr/>
              <a:t>AUC (inf,pred): 3.34e+07</a:t>
            </a:r>
          </a:p>
          <a:p>
            <a:pPr/>
            <a:r>
              <a:rPr/>
              <a:t>AUC (inf,obs): 3.34e+07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30.00</a:t>
            </a:r>
          </a:p>
          <a:p>
            <a:pPr/>
            <a:r>
              <a:rPr/>
              <a:t>Dose (CU): 3.00e+07</a:t>
            </a:r>
          </a:p>
          <a:p>
            <a:pPr/>
            <a:r>
              <a:rPr/>
              <a:t>Cmax: 5.76e+03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589.25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5.21e+03</a:t>
            </a:r>
          </a:p>
          <a:p>
            <a:pPr/>
            <a:r>
              <a:rPr/>
              <a:t>Vss (obs): 8.43e+03</a:t>
            </a:r>
          </a:p>
          <a:p>
            <a:pPr/>
            <a:r>
              <a:rPr/>
              <a:t>Vss (pred): 8.43e+03</a:t>
            </a:r>
          </a:p>
          <a:p>
            <a:pPr/>
            <a:r>
              <a:rPr/>
              <a:t>CL (obs): 10.03</a:t>
            </a:r>
          </a:p>
          <a:p>
            <a:pPr/>
            <a:r>
              <a:rPr/>
              <a:t>CL (pred): 10.03</a:t>
            </a:r>
          </a:p>
          <a:p>
            <a:pPr/>
            <a:r>
              <a:rPr/>
              <a:t>AUC last: 1.65e+06</a:t>
            </a:r>
          </a:p>
          <a:p>
            <a:pPr/>
            <a:r>
              <a:rPr/>
              <a:t>AUC (inf,pred): 2.99e+06</a:t>
            </a:r>
          </a:p>
          <a:p>
            <a:pPr/>
            <a:r>
              <a:rPr/>
              <a:t>AUC (inf,obs): 2.99e+06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44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45,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9.18e+04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561.36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3.27e+03</a:t>
            </a:r>
          </a:p>
          <a:p>
            <a:pPr/>
            <a:r>
              <a:rPr/>
              <a:t>Vss (obs): 6.12e+03</a:t>
            </a:r>
          </a:p>
          <a:p>
            <a:pPr/>
            <a:r>
              <a:rPr/>
              <a:t>Vss (pred): 6.12e+03</a:t>
            </a:r>
          </a:p>
          <a:p>
            <a:pPr/>
            <a:r>
              <a:rPr/>
              <a:t>CL (obs): 8.40</a:t>
            </a:r>
          </a:p>
          <a:p>
            <a:pPr/>
            <a:r>
              <a:rPr/>
              <a:t>CL (pred): 8.41</a:t>
            </a:r>
          </a:p>
          <a:p>
            <a:pPr/>
            <a:r>
              <a:rPr/>
              <a:t>AUC last: 2.18e+07</a:t>
            </a:r>
          </a:p>
          <a:p>
            <a:pPr/>
            <a:r>
              <a:rPr/>
              <a:t>AUC (inf,pred): 3.57e+07</a:t>
            </a:r>
          </a:p>
          <a:p>
            <a:pPr/>
            <a:r>
              <a:rPr/>
              <a:t>AUC (inf,obs): 3.57e+07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45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46,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4.76e+04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499.57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6.30e+03</a:t>
            </a:r>
          </a:p>
          <a:p>
            <a:pPr/>
            <a:r>
              <a:rPr/>
              <a:t>Vss (obs): 1.02e+04</a:t>
            </a:r>
          </a:p>
          <a:p>
            <a:pPr/>
            <a:r>
              <a:rPr/>
              <a:t>Vss (pred): 1.02e+04</a:t>
            </a:r>
          </a:p>
          <a:p>
            <a:pPr/>
            <a:r>
              <a:rPr/>
              <a:t>CL (obs): 15.49</a:t>
            </a:r>
          </a:p>
          <a:p>
            <a:pPr/>
            <a:r>
              <a:rPr/>
              <a:t>CL (pred): 15.51</a:t>
            </a:r>
          </a:p>
          <a:p>
            <a:pPr/>
            <a:r>
              <a:rPr/>
              <a:t>AUC last: 1.25e+07</a:t>
            </a:r>
          </a:p>
          <a:p>
            <a:pPr/>
            <a:r>
              <a:rPr/>
              <a:t>AUC (inf,pred): 1.93e+07</a:t>
            </a:r>
          </a:p>
          <a:p>
            <a:pPr/>
            <a:r>
              <a:rPr/>
              <a:t>AUC (inf,obs): 1.94e+07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46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47,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4.67e+04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598.79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6.43e+03</a:t>
            </a:r>
          </a:p>
          <a:p>
            <a:pPr/>
            <a:r>
              <a:rPr/>
              <a:t>Vss (obs): 8.57e+03</a:t>
            </a:r>
          </a:p>
          <a:p>
            <a:pPr/>
            <a:r>
              <a:rPr/>
              <a:t>Vss (pred): 8.57e+03</a:t>
            </a:r>
          </a:p>
          <a:p>
            <a:pPr/>
            <a:r>
              <a:rPr/>
              <a:t>CL (obs): 10.14</a:t>
            </a:r>
          </a:p>
          <a:p>
            <a:pPr/>
            <a:r>
              <a:rPr/>
              <a:t>CL (pred): 10.14</a:t>
            </a:r>
          </a:p>
          <a:p>
            <a:pPr/>
            <a:r>
              <a:rPr/>
              <a:t>AUC last: 1.63e+07</a:t>
            </a:r>
          </a:p>
          <a:p>
            <a:pPr/>
            <a:r>
              <a:rPr/>
              <a:t>AUC (inf,pred): 2.96e+07</a:t>
            </a:r>
          </a:p>
          <a:p>
            <a:pPr/>
            <a:r>
              <a:rPr/>
              <a:t>AUC (inf,obs): 2.96e+07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47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48,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1.21e+05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545.91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2.47e+03</a:t>
            </a:r>
          </a:p>
          <a:p>
            <a:pPr/>
            <a:r>
              <a:rPr/>
              <a:t>Vss (obs): 4.98e+03</a:t>
            </a:r>
          </a:p>
          <a:p>
            <a:pPr/>
            <a:r>
              <a:rPr/>
              <a:t>Vss (pred): 4.98e+03</a:t>
            </a:r>
          </a:p>
          <a:p>
            <a:pPr/>
            <a:r>
              <a:rPr/>
              <a:t>CL (obs): 7.25</a:t>
            </a:r>
          </a:p>
          <a:p>
            <a:pPr/>
            <a:r>
              <a:rPr/>
              <a:t>CL (pred): 7.26</a:t>
            </a:r>
          </a:p>
          <a:p>
            <a:pPr/>
            <a:r>
              <a:rPr/>
              <a:t>AUC last: 2.62e+07</a:t>
            </a:r>
          </a:p>
          <a:p>
            <a:pPr/>
            <a:r>
              <a:rPr/>
              <a:t>AUC (inf,pred): 4.13e+07</a:t>
            </a:r>
          </a:p>
          <a:p>
            <a:pPr/>
            <a:r>
              <a:rPr/>
              <a:t>AUC (inf,obs): 4.14e+07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Subject: 48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Subject: 49,  Dose: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/>
          <a:p>
            <a:pPr/>
            <a:r>
              <a:rPr/>
              <a:t>Nobs: 9</a:t>
            </a:r>
          </a:p>
          <a:p>
            <a:pPr/>
            <a:r>
              <a:rPr/>
              <a:t>Dose: 300.00</a:t>
            </a:r>
          </a:p>
          <a:p>
            <a:pPr/>
            <a:r>
              <a:rPr/>
              <a:t>Dose (CU): 3.00e+08</a:t>
            </a:r>
          </a:p>
          <a:p>
            <a:pPr/>
            <a:r>
              <a:rPr/>
              <a:t>Cmax: 6.38e+04</a:t>
            </a:r>
          </a:p>
          <a:p>
            <a:pPr/>
            <a:r>
              <a:rPr/>
              <a:t>C0 Extrap: NA</a:t>
            </a:r>
          </a:p>
          <a:p>
            <a:pPr/>
            <a:r>
              <a:rPr/>
              <a:t>Tmax: 1.00</a:t>
            </a:r>
          </a:p>
          <a:p>
            <a:pPr/>
            <a:r>
              <a:rPr/>
              <a:t>Half-life: 581.37</a:t>
            </a:r>
          </a:p>
          <a:p>
            <a:pPr/>
            <a:r>
              <a:rPr/>
              <a:t>Time interval:  1 - 671.9999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/>
          <a:p>
            <a:pPr/>
            <a:r>
              <a:rPr/>
              <a:t>Vp (obs): 4.70e+03</a:t>
            </a:r>
          </a:p>
          <a:p>
            <a:pPr/>
            <a:r>
              <a:rPr/>
              <a:t>Vss (obs): 6.90e+03</a:t>
            </a:r>
          </a:p>
          <a:p>
            <a:pPr/>
            <a:r>
              <a:rPr/>
              <a:t>Vss (pred): 6.90e+03</a:t>
            </a:r>
          </a:p>
          <a:p>
            <a:pPr/>
            <a:r>
              <a:rPr/>
              <a:t>CL (obs): 8.29</a:t>
            </a:r>
          </a:p>
          <a:p>
            <a:pPr/>
            <a:r>
              <a:rPr/>
              <a:t>CL (pred): 8.30</a:t>
            </a:r>
          </a:p>
          <a:p>
            <a:pPr/>
            <a:r>
              <a:rPr/>
              <a:t>AUC last: 2.01e+07</a:t>
            </a:r>
          </a:p>
          <a:p>
            <a:pPr/>
            <a:r>
              <a:rPr/>
              <a:t>AUC (inf,pred): 3.62e+07</a:t>
            </a:r>
          </a:p>
          <a:p>
            <a:pPr/>
            <a:r>
              <a:rPr/>
              <a:t>AUC (inf,obs): 3.62e+07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/>
  <cp:keywords/>
  <dc:description/>
  <cp:lastModifiedBy>francesco</cp:lastModifiedBy>
  <cp:revision>77</cp:revision>
  <dcterms:created xsi:type="dcterms:W3CDTF">2017-02-13T16:18:36Z</dcterms:created>
  <dcterms:modified xsi:type="dcterms:W3CDTF">2023-09-08T10:51:29Z</dcterms:modified>
  <cp:category/>
</cp:coreProperties>
</file>